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1" r:id="rId35"/>
    <p:sldId id="288" r:id="rId36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97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3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4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6.xml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COMMONDATA" val="eyJoZGlkIjoiNGMwYTRhMjdiZmUxYmNkMDMwOGM4M2VhYjIwMTEzYzk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光仔</cp:lastModifiedBy>
  <cp:revision>177</cp:revision>
  <dcterms:created xsi:type="dcterms:W3CDTF">2019-06-19T02:08:00Z</dcterms:created>
  <dcterms:modified xsi:type="dcterms:W3CDTF">2022-11-21T10:54:40Z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52455FEBC01D46BCA6BECF5157FA124E</vt:lpwstr>
  </property>
</Properties>
</file>