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</p:sldIdLst>
  <p:sldSz cx="12192000" cy="6858000"/>
  <p:notesSz cx="12192000" cy="6858000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7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gs" Target="tags/tag1.xml"/><Relationship Id="rId6" Type="http://schemas.openxmlformats.org/officeDocument/2006/relationships/slide" Target="slides/slide4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7A71D-9F33-4EA2-9AD6-03C5D0055B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13E60-9638-4FDC-A5BB-33B0238461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 u="heavy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 u="heavy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7015" y="1199276"/>
            <a:ext cx="3355340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 u="heavy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0"/>
            <a:ext cx="12190476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620" y="6787895"/>
            <a:ext cx="12184380" cy="64135"/>
          </a:xfrm>
          <a:custGeom>
            <a:avLst/>
            <a:gdLst/>
            <a:ahLst/>
            <a:cxnLst/>
            <a:rect l="l" t="t" r="r" b="b"/>
            <a:pathLst>
              <a:path w="12184380" h="64134">
                <a:moveTo>
                  <a:pt x="0" y="0"/>
                </a:moveTo>
                <a:lnTo>
                  <a:pt x="12184380" y="0"/>
                </a:lnTo>
                <a:lnTo>
                  <a:pt x="12184380" y="64007"/>
                </a:lnTo>
                <a:lnTo>
                  <a:pt x="0" y="64007"/>
                </a:lnTo>
                <a:lnTo>
                  <a:pt x="0" y="0"/>
                </a:lnTo>
                <a:close/>
              </a:path>
            </a:pathLst>
          </a:custGeom>
          <a:solidFill>
            <a:srgbClr val="0052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775195"/>
            <a:ext cx="12192000" cy="83185"/>
          </a:xfrm>
          <a:custGeom>
            <a:avLst/>
            <a:gdLst/>
            <a:ahLst/>
            <a:cxnLst/>
            <a:rect l="l" t="t" r="r" b="b"/>
            <a:pathLst>
              <a:path w="12192000" h="83184">
                <a:moveTo>
                  <a:pt x="12192000" y="82803"/>
                </a:moveTo>
                <a:lnTo>
                  <a:pt x="0" y="82803"/>
                </a:lnTo>
                <a:lnTo>
                  <a:pt x="0" y="2859"/>
                </a:lnTo>
                <a:lnTo>
                  <a:pt x="876" y="2133"/>
                </a:lnTo>
                <a:lnTo>
                  <a:pt x="3073" y="965"/>
                </a:lnTo>
                <a:lnTo>
                  <a:pt x="5461" y="241"/>
                </a:lnTo>
                <a:lnTo>
                  <a:pt x="7937" y="0"/>
                </a:lnTo>
                <a:lnTo>
                  <a:pt x="12192000" y="0"/>
                </a:lnTo>
                <a:lnTo>
                  <a:pt x="12192000" y="12700"/>
                </a:lnTo>
                <a:lnTo>
                  <a:pt x="20637" y="12700"/>
                </a:lnTo>
                <a:lnTo>
                  <a:pt x="7937" y="25400"/>
                </a:lnTo>
                <a:lnTo>
                  <a:pt x="20637" y="25400"/>
                </a:lnTo>
                <a:lnTo>
                  <a:pt x="20637" y="64401"/>
                </a:lnTo>
                <a:lnTo>
                  <a:pt x="7937" y="64401"/>
                </a:lnTo>
                <a:lnTo>
                  <a:pt x="20637" y="77101"/>
                </a:lnTo>
                <a:lnTo>
                  <a:pt x="12192000" y="77101"/>
                </a:lnTo>
                <a:lnTo>
                  <a:pt x="12192000" y="82803"/>
                </a:lnTo>
                <a:close/>
              </a:path>
              <a:path w="12192000" h="83184">
                <a:moveTo>
                  <a:pt x="20637" y="25400"/>
                </a:moveTo>
                <a:lnTo>
                  <a:pt x="7937" y="25400"/>
                </a:lnTo>
                <a:lnTo>
                  <a:pt x="20637" y="12700"/>
                </a:lnTo>
                <a:lnTo>
                  <a:pt x="20637" y="25400"/>
                </a:lnTo>
                <a:close/>
              </a:path>
              <a:path w="12192000" h="83184">
                <a:moveTo>
                  <a:pt x="12179300" y="25400"/>
                </a:moveTo>
                <a:lnTo>
                  <a:pt x="20637" y="25400"/>
                </a:lnTo>
                <a:lnTo>
                  <a:pt x="20637" y="12700"/>
                </a:lnTo>
                <a:lnTo>
                  <a:pt x="12179300" y="12700"/>
                </a:lnTo>
                <a:lnTo>
                  <a:pt x="12179300" y="25400"/>
                </a:lnTo>
                <a:close/>
              </a:path>
              <a:path w="12192000" h="83184">
                <a:moveTo>
                  <a:pt x="12179300" y="77101"/>
                </a:moveTo>
                <a:lnTo>
                  <a:pt x="12179300" y="12700"/>
                </a:lnTo>
                <a:lnTo>
                  <a:pt x="12192000" y="25400"/>
                </a:lnTo>
                <a:lnTo>
                  <a:pt x="12192000" y="64401"/>
                </a:lnTo>
                <a:lnTo>
                  <a:pt x="12179300" y="77101"/>
                </a:lnTo>
                <a:close/>
              </a:path>
              <a:path w="12192000" h="83184">
                <a:moveTo>
                  <a:pt x="12192000" y="25400"/>
                </a:moveTo>
                <a:lnTo>
                  <a:pt x="12179300" y="12700"/>
                </a:lnTo>
                <a:lnTo>
                  <a:pt x="12192000" y="12700"/>
                </a:lnTo>
                <a:lnTo>
                  <a:pt x="12192000" y="25400"/>
                </a:lnTo>
                <a:close/>
              </a:path>
              <a:path w="12192000" h="83184">
                <a:moveTo>
                  <a:pt x="20637" y="77101"/>
                </a:moveTo>
                <a:lnTo>
                  <a:pt x="7937" y="64401"/>
                </a:lnTo>
                <a:lnTo>
                  <a:pt x="20637" y="64401"/>
                </a:lnTo>
                <a:lnTo>
                  <a:pt x="20637" y="77101"/>
                </a:lnTo>
                <a:close/>
              </a:path>
              <a:path w="12192000" h="83184">
                <a:moveTo>
                  <a:pt x="12179300" y="77101"/>
                </a:moveTo>
                <a:lnTo>
                  <a:pt x="20637" y="77101"/>
                </a:lnTo>
                <a:lnTo>
                  <a:pt x="20637" y="64401"/>
                </a:lnTo>
                <a:lnTo>
                  <a:pt x="12179300" y="64401"/>
                </a:lnTo>
                <a:lnTo>
                  <a:pt x="12179300" y="77101"/>
                </a:lnTo>
                <a:close/>
              </a:path>
              <a:path w="12192000" h="83184">
                <a:moveTo>
                  <a:pt x="12192000" y="77101"/>
                </a:moveTo>
                <a:lnTo>
                  <a:pt x="12179300" y="77101"/>
                </a:lnTo>
                <a:lnTo>
                  <a:pt x="12192000" y="64401"/>
                </a:lnTo>
                <a:lnTo>
                  <a:pt x="12192000" y="77101"/>
                </a:lnTo>
                <a:close/>
              </a:path>
            </a:pathLst>
          </a:custGeom>
          <a:solidFill>
            <a:srgbClr val="0052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1584" y="184861"/>
            <a:ext cx="509485" cy="509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15570" y="283563"/>
            <a:ext cx="12423140" cy="469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 u="heavy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344" y="1593318"/>
            <a:ext cx="10735310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29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1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635"/>
            <a:ext cx="12191365" cy="6906260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8" y="0"/>
                </a:lnTo>
                <a:lnTo>
                  <a:pt x="3950208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7000"/>
            </a:schemeClr>
          </a:solidFill>
        </p:spPr>
        <p:txBody>
          <a:bodyPr wrap="square" lIns="0" tIns="0" rIns="0" bIns="0" rtlCol="0"/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智慧景区</a:t>
            </a:r>
            <a:r>
              <a:rPr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智能化设计方案</a:t>
            </a:r>
            <a:endParaRPr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行政管理平台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系统整体架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构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1734" y="2154316"/>
            <a:ext cx="370205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景区管理、数据收集、信息发布等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系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统管理与数据处理业务，同时为景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区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行政管理提供系统化、数据化经营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管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理数据信息，为景区行政管理者提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决策分析数据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172" y="851916"/>
            <a:ext cx="7101840" cy="42351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应用平台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综合服务平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台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0975" y="1149111"/>
            <a:ext cx="3703320" cy="43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4.综合服务平台：提供综合办公、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信管理、酒店服务与管理、平安商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户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与管控、线上/线下交易管理、银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账务管理等等景区综合服务系统管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与业务处理，提高景区服务质量，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游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客与景区服务单位（旅行社、商户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可通过服务平台了解景区情况，人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分布、购票、路线规划、购物娱乐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以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及服务单位经营管控等。提升景区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实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时服务游客与资源调配的能力，提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高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智慧景区服务效率与服务满意度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596" y="1552955"/>
            <a:ext cx="986523" cy="30978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854" y="2470404"/>
            <a:ext cx="350431" cy="36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2508" y="2022957"/>
            <a:ext cx="1311275" cy="2169160"/>
          </a:xfrm>
          <a:custGeom>
            <a:avLst/>
            <a:gdLst/>
            <a:ahLst/>
            <a:cxnLst/>
            <a:rect l="l" t="t" r="r" b="b"/>
            <a:pathLst>
              <a:path w="1311275" h="2169160">
                <a:moveTo>
                  <a:pt x="263601" y="2168804"/>
                </a:moveTo>
                <a:lnTo>
                  <a:pt x="223050" y="2154821"/>
                </a:lnTo>
                <a:lnTo>
                  <a:pt x="184746" y="2119884"/>
                </a:lnTo>
                <a:lnTo>
                  <a:pt x="162217" y="2082609"/>
                </a:lnTo>
                <a:lnTo>
                  <a:pt x="137439" y="2038350"/>
                </a:lnTo>
                <a:lnTo>
                  <a:pt x="117157" y="1982431"/>
                </a:lnTo>
                <a:lnTo>
                  <a:pt x="96875" y="1921865"/>
                </a:lnTo>
                <a:lnTo>
                  <a:pt x="78854" y="1849653"/>
                </a:lnTo>
                <a:lnTo>
                  <a:pt x="60832" y="1772780"/>
                </a:lnTo>
                <a:lnTo>
                  <a:pt x="45059" y="1691246"/>
                </a:lnTo>
                <a:lnTo>
                  <a:pt x="33794" y="1600390"/>
                </a:lnTo>
                <a:lnTo>
                  <a:pt x="22529" y="1507210"/>
                </a:lnTo>
                <a:lnTo>
                  <a:pt x="13525" y="1407045"/>
                </a:lnTo>
                <a:lnTo>
                  <a:pt x="6769" y="1302219"/>
                </a:lnTo>
                <a:lnTo>
                  <a:pt x="2260" y="1195057"/>
                </a:lnTo>
                <a:lnTo>
                  <a:pt x="0" y="1083233"/>
                </a:lnTo>
                <a:lnTo>
                  <a:pt x="2260" y="973747"/>
                </a:lnTo>
                <a:lnTo>
                  <a:pt x="6769" y="866584"/>
                </a:lnTo>
                <a:lnTo>
                  <a:pt x="13525" y="761758"/>
                </a:lnTo>
                <a:lnTo>
                  <a:pt x="22529" y="661593"/>
                </a:lnTo>
                <a:lnTo>
                  <a:pt x="33794" y="568413"/>
                </a:lnTo>
                <a:lnTo>
                  <a:pt x="45059" y="477558"/>
                </a:lnTo>
                <a:lnTo>
                  <a:pt x="60832" y="393700"/>
                </a:lnTo>
                <a:lnTo>
                  <a:pt x="78854" y="316814"/>
                </a:lnTo>
                <a:lnTo>
                  <a:pt x="96875" y="246938"/>
                </a:lnTo>
                <a:lnTo>
                  <a:pt x="117157" y="184035"/>
                </a:lnTo>
                <a:lnTo>
                  <a:pt x="137439" y="130454"/>
                </a:lnTo>
                <a:lnTo>
                  <a:pt x="162217" y="86194"/>
                </a:lnTo>
                <a:lnTo>
                  <a:pt x="173482" y="65227"/>
                </a:lnTo>
                <a:lnTo>
                  <a:pt x="184746" y="48920"/>
                </a:lnTo>
                <a:lnTo>
                  <a:pt x="198259" y="34950"/>
                </a:lnTo>
                <a:lnTo>
                  <a:pt x="209524" y="20967"/>
                </a:lnTo>
                <a:lnTo>
                  <a:pt x="223050" y="11645"/>
                </a:lnTo>
                <a:lnTo>
                  <a:pt x="236562" y="4660"/>
                </a:lnTo>
                <a:lnTo>
                  <a:pt x="263601" y="0"/>
                </a:lnTo>
                <a:lnTo>
                  <a:pt x="369493" y="4660"/>
                </a:lnTo>
                <a:lnTo>
                  <a:pt x="423557" y="11645"/>
                </a:lnTo>
                <a:lnTo>
                  <a:pt x="475373" y="20967"/>
                </a:lnTo>
                <a:lnTo>
                  <a:pt x="574509" y="48920"/>
                </a:lnTo>
                <a:lnTo>
                  <a:pt x="624065" y="65227"/>
                </a:lnTo>
                <a:lnTo>
                  <a:pt x="718693" y="107162"/>
                </a:lnTo>
                <a:lnTo>
                  <a:pt x="763752" y="130454"/>
                </a:lnTo>
                <a:lnTo>
                  <a:pt x="806564" y="156082"/>
                </a:lnTo>
                <a:lnTo>
                  <a:pt x="849363" y="184035"/>
                </a:lnTo>
                <a:lnTo>
                  <a:pt x="889914" y="214325"/>
                </a:lnTo>
                <a:lnTo>
                  <a:pt x="930465" y="246938"/>
                </a:lnTo>
                <a:lnTo>
                  <a:pt x="968768" y="281876"/>
                </a:lnTo>
                <a:lnTo>
                  <a:pt x="1004824" y="316814"/>
                </a:lnTo>
                <a:lnTo>
                  <a:pt x="1038618" y="354088"/>
                </a:lnTo>
                <a:lnTo>
                  <a:pt x="1072413" y="393700"/>
                </a:lnTo>
                <a:lnTo>
                  <a:pt x="1103947" y="435622"/>
                </a:lnTo>
                <a:lnTo>
                  <a:pt x="1133233" y="477558"/>
                </a:lnTo>
                <a:lnTo>
                  <a:pt x="1160271" y="521817"/>
                </a:lnTo>
                <a:lnTo>
                  <a:pt x="1185049" y="568413"/>
                </a:lnTo>
                <a:lnTo>
                  <a:pt x="1230109" y="661593"/>
                </a:lnTo>
                <a:lnTo>
                  <a:pt x="1248143" y="710514"/>
                </a:lnTo>
                <a:lnTo>
                  <a:pt x="1279677" y="813015"/>
                </a:lnTo>
                <a:lnTo>
                  <a:pt x="1290942" y="866584"/>
                </a:lnTo>
                <a:lnTo>
                  <a:pt x="1299959" y="920165"/>
                </a:lnTo>
                <a:lnTo>
                  <a:pt x="1306715" y="973747"/>
                </a:lnTo>
                <a:lnTo>
                  <a:pt x="1311224" y="1027328"/>
                </a:lnTo>
                <a:lnTo>
                  <a:pt x="1311224" y="1139151"/>
                </a:lnTo>
                <a:lnTo>
                  <a:pt x="1306715" y="1195057"/>
                </a:lnTo>
                <a:lnTo>
                  <a:pt x="1299959" y="1248638"/>
                </a:lnTo>
                <a:lnTo>
                  <a:pt x="1290942" y="1302219"/>
                </a:lnTo>
                <a:lnTo>
                  <a:pt x="1279677" y="1355788"/>
                </a:lnTo>
                <a:lnTo>
                  <a:pt x="1263903" y="1407045"/>
                </a:lnTo>
                <a:lnTo>
                  <a:pt x="1248143" y="1455966"/>
                </a:lnTo>
                <a:lnTo>
                  <a:pt x="1230109" y="1507210"/>
                </a:lnTo>
                <a:lnTo>
                  <a:pt x="1185049" y="1600390"/>
                </a:lnTo>
                <a:lnTo>
                  <a:pt x="1160271" y="1646986"/>
                </a:lnTo>
                <a:lnTo>
                  <a:pt x="1133233" y="1691246"/>
                </a:lnTo>
                <a:lnTo>
                  <a:pt x="1103947" y="1733181"/>
                </a:lnTo>
                <a:lnTo>
                  <a:pt x="1072413" y="1772780"/>
                </a:lnTo>
                <a:lnTo>
                  <a:pt x="1038618" y="1812378"/>
                </a:lnTo>
                <a:lnTo>
                  <a:pt x="1004824" y="1849653"/>
                </a:lnTo>
                <a:lnTo>
                  <a:pt x="968768" y="1886927"/>
                </a:lnTo>
                <a:lnTo>
                  <a:pt x="930465" y="1921865"/>
                </a:lnTo>
                <a:lnTo>
                  <a:pt x="849363" y="1982431"/>
                </a:lnTo>
                <a:lnTo>
                  <a:pt x="763752" y="2038350"/>
                </a:lnTo>
                <a:lnTo>
                  <a:pt x="718693" y="2061641"/>
                </a:lnTo>
                <a:lnTo>
                  <a:pt x="624065" y="2103577"/>
                </a:lnTo>
                <a:lnTo>
                  <a:pt x="574509" y="2119884"/>
                </a:lnTo>
                <a:lnTo>
                  <a:pt x="524941" y="2133854"/>
                </a:lnTo>
                <a:lnTo>
                  <a:pt x="475373" y="2145499"/>
                </a:lnTo>
                <a:lnTo>
                  <a:pt x="423557" y="2154821"/>
                </a:lnTo>
                <a:lnTo>
                  <a:pt x="369493" y="2161806"/>
                </a:lnTo>
                <a:lnTo>
                  <a:pt x="317665" y="2166467"/>
                </a:lnTo>
                <a:lnTo>
                  <a:pt x="263601" y="21688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7591" y="2470404"/>
            <a:ext cx="350431" cy="36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2768" y="2095880"/>
            <a:ext cx="709930" cy="2030730"/>
          </a:xfrm>
          <a:custGeom>
            <a:avLst/>
            <a:gdLst/>
            <a:ahLst/>
            <a:cxnLst/>
            <a:rect l="l" t="t" r="r" b="b"/>
            <a:pathLst>
              <a:path w="709930" h="2030729">
                <a:moveTo>
                  <a:pt x="0" y="2030691"/>
                </a:moveTo>
                <a:lnTo>
                  <a:pt x="0" y="0"/>
                </a:lnTo>
                <a:lnTo>
                  <a:pt x="26111" y="10248"/>
                </a:lnTo>
                <a:lnTo>
                  <a:pt x="76542" y="33299"/>
                </a:lnTo>
                <a:lnTo>
                  <a:pt x="126060" y="58928"/>
                </a:lnTo>
                <a:lnTo>
                  <a:pt x="220599" y="116141"/>
                </a:lnTo>
                <a:lnTo>
                  <a:pt x="286321" y="164807"/>
                </a:lnTo>
                <a:lnTo>
                  <a:pt x="349351" y="217754"/>
                </a:lnTo>
                <a:lnTo>
                  <a:pt x="388975" y="254482"/>
                </a:lnTo>
                <a:lnTo>
                  <a:pt x="425881" y="293763"/>
                </a:lnTo>
                <a:lnTo>
                  <a:pt x="461899" y="334746"/>
                </a:lnTo>
                <a:lnTo>
                  <a:pt x="511429" y="398792"/>
                </a:lnTo>
                <a:lnTo>
                  <a:pt x="541134" y="444055"/>
                </a:lnTo>
                <a:lnTo>
                  <a:pt x="555536" y="466255"/>
                </a:lnTo>
                <a:lnTo>
                  <a:pt x="569048" y="490169"/>
                </a:lnTo>
                <a:lnTo>
                  <a:pt x="582549" y="513219"/>
                </a:lnTo>
                <a:lnTo>
                  <a:pt x="595160" y="537133"/>
                </a:lnTo>
                <a:lnTo>
                  <a:pt x="618566" y="586663"/>
                </a:lnTo>
                <a:lnTo>
                  <a:pt x="639279" y="636193"/>
                </a:lnTo>
                <a:lnTo>
                  <a:pt x="657288" y="687425"/>
                </a:lnTo>
                <a:lnTo>
                  <a:pt x="665391" y="713905"/>
                </a:lnTo>
                <a:lnTo>
                  <a:pt x="673493" y="739521"/>
                </a:lnTo>
                <a:lnTo>
                  <a:pt x="686104" y="793318"/>
                </a:lnTo>
                <a:lnTo>
                  <a:pt x="695998" y="847115"/>
                </a:lnTo>
                <a:lnTo>
                  <a:pt x="704100" y="902627"/>
                </a:lnTo>
                <a:lnTo>
                  <a:pt x="705904" y="930808"/>
                </a:lnTo>
                <a:lnTo>
                  <a:pt x="708609" y="958989"/>
                </a:lnTo>
                <a:lnTo>
                  <a:pt x="709510" y="987171"/>
                </a:lnTo>
                <a:lnTo>
                  <a:pt x="709510" y="1043520"/>
                </a:lnTo>
                <a:lnTo>
                  <a:pt x="708609" y="1071702"/>
                </a:lnTo>
                <a:lnTo>
                  <a:pt x="705904" y="1099883"/>
                </a:lnTo>
                <a:lnTo>
                  <a:pt x="704100" y="1128064"/>
                </a:lnTo>
                <a:lnTo>
                  <a:pt x="695998" y="1183576"/>
                </a:lnTo>
                <a:lnTo>
                  <a:pt x="686104" y="1237373"/>
                </a:lnTo>
                <a:lnTo>
                  <a:pt x="673493" y="1291170"/>
                </a:lnTo>
                <a:lnTo>
                  <a:pt x="665391" y="1316786"/>
                </a:lnTo>
                <a:lnTo>
                  <a:pt x="657288" y="1343266"/>
                </a:lnTo>
                <a:lnTo>
                  <a:pt x="639279" y="1394498"/>
                </a:lnTo>
                <a:lnTo>
                  <a:pt x="618566" y="1444028"/>
                </a:lnTo>
                <a:lnTo>
                  <a:pt x="595160" y="1493558"/>
                </a:lnTo>
                <a:lnTo>
                  <a:pt x="569048" y="1540522"/>
                </a:lnTo>
                <a:lnTo>
                  <a:pt x="555536" y="1564436"/>
                </a:lnTo>
                <a:lnTo>
                  <a:pt x="541134" y="1586636"/>
                </a:lnTo>
                <a:lnTo>
                  <a:pt x="526732" y="1609699"/>
                </a:lnTo>
                <a:lnTo>
                  <a:pt x="511429" y="1631899"/>
                </a:lnTo>
                <a:lnTo>
                  <a:pt x="479005" y="1674596"/>
                </a:lnTo>
                <a:lnTo>
                  <a:pt x="425881" y="1736928"/>
                </a:lnTo>
                <a:lnTo>
                  <a:pt x="388975" y="1776209"/>
                </a:lnTo>
                <a:lnTo>
                  <a:pt x="349351" y="1812937"/>
                </a:lnTo>
                <a:lnTo>
                  <a:pt x="307936" y="1848802"/>
                </a:lnTo>
                <a:lnTo>
                  <a:pt x="264718" y="1882952"/>
                </a:lnTo>
                <a:lnTo>
                  <a:pt x="220599" y="1914550"/>
                </a:lnTo>
                <a:lnTo>
                  <a:pt x="150368" y="1958111"/>
                </a:lnTo>
                <a:lnTo>
                  <a:pt x="101752" y="1984578"/>
                </a:lnTo>
                <a:lnTo>
                  <a:pt x="51320" y="2009343"/>
                </a:lnTo>
                <a:lnTo>
                  <a:pt x="26111" y="2020443"/>
                </a:lnTo>
                <a:lnTo>
                  <a:pt x="0" y="203069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31492" y="2801111"/>
            <a:ext cx="303530" cy="292735"/>
          </a:xfrm>
          <a:custGeom>
            <a:avLst/>
            <a:gdLst/>
            <a:ahLst/>
            <a:cxnLst/>
            <a:rect l="l" t="t" r="r" b="b"/>
            <a:pathLst>
              <a:path w="303530" h="292735">
                <a:moveTo>
                  <a:pt x="83819" y="292607"/>
                </a:moveTo>
                <a:lnTo>
                  <a:pt x="0" y="147827"/>
                </a:lnTo>
                <a:lnTo>
                  <a:pt x="141731" y="65531"/>
                </a:lnTo>
                <a:lnTo>
                  <a:pt x="103631" y="0"/>
                </a:lnTo>
                <a:lnTo>
                  <a:pt x="303275" y="68580"/>
                </a:lnTo>
                <a:lnTo>
                  <a:pt x="275138" y="210312"/>
                </a:lnTo>
                <a:lnTo>
                  <a:pt x="225551" y="210312"/>
                </a:lnTo>
                <a:lnTo>
                  <a:pt x="83819" y="292607"/>
                </a:lnTo>
                <a:close/>
              </a:path>
              <a:path w="303530" h="292735">
                <a:moveTo>
                  <a:pt x="262127" y="275844"/>
                </a:moveTo>
                <a:lnTo>
                  <a:pt x="225551" y="210312"/>
                </a:lnTo>
                <a:lnTo>
                  <a:pt x="275138" y="210312"/>
                </a:lnTo>
                <a:lnTo>
                  <a:pt x="262127" y="27584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27923" y="2798038"/>
            <a:ext cx="311150" cy="299720"/>
          </a:xfrm>
          <a:custGeom>
            <a:avLst/>
            <a:gdLst/>
            <a:ahLst/>
            <a:cxnLst/>
            <a:rect l="l" t="t" r="r" b="b"/>
            <a:pathLst>
              <a:path w="311150" h="299719">
                <a:moveTo>
                  <a:pt x="139610" y="67184"/>
                </a:moveTo>
                <a:lnTo>
                  <a:pt x="104000" y="5511"/>
                </a:lnTo>
                <a:lnTo>
                  <a:pt x="108534" y="0"/>
                </a:lnTo>
                <a:lnTo>
                  <a:pt x="113510" y="1701"/>
                </a:lnTo>
                <a:lnTo>
                  <a:pt x="110604" y="1701"/>
                </a:lnTo>
                <a:lnTo>
                  <a:pt x="106070" y="7213"/>
                </a:lnTo>
                <a:lnTo>
                  <a:pt x="115683" y="10501"/>
                </a:lnTo>
                <a:lnTo>
                  <a:pt x="147301" y="65278"/>
                </a:lnTo>
                <a:lnTo>
                  <a:pt x="142913" y="65278"/>
                </a:lnTo>
                <a:lnTo>
                  <a:pt x="139610" y="67184"/>
                </a:lnTo>
                <a:close/>
              </a:path>
              <a:path w="311150" h="299719">
                <a:moveTo>
                  <a:pt x="115683" y="10501"/>
                </a:moveTo>
                <a:lnTo>
                  <a:pt x="106070" y="7213"/>
                </a:lnTo>
                <a:lnTo>
                  <a:pt x="110604" y="1701"/>
                </a:lnTo>
                <a:lnTo>
                  <a:pt x="115683" y="10501"/>
                </a:lnTo>
                <a:close/>
              </a:path>
              <a:path w="311150" h="299719">
                <a:moveTo>
                  <a:pt x="302709" y="74464"/>
                </a:moveTo>
                <a:lnTo>
                  <a:pt x="115683" y="10501"/>
                </a:lnTo>
                <a:lnTo>
                  <a:pt x="110604" y="1701"/>
                </a:lnTo>
                <a:lnTo>
                  <a:pt x="113510" y="1701"/>
                </a:lnTo>
                <a:lnTo>
                  <a:pt x="308317" y="68326"/>
                </a:lnTo>
                <a:lnTo>
                  <a:pt x="309971" y="71196"/>
                </a:lnTo>
                <a:lnTo>
                  <a:pt x="303352" y="71196"/>
                </a:lnTo>
                <a:lnTo>
                  <a:pt x="302709" y="74464"/>
                </a:lnTo>
                <a:close/>
              </a:path>
              <a:path w="311150" h="299719">
                <a:moveTo>
                  <a:pt x="141516" y="70485"/>
                </a:moveTo>
                <a:lnTo>
                  <a:pt x="139610" y="67184"/>
                </a:lnTo>
                <a:lnTo>
                  <a:pt x="142913" y="65278"/>
                </a:lnTo>
                <a:lnTo>
                  <a:pt x="141516" y="70485"/>
                </a:lnTo>
                <a:close/>
              </a:path>
              <a:path w="311150" h="299719">
                <a:moveTo>
                  <a:pt x="147094" y="70485"/>
                </a:moveTo>
                <a:lnTo>
                  <a:pt x="141516" y="70485"/>
                </a:lnTo>
                <a:lnTo>
                  <a:pt x="142913" y="65278"/>
                </a:lnTo>
                <a:lnTo>
                  <a:pt x="147301" y="65278"/>
                </a:lnTo>
                <a:lnTo>
                  <a:pt x="148107" y="66675"/>
                </a:lnTo>
                <a:lnTo>
                  <a:pt x="147094" y="70485"/>
                </a:lnTo>
                <a:close/>
              </a:path>
              <a:path w="311150" h="299719">
                <a:moveTo>
                  <a:pt x="89242" y="299148"/>
                </a:moveTo>
                <a:lnTo>
                  <a:pt x="84035" y="297751"/>
                </a:lnTo>
                <a:lnTo>
                  <a:pt x="0" y="152184"/>
                </a:lnTo>
                <a:lnTo>
                  <a:pt x="1396" y="146977"/>
                </a:lnTo>
                <a:lnTo>
                  <a:pt x="139610" y="67184"/>
                </a:lnTo>
                <a:lnTo>
                  <a:pt x="141516" y="70485"/>
                </a:lnTo>
                <a:lnTo>
                  <a:pt x="147094" y="70485"/>
                </a:lnTo>
                <a:lnTo>
                  <a:pt x="146723" y="71882"/>
                </a:lnTo>
                <a:lnTo>
                  <a:pt x="14226" y="148374"/>
                </a:lnTo>
                <a:lnTo>
                  <a:pt x="6604" y="148374"/>
                </a:lnTo>
                <a:lnTo>
                  <a:pt x="5206" y="153581"/>
                </a:lnTo>
                <a:lnTo>
                  <a:pt x="9609" y="153581"/>
                </a:lnTo>
                <a:lnTo>
                  <a:pt x="88733" y="290639"/>
                </a:lnTo>
                <a:lnTo>
                  <a:pt x="85432" y="292544"/>
                </a:lnTo>
                <a:lnTo>
                  <a:pt x="90639" y="293941"/>
                </a:lnTo>
                <a:lnTo>
                  <a:pt x="98260" y="293941"/>
                </a:lnTo>
                <a:lnTo>
                  <a:pt x="89242" y="299148"/>
                </a:lnTo>
                <a:close/>
              </a:path>
              <a:path w="311150" h="299719">
                <a:moveTo>
                  <a:pt x="305854" y="75539"/>
                </a:moveTo>
                <a:lnTo>
                  <a:pt x="302709" y="74464"/>
                </a:lnTo>
                <a:lnTo>
                  <a:pt x="303352" y="71196"/>
                </a:lnTo>
                <a:lnTo>
                  <a:pt x="305854" y="75539"/>
                </a:lnTo>
                <a:close/>
              </a:path>
              <a:path w="311150" h="299719">
                <a:moveTo>
                  <a:pt x="310255" y="75539"/>
                </a:moveTo>
                <a:lnTo>
                  <a:pt x="305854" y="75539"/>
                </a:lnTo>
                <a:lnTo>
                  <a:pt x="303352" y="71196"/>
                </a:lnTo>
                <a:lnTo>
                  <a:pt x="309971" y="71196"/>
                </a:lnTo>
                <a:lnTo>
                  <a:pt x="310819" y="72669"/>
                </a:lnTo>
                <a:lnTo>
                  <a:pt x="310255" y="75539"/>
                </a:lnTo>
                <a:close/>
              </a:path>
              <a:path w="311150" h="299719">
                <a:moveTo>
                  <a:pt x="270393" y="278384"/>
                </a:moveTo>
                <a:lnTo>
                  <a:pt x="262623" y="278384"/>
                </a:lnTo>
                <a:lnTo>
                  <a:pt x="269671" y="277215"/>
                </a:lnTo>
                <a:lnTo>
                  <a:pt x="264584" y="268405"/>
                </a:lnTo>
                <a:lnTo>
                  <a:pt x="302709" y="74464"/>
                </a:lnTo>
                <a:lnTo>
                  <a:pt x="305854" y="75539"/>
                </a:lnTo>
                <a:lnTo>
                  <a:pt x="310255" y="75539"/>
                </a:lnTo>
                <a:lnTo>
                  <a:pt x="270393" y="278384"/>
                </a:lnTo>
                <a:close/>
              </a:path>
              <a:path w="311150" h="299719">
                <a:moveTo>
                  <a:pt x="5206" y="153581"/>
                </a:moveTo>
                <a:lnTo>
                  <a:pt x="6604" y="148374"/>
                </a:lnTo>
                <a:lnTo>
                  <a:pt x="8509" y="151674"/>
                </a:lnTo>
                <a:lnTo>
                  <a:pt x="5206" y="153581"/>
                </a:lnTo>
                <a:close/>
              </a:path>
              <a:path w="311150" h="299719">
                <a:moveTo>
                  <a:pt x="8509" y="151674"/>
                </a:moveTo>
                <a:lnTo>
                  <a:pt x="6604" y="148374"/>
                </a:lnTo>
                <a:lnTo>
                  <a:pt x="14226" y="148374"/>
                </a:lnTo>
                <a:lnTo>
                  <a:pt x="8509" y="151674"/>
                </a:lnTo>
                <a:close/>
              </a:path>
              <a:path w="311150" h="299719">
                <a:moveTo>
                  <a:pt x="9609" y="153581"/>
                </a:moveTo>
                <a:lnTo>
                  <a:pt x="5206" y="153581"/>
                </a:lnTo>
                <a:lnTo>
                  <a:pt x="8509" y="151674"/>
                </a:lnTo>
                <a:lnTo>
                  <a:pt x="9609" y="153581"/>
                </a:lnTo>
                <a:close/>
              </a:path>
              <a:path w="311150" h="299719">
                <a:moveTo>
                  <a:pt x="98260" y="293941"/>
                </a:moveTo>
                <a:lnTo>
                  <a:pt x="90639" y="293941"/>
                </a:lnTo>
                <a:lnTo>
                  <a:pt x="88733" y="290639"/>
                </a:lnTo>
                <a:lnTo>
                  <a:pt x="226949" y="210845"/>
                </a:lnTo>
                <a:lnTo>
                  <a:pt x="232156" y="212242"/>
                </a:lnTo>
                <a:lnTo>
                  <a:pt x="234355" y="216052"/>
                </a:lnTo>
                <a:lnTo>
                  <a:pt x="225551" y="216052"/>
                </a:lnTo>
                <a:lnTo>
                  <a:pt x="227453" y="219345"/>
                </a:lnTo>
                <a:lnTo>
                  <a:pt x="98260" y="293941"/>
                </a:lnTo>
                <a:close/>
              </a:path>
              <a:path w="311150" h="299719">
                <a:moveTo>
                  <a:pt x="227453" y="219345"/>
                </a:moveTo>
                <a:lnTo>
                  <a:pt x="225551" y="216052"/>
                </a:lnTo>
                <a:lnTo>
                  <a:pt x="230758" y="217436"/>
                </a:lnTo>
                <a:lnTo>
                  <a:pt x="227453" y="219345"/>
                </a:lnTo>
                <a:close/>
              </a:path>
              <a:path w="311150" h="299719">
                <a:moveTo>
                  <a:pt x="263067" y="281025"/>
                </a:moveTo>
                <a:lnTo>
                  <a:pt x="227453" y="219345"/>
                </a:lnTo>
                <a:lnTo>
                  <a:pt x="230758" y="217436"/>
                </a:lnTo>
                <a:lnTo>
                  <a:pt x="225551" y="216052"/>
                </a:lnTo>
                <a:lnTo>
                  <a:pt x="234355" y="216052"/>
                </a:lnTo>
                <a:lnTo>
                  <a:pt x="264584" y="268405"/>
                </a:lnTo>
                <a:lnTo>
                  <a:pt x="262623" y="278384"/>
                </a:lnTo>
                <a:lnTo>
                  <a:pt x="270393" y="278384"/>
                </a:lnTo>
                <a:lnTo>
                  <a:pt x="270103" y="279857"/>
                </a:lnTo>
                <a:lnTo>
                  <a:pt x="263067" y="281025"/>
                </a:lnTo>
                <a:close/>
              </a:path>
              <a:path w="311150" h="299719">
                <a:moveTo>
                  <a:pt x="262623" y="278384"/>
                </a:moveTo>
                <a:lnTo>
                  <a:pt x="264584" y="268405"/>
                </a:lnTo>
                <a:lnTo>
                  <a:pt x="269671" y="277215"/>
                </a:lnTo>
                <a:lnTo>
                  <a:pt x="262623" y="278384"/>
                </a:lnTo>
                <a:close/>
              </a:path>
              <a:path w="311150" h="299719">
                <a:moveTo>
                  <a:pt x="90639" y="293941"/>
                </a:moveTo>
                <a:lnTo>
                  <a:pt x="85432" y="292544"/>
                </a:lnTo>
                <a:lnTo>
                  <a:pt x="88733" y="290639"/>
                </a:lnTo>
                <a:lnTo>
                  <a:pt x="90639" y="29394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9511" y="1758695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19" h="268605">
                <a:moveTo>
                  <a:pt x="141731" y="268223"/>
                </a:moveTo>
                <a:lnTo>
                  <a:pt x="0" y="185927"/>
                </a:lnTo>
                <a:lnTo>
                  <a:pt x="71628" y="64007"/>
                </a:lnTo>
                <a:lnTo>
                  <a:pt x="9143" y="27431"/>
                </a:lnTo>
                <a:lnTo>
                  <a:pt x="201168" y="0"/>
                </a:lnTo>
                <a:lnTo>
                  <a:pt x="259566" y="144779"/>
                </a:lnTo>
                <a:lnTo>
                  <a:pt x="211836" y="144779"/>
                </a:lnTo>
                <a:lnTo>
                  <a:pt x="141731" y="268223"/>
                </a:lnTo>
                <a:close/>
              </a:path>
              <a:path w="274319" h="268605">
                <a:moveTo>
                  <a:pt x="274319" y="181355"/>
                </a:moveTo>
                <a:lnTo>
                  <a:pt x="211836" y="144779"/>
                </a:lnTo>
                <a:lnTo>
                  <a:pt x="259566" y="144779"/>
                </a:lnTo>
                <a:lnTo>
                  <a:pt x="274319" y="18135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26564" y="1754746"/>
            <a:ext cx="281940" cy="275590"/>
          </a:xfrm>
          <a:custGeom>
            <a:avLst/>
            <a:gdLst/>
            <a:ahLst/>
            <a:cxnLst/>
            <a:rect l="l" t="t" r="r" b="b"/>
            <a:pathLst>
              <a:path w="281939" h="275589">
                <a:moveTo>
                  <a:pt x="68992" y="68911"/>
                </a:moveTo>
                <a:lnTo>
                  <a:pt x="9437" y="34531"/>
                </a:lnTo>
                <a:lnTo>
                  <a:pt x="10809" y="27457"/>
                </a:lnTo>
                <a:lnTo>
                  <a:pt x="204331" y="0"/>
                </a:lnTo>
                <a:lnTo>
                  <a:pt x="208395" y="2349"/>
                </a:lnTo>
                <a:lnTo>
                  <a:pt x="209540" y="5194"/>
                </a:lnTo>
                <a:lnTo>
                  <a:pt x="201334" y="5194"/>
                </a:lnTo>
                <a:lnTo>
                  <a:pt x="202448" y="7962"/>
                </a:lnTo>
                <a:lnTo>
                  <a:pt x="61733" y="27927"/>
                </a:lnTo>
                <a:lnTo>
                  <a:pt x="13247" y="27927"/>
                </a:lnTo>
                <a:lnTo>
                  <a:pt x="11875" y="35001"/>
                </a:lnTo>
                <a:lnTo>
                  <a:pt x="25496" y="35001"/>
                </a:lnTo>
                <a:lnTo>
                  <a:pt x="76099" y="64223"/>
                </a:lnTo>
                <a:lnTo>
                  <a:pt x="76474" y="65620"/>
                </a:lnTo>
                <a:lnTo>
                  <a:pt x="70892" y="65620"/>
                </a:lnTo>
                <a:lnTo>
                  <a:pt x="68992" y="68911"/>
                </a:lnTo>
                <a:close/>
              </a:path>
              <a:path w="281939" h="275589">
                <a:moveTo>
                  <a:pt x="202448" y="7962"/>
                </a:moveTo>
                <a:lnTo>
                  <a:pt x="201334" y="5194"/>
                </a:lnTo>
                <a:lnTo>
                  <a:pt x="205398" y="7543"/>
                </a:lnTo>
                <a:lnTo>
                  <a:pt x="202448" y="7962"/>
                </a:lnTo>
                <a:close/>
              </a:path>
              <a:path w="281939" h="275589">
                <a:moveTo>
                  <a:pt x="278109" y="186524"/>
                </a:moveTo>
                <a:lnTo>
                  <a:pt x="274308" y="186524"/>
                </a:lnTo>
                <a:lnTo>
                  <a:pt x="279757" y="181800"/>
                </a:lnTo>
                <a:lnTo>
                  <a:pt x="270183" y="176273"/>
                </a:lnTo>
                <a:lnTo>
                  <a:pt x="202448" y="7962"/>
                </a:lnTo>
                <a:lnTo>
                  <a:pt x="205398" y="7543"/>
                </a:lnTo>
                <a:lnTo>
                  <a:pt x="201334" y="5194"/>
                </a:lnTo>
                <a:lnTo>
                  <a:pt x="209540" y="5194"/>
                </a:lnTo>
                <a:lnTo>
                  <a:pt x="281382" y="183680"/>
                </a:lnTo>
                <a:lnTo>
                  <a:pt x="278109" y="186524"/>
                </a:lnTo>
                <a:close/>
              </a:path>
              <a:path w="281939" h="275589">
                <a:moveTo>
                  <a:pt x="11875" y="35001"/>
                </a:moveTo>
                <a:lnTo>
                  <a:pt x="13247" y="27927"/>
                </a:lnTo>
                <a:lnTo>
                  <a:pt x="22810" y="33449"/>
                </a:lnTo>
                <a:lnTo>
                  <a:pt x="11875" y="35001"/>
                </a:lnTo>
                <a:close/>
              </a:path>
              <a:path w="281939" h="275589">
                <a:moveTo>
                  <a:pt x="22810" y="33449"/>
                </a:moveTo>
                <a:lnTo>
                  <a:pt x="13247" y="27927"/>
                </a:lnTo>
                <a:lnTo>
                  <a:pt x="61733" y="27927"/>
                </a:lnTo>
                <a:lnTo>
                  <a:pt x="22810" y="33449"/>
                </a:lnTo>
                <a:close/>
              </a:path>
              <a:path w="281939" h="275589">
                <a:moveTo>
                  <a:pt x="25496" y="35001"/>
                </a:moveTo>
                <a:lnTo>
                  <a:pt x="11875" y="35001"/>
                </a:lnTo>
                <a:lnTo>
                  <a:pt x="22810" y="33449"/>
                </a:lnTo>
                <a:lnTo>
                  <a:pt x="25496" y="35001"/>
                </a:lnTo>
                <a:close/>
              </a:path>
              <a:path w="281939" h="275589">
                <a:moveTo>
                  <a:pt x="72289" y="70815"/>
                </a:moveTo>
                <a:lnTo>
                  <a:pt x="68992" y="68911"/>
                </a:lnTo>
                <a:lnTo>
                  <a:pt x="70892" y="65620"/>
                </a:lnTo>
                <a:lnTo>
                  <a:pt x="72289" y="70815"/>
                </a:lnTo>
                <a:close/>
              </a:path>
              <a:path w="281939" h="275589">
                <a:moveTo>
                  <a:pt x="76697" y="70815"/>
                </a:moveTo>
                <a:lnTo>
                  <a:pt x="72289" y="70815"/>
                </a:lnTo>
                <a:lnTo>
                  <a:pt x="70892" y="65620"/>
                </a:lnTo>
                <a:lnTo>
                  <a:pt x="76474" y="65620"/>
                </a:lnTo>
                <a:lnTo>
                  <a:pt x="77496" y="69430"/>
                </a:lnTo>
                <a:lnTo>
                  <a:pt x="76697" y="70815"/>
                </a:lnTo>
                <a:close/>
              </a:path>
              <a:path w="281939" h="275589">
                <a:moveTo>
                  <a:pt x="142165" y="274967"/>
                </a:moveTo>
                <a:lnTo>
                  <a:pt x="1360" y="193675"/>
                </a:lnTo>
                <a:lnTo>
                  <a:pt x="100" y="188977"/>
                </a:lnTo>
                <a:lnTo>
                  <a:pt x="0" y="188404"/>
                </a:lnTo>
                <a:lnTo>
                  <a:pt x="68992" y="68911"/>
                </a:lnTo>
                <a:lnTo>
                  <a:pt x="72289" y="70815"/>
                </a:lnTo>
                <a:lnTo>
                  <a:pt x="76697" y="70815"/>
                </a:lnTo>
                <a:lnTo>
                  <a:pt x="9573" y="187071"/>
                </a:lnTo>
                <a:lnTo>
                  <a:pt x="5170" y="187071"/>
                </a:lnTo>
                <a:lnTo>
                  <a:pt x="6567" y="192278"/>
                </a:lnTo>
                <a:lnTo>
                  <a:pt x="14189" y="192278"/>
                </a:lnTo>
                <a:lnTo>
                  <a:pt x="142674" y="266458"/>
                </a:lnTo>
                <a:lnTo>
                  <a:pt x="140768" y="269760"/>
                </a:lnTo>
                <a:lnTo>
                  <a:pt x="149572" y="269760"/>
                </a:lnTo>
                <a:lnTo>
                  <a:pt x="147372" y="273570"/>
                </a:lnTo>
                <a:lnTo>
                  <a:pt x="142165" y="274967"/>
                </a:lnTo>
                <a:close/>
              </a:path>
              <a:path w="281939" h="275589">
                <a:moveTo>
                  <a:pt x="149572" y="269760"/>
                </a:moveTo>
                <a:lnTo>
                  <a:pt x="140768" y="269760"/>
                </a:lnTo>
                <a:lnTo>
                  <a:pt x="145975" y="268363"/>
                </a:lnTo>
                <a:lnTo>
                  <a:pt x="142674" y="266458"/>
                </a:lnTo>
                <a:lnTo>
                  <a:pt x="211697" y="146913"/>
                </a:lnTo>
                <a:lnTo>
                  <a:pt x="216904" y="145516"/>
                </a:lnTo>
                <a:lnTo>
                  <a:pt x="225924" y="150723"/>
                </a:lnTo>
                <a:lnTo>
                  <a:pt x="218301" y="150723"/>
                </a:lnTo>
                <a:lnTo>
                  <a:pt x="213094" y="152107"/>
                </a:lnTo>
                <a:lnTo>
                  <a:pt x="216400" y="154016"/>
                </a:lnTo>
                <a:lnTo>
                  <a:pt x="149572" y="269760"/>
                </a:lnTo>
                <a:close/>
              </a:path>
              <a:path w="281939" h="275589">
                <a:moveTo>
                  <a:pt x="216400" y="154016"/>
                </a:moveTo>
                <a:lnTo>
                  <a:pt x="213094" y="152107"/>
                </a:lnTo>
                <a:lnTo>
                  <a:pt x="218301" y="150723"/>
                </a:lnTo>
                <a:lnTo>
                  <a:pt x="216400" y="154016"/>
                </a:lnTo>
                <a:close/>
              </a:path>
              <a:path w="281939" h="275589">
                <a:moveTo>
                  <a:pt x="275947" y="188404"/>
                </a:moveTo>
                <a:lnTo>
                  <a:pt x="216400" y="154016"/>
                </a:lnTo>
                <a:lnTo>
                  <a:pt x="218301" y="150723"/>
                </a:lnTo>
                <a:lnTo>
                  <a:pt x="225924" y="150723"/>
                </a:lnTo>
                <a:lnTo>
                  <a:pt x="270183" y="176273"/>
                </a:lnTo>
                <a:lnTo>
                  <a:pt x="274308" y="186524"/>
                </a:lnTo>
                <a:lnTo>
                  <a:pt x="278109" y="186524"/>
                </a:lnTo>
                <a:lnTo>
                  <a:pt x="275947" y="188404"/>
                </a:lnTo>
                <a:close/>
              </a:path>
              <a:path w="281939" h="275589">
                <a:moveTo>
                  <a:pt x="274308" y="186524"/>
                </a:moveTo>
                <a:lnTo>
                  <a:pt x="270183" y="176273"/>
                </a:lnTo>
                <a:lnTo>
                  <a:pt x="279757" y="181800"/>
                </a:lnTo>
                <a:lnTo>
                  <a:pt x="274308" y="186524"/>
                </a:lnTo>
                <a:close/>
              </a:path>
              <a:path w="281939" h="275589">
                <a:moveTo>
                  <a:pt x="6567" y="192278"/>
                </a:moveTo>
                <a:lnTo>
                  <a:pt x="5170" y="187071"/>
                </a:lnTo>
                <a:lnTo>
                  <a:pt x="8472" y="188977"/>
                </a:lnTo>
                <a:lnTo>
                  <a:pt x="6567" y="192278"/>
                </a:lnTo>
                <a:close/>
              </a:path>
              <a:path w="281939" h="275589">
                <a:moveTo>
                  <a:pt x="8472" y="188977"/>
                </a:moveTo>
                <a:lnTo>
                  <a:pt x="5170" y="187071"/>
                </a:lnTo>
                <a:lnTo>
                  <a:pt x="9573" y="187071"/>
                </a:lnTo>
                <a:lnTo>
                  <a:pt x="8472" y="188977"/>
                </a:lnTo>
                <a:close/>
              </a:path>
              <a:path w="281939" h="275589">
                <a:moveTo>
                  <a:pt x="14189" y="192278"/>
                </a:moveTo>
                <a:lnTo>
                  <a:pt x="6567" y="192278"/>
                </a:lnTo>
                <a:lnTo>
                  <a:pt x="8472" y="188977"/>
                </a:lnTo>
                <a:lnTo>
                  <a:pt x="14189" y="192278"/>
                </a:lnTo>
                <a:close/>
              </a:path>
              <a:path w="281939" h="275589">
                <a:moveTo>
                  <a:pt x="140768" y="269760"/>
                </a:moveTo>
                <a:lnTo>
                  <a:pt x="142674" y="266458"/>
                </a:lnTo>
                <a:lnTo>
                  <a:pt x="145975" y="268363"/>
                </a:lnTo>
                <a:lnTo>
                  <a:pt x="140768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65960" y="3587496"/>
            <a:ext cx="265430" cy="280670"/>
          </a:xfrm>
          <a:custGeom>
            <a:avLst/>
            <a:gdLst/>
            <a:ahLst/>
            <a:cxnLst/>
            <a:rect l="l" t="t" r="r" b="b"/>
            <a:pathLst>
              <a:path w="265430" h="280670">
                <a:moveTo>
                  <a:pt x="83819" y="280415"/>
                </a:moveTo>
                <a:lnTo>
                  <a:pt x="120395" y="216407"/>
                </a:lnTo>
                <a:lnTo>
                  <a:pt x="0" y="146303"/>
                </a:lnTo>
                <a:lnTo>
                  <a:pt x="83819" y="0"/>
                </a:lnTo>
                <a:lnTo>
                  <a:pt x="204215" y="70103"/>
                </a:lnTo>
                <a:lnTo>
                  <a:pt x="249877" y="70103"/>
                </a:lnTo>
                <a:lnTo>
                  <a:pt x="265175" y="202691"/>
                </a:lnTo>
                <a:lnTo>
                  <a:pt x="83819" y="280415"/>
                </a:lnTo>
                <a:close/>
              </a:path>
              <a:path w="265430" h="280670">
                <a:moveTo>
                  <a:pt x="249877" y="70103"/>
                </a:moveTo>
                <a:lnTo>
                  <a:pt x="204215" y="70103"/>
                </a:lnTo>
                <a:lnTo>
                  <a:pt x="242315" y="4571"/>
                </a:lnTo>
                <a:lnTo>
                  <a:pt x="249877" y="7010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62721" y="3584778"/>
            <a:ext cx="272415" cy="287020"/>
          </a:xfrm>
          <a:custGeom>
            <a:avLst/>
            <a:gdLst/>
            <a:ahLst/>
            <a:cxnLst/>
            <a:rect l="l" t="t" r="r" b="b"/>
            <a:pathLst>
              <a:path w="272414" h="287020">
                <a:moveTo>
                  <a:pt x="118792" y="219955"/>
                </a:moveTo>
                <a:lnTo>
                  <a:pt x="1384" y="152171"/>
                </a:lnTo>
                <a:lnTo>
                  <a:pt x="0" y="146964"/>
                </a:lnTo>
                <a:lnTo>
                  <a:pt x="84035" y="1396"/>
                </a:lnTo>
                <a:lnTo>
                  <a:pt x="89242" y="0"/>
                </a:lnTo>
                <a:lnTo>
                  <a:pt x="98260" y="5206"/>
                </a:lnTo>
                <a:lnTo>
                  <a:pt x="90639" y="5206"/>
                </a:lnTo>
                <a:lnTo>
                  <a:pt x="85432" y="6603"/>
                </a:lnTo>
                <a:lnTo>
                  <a:pt x="88733" y="8509"/>
                </a:lnTo>
                <a:lnTo>
                  <a:pt x="9597" y="145567"/>
                </a:lnTo>
                <a:lnTo>
                  <a:pt x="5194" y="145567"/>
                </a:lnTo>
                <a:lnTo>
                  <a:pt x="6591" y="150774"/>
                </a:lnTo>
                <a:lnTo>
                  <a:pt x="14213" y="150774"/>
                </a:lnTo>
                <a:lnTo>
                  <a:pt x="125895" y="215252"/>
                </a:lnTo>
                <a:lnTo>
                  <a:pt x="126269" y="216649"/>
                </a:lnTo>
                <a:lnTo>
                  <a:pt x="120700" y="216649"/>
                </a:lnTo>
                <a:lnTo>
                  <a:pt x="118792" y="219955"/>
                </a:lnTo>
                <a:close/>
              </a:path>
              <a:path w="272414" h="287020">
                <a:moveTo>
                  <a:pt x="88733" y="8509"/>
                </a:moveTo>
                <a:lnTo>
                  <a:pt x="85432" y="6603"/>
                </a:lnTo>
                <a:lnTo>
                  <a:pt x="90639" y="5206"/>
                </a:lnTo>
                <a:lnTo>
                  <a:pt x="88733" y="8509"/>
                </a:lnTo>
                <a:close/>
              </a:path>
              <a:path w="272414" h="287020">
                <a:moveTo>
                  <a:pt x="206133" y="76288"/>
                </a:moveTo>
                <a:lnTo>
                  <a:pt x="88733" y="8509"/>
                </a:lnTo>
                <a:lnTo>
                  <a:pt x="90639" y="5206"/>
                </a:lnTo>
                <a:lnTo>
                  <a:pt x="98260" y="5206"/>
                </a:lnTo>
                <a:lnTo>
                  <a:pt x="206638" y="67788"/>
                </a:lnTo>
                <a:lnTo>
                  <a:pt x="204736" y="71081"/>
                </a:lnTo>
                <a:lnTo>
                  <a:pt x="213539" y="71081"/>
                </a:lnTo>
                <a:lnTo>
                  <a:pt x="211340" y="74891"/>
                </a:lnTo>
                <a:lnTo>
                  <a:pt x="206133" y="76288"/>
                </a:lnTo>
                <a:close/>
              </a:path>
              <a:path w="272414" h="287020">
                <a:moveTo>
                  <a:pt x="213539" y="71081"/>
                </a:moveTo>
                <a:lnTo>
                  <a:pt x="204736" y="71081"/>
                </a:lnTo>
                <a:lnTo>
                  <a:pt x="209943" y="69697"/>
                </a:lnTo>
                <a:lnTo>
                  <a:pt x="206638" y="67788"/>
                </a:lnTo>
                <a:lnTo>
                  <a:pt x="242252" y="6108"/>
                </a:lnTo>
                <a:lnTo>
                  <a:pt x="249339" y="7569"/>
                </a:lnTo>
                <a:lnTo>
                  <a:pt x="249443" y="8458"/>
                </a:lnTo>
                <a:lnTo>
                  <a:pt x="241769" y="8458"/>
                </a:lnTo>
                <a:lnTo>
                  <a:pt x="243103" y="19864"/>
                </a:lnTo>
                <a:lnTo>
                  <a:pt x="213539" y="71081"/>
                </a:lnTo>
                <a:close/>
              </a:path>
              <a:path w="272414" h="287020">
                <a:moveTo>
                  <a:pt x="243103" y="19864"/>
                </a:moveTo>
                <a:lnTo>
                  <a:pt x="241769" y="8458"/>
                </a:lnTo>
                <a:lnTo>
                  <a:pt x="248843" y="9918"/>
                </a:lnTo>
                <a:lnTo>
                  <a:pt x="243103" y="19864"/>
                </a:lnTo>
                <a:close/>
              </a:path>
              <a:path w="272414" h="287020">
                <a:moveTo>
                  <a:pt x="264466" y="202625"/>
                </a:moveTo>
                <a:lnTo>
                  <a:pt x="243103" y="19864"/>
                </a:lnTo>
                <a:lnTo>
                  <a:pt x="248843" y="9918"/>
                </a:lnTo>
                <a:lnTo>
                  <a:pt x="241769" y="8458"/>
                </a:lnTo>
                <a:lnTo>
                  <a:pt x="249443" y="8458"/>
                </a:lnTo>
                <a:lnTo>
                  <a:pt x="272007" y="201498"/>
                </a:lnTo>
                <a:lnTo>
                  <a:pt x="267081" y="201498"/>
                </a:lnTo>
                <a:lnTo>
                  <a:pt x="264466" y="202625"/>
                </a:lnTo>
                <a:close/>
              </a:path>
              <a:path w="272414" h="287020">
                <a:moveTo>
                  <a:pt x="204736" y="71081"/>
                </a:moveTo>
                <a:lnTo>
                  <a:pt x="206638" y="67788"/>
                </a:lnTo>
                <a:lnTo>
                  <a:pt x="209943" y="69697"/>
                </a:lnTo>
                <a:lnTo>
                  <a:pt x="204736" y="71081"/>
                </a:lnTo>
                <a:close/>
              </a:path>
              <a:path w="272414" h="287020">
                <a:moveTo>
                  <a:pt x="6591" y="150774"/>
                </a:moveTo>
                <a:lnTo>
                  <a:pt x="5194" y="145567"/>
                </a:lnTo>
                <a:lnTo>
                  <a:pt x="8496" y="147474"/>
                </a:lnTo>
                <a:lnTo>
                  <a:pt x="6591" y="150774"/>
                </a:lnTo>
                <a:close/>
              </a:path>
              <a:path w="272414" h="287020">
                <a:moveTo>
                  <a:pt x="8496" y="147474"/>
                </a:moveTo>
                <a:lnTo>
                  <a:pt x="5194" y="145567"/>
                </a:lnTo>
                <a:lnTo>
                  <a:pt x="9597" y="145567"/>
                </a:lnTo>
                <a:lnTo>
                  <a:pt x="8496" y="147474"/>
                </a:lnTo>
                <a:close/>
              </a:path>
              <a:path w="272414" h="287020">
                <a:moveTo>
                  <a:pt x="14213" y="150774"/>
                </a:moveTo>
                <a:lnTo>
                  <a:pt x="6591" y="150774"/>
                </a:lnTo>
                <a:lnTo>
                  <a:pt x="8496" y="147474"/>
                </a:lnTo>
                <a:lnTo>
                  <a:pt x="14213" y="150774"/>
                </a:lnTo>
                <a:close/>
              </a:path>
              <a:path w="272414" h="287020">
                <a:moveTo>
                  <a:pt x="264795" y="205435"/>
                </a:moveTo>
                <a:lnTo>
                  <a:pt x="264466" y="202625"/>
                </a:lnTo>
                <a:lnTo>
                  <a:pt x="267081" y="201498"/>
                </a:lnTo>
                <a:lnTo>
                  <a:pt x="264795" y="205435"/>
                </a:lnTo>
                <a:close/>
              </a:path>
              <a:path w="272414" h="287020">
                <a:moveTo>
                  <a:pt x="271850" y="205435"/>
                </a:moveTo>
                <a:lnTo>
                  <a:pt x="264795" y="205435"/>
                </a:lnTo>
                <a:lnTo>
                  <a:pt x="267081" y="201498"/>
                </a:lnTo>
                <a:lnTo>
                  <a:pt x="272007" y="201498"/>
                </a:lnTo>
                <a:lnTo>
                  <a:pt x="272364" y="204546"/>
                </a:lnTo>
                <a:lnTo>
                  <a:pt x="271850" y="205435"/>
                </a:lnTo>
                <a:close/>
              </a:path>
              <a:path w="272414" h="287020">
                <a:moveTo>
                  <a:pt x="91695" y="285432"/>
                </a:moveTo>
                <a:lnTo>
                  <a:pt x="89776" y="285432"/>
                </a:lnTo>
                <a:lnTo>
                  <a:pt x="95518" y="275488"/>
                </a:lnTo>
                <a:lnTo>
                  <a:pt x="264466" y="202625"/>
                </a:lnTo>
                <a:lnTo>
                  <a:pt x="264795" y="205435"/>
                </a:lnTo>
                <a:lnTo>
                  <a:pt x="271850" y="205435"/>
                </a:lnTo>
                <a:lnTo>
                  <a:pt x="270090" y="208483"/>
                </a:lnTo>
                <a:lnTo>
                  <a:pt x="91695" y="285432"/>
                </a:lnTo>
                <a:close/>
              </a:path>
              <a:path w="272414" h="287020">
                <a:moveTo>
                  <a:pt x="122085" y="221856"/>
                </a:moveTo>
                <a:lnTo>
                  <a:pt x="118792" y="219955"/>
                </a:lnTo>
                <a:lnTo>
                  <a:pt x="120700" y="216649"/>
                </a:lnTo>
                <a:lnTo>
                  <a:pt x="122085" y="221856"/>
                </a:lnTo>
                <a:close/>
              </a:path>
              <a:path w="272414" h="287020">
                <a:moveTo>
                  <a:pt x="126485" y="221856"/>
                </a:moveTo>
                <a:lnTo>
                  <a:pt x="122085" y="221856"/>
                </a:lnTo>
                <a:lnTo>
                  <a:pt x="120700" y="216649"/>
                </a:lnTo>
                <a:lnTo>
                  <a:pt x="126269" y="216649"/>
                </a:lnTo>
                <a:lnTo>
                  <a:pt x="127292" y="220459"/>
                </a:lnTo>
                <a:lnTo>
                  <a:pt x="126485" y="221856"/>
                </a:lnTo>
                <a:close/>
              </a:path>
              <a:path w="272414" h="287020">
                <a:moveTo>
                  <a:pt x="87985" y="287032"/>
                </a:moveTo>
                <a:lnTo>
                  <a:pt x="83185" y="281622"/>
                </a:lnTo>
                <a:lnTo>
                  <a:pt x="118792" y="219955"/>
                </a:lnTo>
                <a:lnTo>
                  <a:pt x="122085" y="221856"/>
                </a:lnTo>
                <a:lnTo>
                  <a:pt x="126485" y="221856"/>
                </a:lnTo>
                <a:lnTo>
                  <a:pt x="95518" y="275488"/>
                </a:lnTo>
                <a:lnTo>
                  <a:pt x="84975" y="280034"/>
                </a:lnTo>
                <a:lnTo>
                  <a:pt x="89776" y="285432"/>
                </a:lnTo>
                <a:lnTo>
                  <a:pt x="91695" y="285432"/>
                </a:lnTo>
                <a:lnTo>
                  <a:pt x="87985" y="287032"/>
                </a:lnTo>
                <a:close/>
              </a:path>
              <a:path w="272414" h="287020">
                <a:moveTo>
                  <a:pt x="89776" y="285432"/>
                </a:moveTo>
                <a:lnTo>
                  <a:pt x="84975" y="280034"/>
                </a:lnTo>
                <a:lnTo>
                  <a:pt x="95518" y="275488"/>
                </a:lnTo>
                <a:lnTo>
                  <a:pt x="89776" y="2854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29511" y="4158996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19" h="268604">
                <a:moveTo>
                  <a:pt x="201168" y="268224"/>
                </a:moveTo>
                <a:lnTo>
                  <a:pt x="9143" y="240791"/>
                </a:lnTo>
                <a:lnTo>
                  <a:pt x="71628" y="204215"/>
                </a:lnTo>
                <a:lnTo>
                  <a:pt x="0" y="80771"/>
                </a:lnTo>
                <a:lnTo>
                  <a:pt x="141731" y="0"/>
                </a:lnTo>
                <a:lnTo>
                  <a:pt x="211836" y="121919"/>
                </a:lnTo>
                <a:lnTo>
                  <a:pt x="260181" y="121919"/>
                </a:lnTo>
                <a:lnTo>
                  <a:pt x="201168" y="268224"/>
                </a:lnTo>
                <a:close/>
              </a:path>
              <a:path w="274319" h="268604">
                <a:moveTo>
                  <a:pt x="260181" y="121919"/>
                </a:moveTo>
                <a:lnTo>
                  <a:pt x="211836" y="121919"/>
                </a:lnTo>
                <a:lnTo>
                  <a:pt x="274319" y="86867"/>
                </a:lnTo>
                <a:lnTo>
                  <a:pt x="260181" y="1219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6527" y="4155338"/>
            <a:ext cx="281940" cy="274955"/>
          </a:xfrm>
          <a:custGeom>
            <a:avLst/>
            <a:gdLst/>
            <a:ahLst/>
            <a:cxnLst/>
            <a:rect l="l" t="t" r="r" b="b"/>
            <a:pathLst>
              <a:path w="281939" h="274954">
                <a:moveTo>
                  <a:pt x="69023" y="206046"/>
                </a:moveTo>
                <a:lnTo>
                  <a:pt x="0" y="86499"/>
                </a:lnTo>
                <a:lnTo>
                  <a:pt x="1396" y="81292"/>
                </a:lnTo>
                <a:lnTo>
                  <a:pt x="142201" y="0"/>
                </a:lnTo>
                <a:lnTo>
                  <a:pt x="147408" y="1397"/>
                </a:lnTo>
                <a:lnTo>
                  <a:pt x="149608" y="5206"/>
                </a:lnTo>
                <a:lnTo>
                  <a:pt x="140804" y="5206"/>
                </a:lnTo>
                <a:lnTo>
                  <a:pt x="142706" y="8500"/>
                </a:lnTo>
                <a:lnTo>
                  <a:pt x="14224" y="82689"/>
                </a:lnTo>
                <a:lnTo>
                  <a:pt x="6603" y="82689"/>
                </a:lnTo>
                <a:lnTo>
                  <a:pt x="5206" y="87896"/>
                </a:lnTo>
                <a:lnTo>
                  <a:pt x="9610" y="87896"/>
                </a:lnTo>
                <a:lnTo>
                  <a:pt x="76726" y="204139"/>
                </a:lnTo>
                <a:lnTo>
                  <a:pt x="72326" y="204139"/>
                </a:lnTo>
                <a:lnTo>
                  <a:pt x="69023" y="206046"/>
                </a:lnTo>
                <a:close/>
              </a:path>
              <a:path w="281939" h="274954">
                <a:moveTo>
                  <a:pt x="142706" y="8500"/>
                </a:moveTo>
                <a:lnTo>
                  <a:pt x="140804" y="5206"/>
                </a:lnTo>
                <a:lnTo>
                  <a:pt x="146011" y="6591"/>
                </a:lnTo>
                <a:lnTo>
                  <a:pt x="142706" y="8500"/>
                </a:lnTo>
                <a:close/>
              </a:path>
              <a:path w="281939" h="274954">
                <a:moveTo>
                  <a:pt x="216941" y="129451"/>
                </a:moveTo>
                <a:lnTo>
                  <a:pt x="211734" y="128054"/>
                </a:lnTo>
                <a:lnTo>
                  <a:pt x="142706" y="8500"/>
                </a:lnTo>
                <a:lnTo>
                  <a:pt x="146011" y="6591"/>
                </a:lnTo>
                <a:lnTo>
                  <a:pt x="140804" y="5206"/>
                </a:lnTo>
                <a:lnTo>
                  <a:pt x="149608" y="5206"/>
                </a:lnTo>
                <a:lnTo>
                  <a:pt x="216431" y="120941"/>
                </a:lnTo>
                <a:lnTo>
                  <a:pt x="213131" y="122847"/>
                </a:lnTo>
                <a:lnTo>
                  <a:pt x="218338" y="124244"/>
                </a:lnTo>
                <a:lnTo>
                  <a:pt x="225958" y="124244"/>
                </a:lnTo>
                <a:lnTo>
                  <a:pt x="216941" y="129451"/>
                </a:lnTo>
                <a:close/>
              </a:path>
              <a:path w="281939" h="274954">
                <a:moveTo>
                  <a:pt x="5206" y="87896"/>
                </a:moveTo>
                <a:lnTo>
                  <a:pt x="6603" y="82689"/>
                </a:lnTo>
                <a:lnTo>
                  <a:pt x="8509" y="85989"/>
                </a:lnTo>
                <a:lnTo>
                  <a:pt x="5206" y="87896"/>
                </a:lnTo>
                <a:close/>
              </a:path>
              <a:path w="281939" h="274954">
                <a:moveTo>
                  <a:pt x="8509" y="85989"/>
                </a:moveTo>
                <a:lnTo>
                  <a:pt x="6603" y="82689"/>
                </a:lnTo>
                <a:lnTo>
                  <a:pt x="14224" y="82689"/>
                </a:lnTo>
                <a:lnTo>
                  <a:pt x="8509" y="85989"/>
                </a:lnTo>
                <a:close/>
              </a:path>
              <a:path w="281939" h="274954">
                <a:moveTo>
                  <a:pt x="9610" y="87896"/>
                </a:moveTo>
                <a:lnTo>
                  <a:pt x="5206" y="87896"/>
                </a:lnTo>
                <a:lnTo>
                  <a:pt x="8509" y="85989"/>
                </a:lnTo>
                <a:lnTo>
                  <a:pt x="9610" y="87896"/>
                </a:lnTo>
                <a:close/>
              </a:path>
              <a:path w="281939" h="274954">
                <a:moveTo>
                  <a:pt x="225958" y="124244"/>
                </a:moveTo>
                <a:lnTo>
                  <a:pt x="218338" y="124244"/>
                </a:lnTo>
                <a:lnTo>
                  <a:pt x="216431" y="120941"/>
                </a:lnTo>
                <a:lnTo>
                  <a:pt x="275983" y="86563"/>
                </a:lnTo>
                <a:lnTo>
                  <a:pt x="278146" y="88442"/>
                </a:lnTo>
                <a:lnTo>
                  <a:pt x="274345" y="88442"/>
                </a:lnTo>
                <a:lnTo>
                  <a:pt x="270225" y="98680"/>
                </a:lnTo>
                <a:lnTo>
                  <a:pt x="225958" y="124244"/>
                </a:lnTo>
                <a:close/>
              </a:path>
              <a:path w="281939" h="274954">
                <a:moveTo>
                  <a:pt x="270225" y="98680"/>
                </a:moveTo>
                <a:lnTo>
                  <a:pt x="274345" y="88442"/>
                </a:lnTo>
                <a:lnTo>
                  <a:pt x="279793" y="93154"/>
                </a:lnTo>
                <a:lnTo>
                  <a:pt x="270225" y="98680"/>
                </a:lnTo>
                <a:close/>
              </a:path>
              <a:path w="281939" h="274954">
                <a:moveTo>
                  <a:pt x="209577" y="269760"/>
                </a:moveTo>
                <a:lnTo>
                  <a:pt x="201371" y="269760"/>
                </a:lnTo>
                <a:lnTo>
                  <a:pt x="205435" y="267411"/>
                </a:lnTo>
                <a:lnTo>
                  <a:pt x="202485" y="266992"/>
                </a:lnTo>
                <a:lnTo>
                  <a:pt x="270225" y="98680"/>
                </a:lnTo>
                <a:lnTo>
                  <a:pt x="279793" y="93154"/>
                </a:lnTo>
                <a:lnTo>
                  <a:pt x="274345" y="88442"/>
                </a:lnTo>
                <a:lnTo>
                  <a:pt x="278146" y="88442"/>
                </a:lnTo>
                <a:lnTo>
                  <a:pt x="281419" y="91287"/>
                </a:lnTo>
                <a:lnTo>
                  <a:pt x="209577" y="269760"/>
                </a:lnTo>
                <a:close/>
              </a:path>
              <a:path w="281939" h="274954">
                <a:moveTo>
                  <a:pt x="218338" y="124244"/>
                </a:moveTo>
                <a:lnTo>
                  <a:pt x="213131" y="122847"/>
                </a:lnTo>
                <a:lnTo>
                  <a:pt x="216431" y="120941"/>
                </a:lnTo>
                <a:lnTo>
                  <a:pt x="218338" y="124244"/>
                </a:lnTo>
                <a:close/>
              </a:path>
              <a:path w="281939" h="274954">
                <a:moveTo>
                  <a:pt x="70929" y="209346"/>
                </a:moveTo>
                <a:lnTo>
                  <a:pt x="69023" y="206046"/>
                </a:lnTo>
                <a:lnTo>
                  <a:pt x="72326" y="204139"/>
                </a:lnTo>
                <a:lnTo>
                  <a:pt x="70929" y="209346"/>
                </a:lnTo>
                <a:close/>
              </a:path>
              <a:path w="281939" h="274954">
                <a:moveTo>
                  <a:pt x="76511" y="209346"/>
                </a:moveTo>
                <a:lnTo>
                  <a:pt x="70929" y="209346"/>
                </a:lnTo>
                <a:lnTo>
                  <a:pt x="72326" y="204139"/>
                </a:lnTo>
                <a:lnTo>
                  <a:pt x="76726" y="204139"/>
                </a:lnTo>
                <a:lnTo>
                  <a:pt x="77533" y="205536"/>
                </a:lnTo>
                <a:lnTo>
                  <a:pt x="76511" y="209346"/>
                </a:lnTo>
                <a:close/>
              </a:path>
              <a:path w="281939" h="274954">
                <a:moveTo>
                  <a:pt x="204368" y="274954"/>
                </a:moveTo>
                <a:lnTo>
                  <a:pt x="10845" y="247497"/>
                </a:lnTo>
                <a:lnTo>
                  <a:pt x="9474" y="240423"/>
                </a:lnTo>
                <a:lnTo>
                  <a:pt x="69023" y="206046"/>
                </a:lnTo>
                <a:lnTo>
                  <a:pt x="70929" y="209346"/>
                </a:lnTo>
                <a:lnTo>
                  <a:pt x="76511" y="209346"/>
                </a:lnTo>
                <a:lnTo>
                  <a:pt x="76136" y="210743"/>
                </a:lnTo>
                <a:lnTo>
                  <a:pt x="25537" y="239953"/>
                </a:lnTo>
                <a:lnTo>
                  <a:pt x="11912" y="239953"/>
                </a:lnTo>
                <a:lnTo>
                  <a:pt x="13284" y="247027"/>
                </a:lnTo>
                <a:lnTo>
                  <a:pt x="61770" y="247027"/>
                </a:lnTo>
                <a:lnTo>
                  <a:pt x="202485" y="266992"/>
                </a:lnTo>
                <a:lnTo>
                  <a:pt x="201371" y="269760"/>
                </a:lnTo>
                <a:lnTo>
                  <a:pt x="209577" y="269760"/>
                </a:lnTo>
                <a:lnTo>
                  <a:pt x="208432" y="272605"/>
                </a:lnTo>
                <a:lnTo>
                  <a:pt x="204368" y="274954"/>
                </a:lnTo>
                <a:close/>
              </a:path>
              <a:path w="281939" h="274954">
                <a:moveTo>
                  <a:pt x="13284" y="247027"/>
                </a:moveTo>
                <a:lnTo>
                  <a:pt x="11912" y="239953"/>
                </a:lnTo>
                <a:lnTo>
                  <a:pt x="22849" y="241505"/>
                </a:lnTo>
                <a:lnTo>
                  <a:pt x="13284" y="247027"/>
                </a:lnTo>
                <a:close/>
              </a:path>
              <a:path w="281939" h="274954">
                <a:moveTo>
                  <a:pt x="22849" y="241505"/>
                </a:moveTo>
                <a:lnTo>
                  <a:pt x="11912" y="239953"/>
                </a:lnTo>
                <a:lnTo>
                  <a:pt x="25537" y="239953"/>
                </a:lnTo>
                <a:lnTo>
                  <a:pt x="22849" y="241505"/>
                </a:lnTo>
                <a:close/>
              </a:path>
              <a:path w="281939" h="274954">
                <a:moveTo>
                  <a:pt x="61770" y="247027"/>
                </a:moveTo>
                <a:lnTo>
                  <a:pt x="13284" y="247027"/>
                </a:lnTo>
                <a:lnTo>
                  <a:pt x="22849" y="241505"/>
                </a:lnTo>
                <a:lnTo>
                  <a:pt x="61770" y="247027"/>
                </a:lnTo>
                <a:close/>
              </a:path>
              <a:path w="281939" h="274954">
                <a:moveTo>
                  <a:pt x="201371" y="269760"/>
                </a:moveTo>
                <a:lnTo>
                  <a:pt x="202485" y="266992"/>
                </a:lnTo>
                <a:lnTo>
                  <a:pt x="205435" y="267411"/>
                </a:lnTo>
                <a:lnTo>
                  <a:pt x="201371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77567" y="1505711"/>
            <a:ext cx="3950335" cy="441959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7" y="0"/>
                </a:lnTo>
                <a:lnTo>
                  <a:pt x="3950207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53943" y="1635485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游客应用平台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22120" y="1487424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9475" y="460248"/>
                </a:moveTo>
                <a:lnTo>
                  <a:pt x="132587" y="460248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0540" y="230124"/>
                </a:lnTo>
                <a:lnTo>
                  <a:pt x="379475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18919" y="1483360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30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30">
                <a:moveTo>
                  <a:pt x="509668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30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30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30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30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30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30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93963" y="1626468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15539" y="2595372"/>
            <a:ext cx="3426460" cy="441959"/>
          </a:xfrm>
          <a:custGeom>
            <a:avLst/>
            <a:gdLst/>
            <a:ahLst/>
            <a:cxnLst/>
            <a:rect l="l" t="t" r="r" b="b"/>
            <a:pathLst>
              <a:path w="3426460" h="441960">
                <a:moveTo>
                  <a:pt x="0" y="0"/>
                </a:moveTo>
                <a:lnTo>
                  <a:pt x="3425952" y="0"/>
                </a:lnTo>
                <a:lnTo>
                  <a:pt x="3425952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429889" y="272448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景区管理平台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8379" y="2595372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9475" y="460247"/>
                </a:moveTo>
                <a:lnTo>
                  <a:pt x="132587" y="460247"/>
                </a:lnTo>
                <a:lnTo>
                  <a:pt x="0" y="230123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0123"/>
                </a:lnTo>
                <a:lnTo>
                  <a:pt x="379475" y="46024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75535" y="2591422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54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85" y="232270"/>
                </a:lnTo>
                <a:lnTo>
                  <a:pt x="6616" y="232270"/>
                </a:lnTo>
                <a:lnTo>
                  <a:pt x="6616" y="236054"/>
                </a:lnTo>
                <a:lnTo>
                  <a:pt x="8785" y="236054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30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30">
                <a:moveTo>
                  <a:pt x="509671" y="234162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36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71" y="234162"/>
                </a:lnTo>
                <a:close/>
              </a:path>
              <a:path w="517525" h="468630">
                <a:moveTo>
                  <a:pt x="388636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20"/>
                </a:lnTo>
                <a:close/>
              </a:path>
              <a:path w="517525" h="468630">
                <a:moveTo>
                  <a:pt x="6616" y="236054"/>
                </a:moveTo>
                <a:lnTo>
                  <a:pt x="6616" y="232270"/>
                </a:lnTo>
                <a:lnTo>
                  <a:pt x="7701" y="234162"/>
                </a:lnTo>
                <a:lnTo>
                  <a:pt x="6616" y="236054"/>
                </a:lnTo>
                <a:close/>
              </a:path>
              <a:path w="517525" h="468630">
                <a:moveTo>
                  <a:pt x="7701" y="234162"/>
                </a:moveTo>
                <a:lnTo>
                  <a:pt x="6616" y="232270"/>
                </a:lnTo>
                <a:lnTo>
                  <a:pt x="8785" y="232270"/>
                </a:lnTo>
                <a:lnTo>
                  <a:pt x="7701" y="234162"/>
                </a:lnTo>
                <a:close/>
              </a:path>
              <a:path w="517525" h="468630">
                <a:moveTo>
                  <a:pt x="510755" y="236054"/>
                </a:moveTo>
                <a:lnTo>
                  <a:pt x="509671" y="234162"/>
                </a:lnTo>
                <a:lnTo>
                  <a:pt x="510755" y="232270"/>
                </a:lnTo>
                <a:lnTo>
                  <a:pt x="510755" y="236054"/>
                </a:lnTo>
                <a:close/>
              </a:path>
              <a:path w="517525" h="468630">
                <a:moveTo>
                  <a:pt x="517372" y="236054"/>
                </a:moveTo>
                <a:lnTo>
                  <a:pt x="510755" y="236054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54"/>
                </a:lnTo>
                <a:close/>
              </a:path>
              <a:path w="517525" h="468630">
                <a:moveTo>
                  <a:pt x="8785" y="236054"/>
                </a:moveTo>
                <a:lnTo>
                  <a:pt x="6616" y="236054"/>
                </a:lnTo>
                <a:lnTo>
                  <a:pt x="7701" y="234162"/>
                </a:lnTo>
                <a:lnTo>
                  <a:pt x="8785" y="236054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71" y="234162"/>
                </a:lnTo>
                <a:lnTo>
                  <a:pt x="510755" y="236054"/>
                </a:lnTo>
                <a:lnTo>
                  <a:pt x="517372" y="236054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450579" y="273453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29255" y="3541776"/>
            <a:ext cx="3412490" cy="451484"/>
          </a:xfrm>
          <a:custGeom>
            <a:avLst/>
            <a:gdLst/>
            <a:ahLst/>
            <a:cxnLst/>
            <a:rect l="l" t="t" r="r" b="b"/>
            <a:pathLst>
              <a:path w="3412490" h="451485">
                <a:moveTo>
                  <a:pt x="0" y="0"/>
                </a:moveTo>
                <a:lnTo>
                  <a:pt x="3412236" y="0"/>
                </a:lnTo>
                <a:lnTo>
                  <a:pt x="3412236" y="451103"/>
                </a:lnTo>
                <a:lnTo>
                  <a:pt x="0" y="451103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36873" y="367632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行政管理平台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73807" y="3523488"/>
            <a:ext cx="512445" cy="460375"/>
          </a:xfrm>
          <a:custGeom>
            <a:avLst/>
            <a:gdLst/>
            <a:ahLst/>
            <a:cxnLst/>
            <a:rect l="l" t="t" r="r" b="b"/>
            <a:pathLst>
              <a:path w="512444" h="460375">
                <a:moveTo>
                  <a:pt x="379475" y="460248"/>
                </a:moveTo>
                <a:lnTo>
                  <a:pt x="132587" y="460248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2064" y="230124"/>
                </a:lnTo>
                <a:lnTo>
                  <a:pt x="379475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71090" y="3519119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29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29">
                <a:moveTo>
                  <a:pt x="509668" y="234168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36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29">
                <a:moveTo>
                  <a:pt x="388636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20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29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446134" y="3662227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98904" y="4424171"/>
            <a:ext cx="3950335" cy="443865"/>
          </a:xfrm>
          <a:custGeom>
            <a:avLst/>
            <a:gdLst/>
            <a:ahLst/>
            <a:cxnLst/>
            <a:rect l="l" t="t" r="r" b="b"/>
            <a:pathLst>
              <a:path w="3950335" h="443864">
                <a:moveTo>
                  <a:pt x="0" y="0"/>
                </a:moveTo>
                <a:lnTo>
                  <a:pt x="3950208" y="0"/>
                </a:lnTo>
                <a:lnTo>
                  <a:pt x="3950208" y="443484"/>
                </a:lnTo>
                <a:lnTo>
                  <a:pt x="0" y="443484"/>
                </a:lnTo>
                <a:lnTo>
                  <a:pt x="0" y="0"/>
                </a:lnTo>
                <a:close/>
              </a:path>
            </a:pathLst>
          </a:custGeom>
          <a:solidFill>
            <a:srgbClr val="133E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175990" y="4554516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综合服务平台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44979" y="4405884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7951" y="460248"/>
                </a:moveTo>
                <a:lnTo>
                  <a:pt x="131063" y="460248"/>
                </a:lnTo>
                <a:lnTo>
                  <a:pt x="0" y="230124"/>
                </a:lnTo>
                <a:lnTo>
                  <a:pt x="131063" y="0"/>
                </a:lnTo>
                <a:lnTo>
                  <a:pt x="377951" y="0"/>
                </a:lnTo>
                <a:lnTo>
                  <a:pt x="510539" y="230124"/>
                </a:lnTo>
                <a:lnTo>
                  <a:pt x="377951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40954" y="4401756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29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29">
                <a:moveTo>
                  <a:pt x="509680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68" y="232270"/>
                </a:lnTo>
                <a:lnTo>
                  <a:pt x="509680" y="234168"/>
                </a:lnTo>
                <a:close/>
              </a:path>
              <a:path w="517525" h="468629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29">
                <a:moveTo>
                  <a:pt x="510768" y="236067"/>
                </a:moveTo>
                <a:lnTo>
                  <a:pt x="509680" y="234168"/>
                </a:lnTo>
                <a:lnTo>
                  <a:pt x="510768" y="232270"/>
                </a:lnTo>
                <a:lnTo>
                  <a:pt x="510768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68" y="236067"/>
                </a:lnTo>
                <a:lnTo>
                  <a:pt x="510768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80" y="234168"/>
                </a:lnTo>
                <a:lnTo>
                  <a:pt x="510768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915998" y="4544864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89660" y="2875788"/>
            <a:ext cx="484631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综合服务平台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系统整体架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构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5994" y="1049416"/>
            <a:ext cx="4047490" cy="43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通过基于物联网、云计算、互联网/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移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动互联网、定位导航和监控技术，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实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现信息的传递和实时交互，让游客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旅游过程更顺畅，同时提升旅游的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舒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适度和满意度，为游客带来更佳的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旅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游安全保障和旅游品质保障，提供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综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合办公、通信管理、酒店服务与管理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平安商户与管控、线上/线下交易管理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银行账务管理等等景区综合服务系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统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管理与业务处理，提高景区服务质量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游客与景区服务单位（旅行社、商户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可通过服务平台了解景区情况，人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分布、购票、路线规划、购物娱乐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以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及服务单位经营管控等。提升景区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实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时服务游客与资源调配的能力，提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高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智慧景区服务效率与服务满意度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644" y="1082039"/>
            <a:ext cx="6195060" cy="30022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管理中心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监管中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心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0975" y="1149111"/>
            <a:ext cx="3703320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1.监管中心：为管理系统的管理人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员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提供操作入口，方便其动态掌握管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平台、管理中心工作站、通讯控制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设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备、IC卡收费终端和身份识别认证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终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端的工作状况，实现管理系统全网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环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境下的集中监控和管理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8849" y="1693519"/>
            <a:ext cx="3305175" cy="3365500"/>
          </a:xfrm>
          <a:custGeom>
            <a:avLst/>
            <a:gdLst/>
            <a:ahLst/>
            <a:cxnLst/>
            <a:rect l="l" t="t" r="r" b="b"/>
            <a:pathLst>
              <a:path w="3305175" h="3365500">
                <a:moveTo>
                  <a:pt x="126" y="1704263"/>
                </a:moveTo>
                <a:lnTo>
                  <a:pt x="0" y="1682565"/>
                </a:lnTo>
                <a:lnTo>
                  <a:pt x="126" y="1660855"/>
                </a:lnTo>
                <a:lnTo>
                  <a:pt x="266" y="1653311"/>
                </a:lnTo>
                <a:lnTo>
                  <a:pt x="12966" y="1653552"/>
                </a:lnTo>
                <a:lnTo>
                  <a:pt x="12826" y="1660944"/>
                </a:lnTo>
                <a:lnTo>
                  <a:pt x="12700" y="1682521"/>
                </a:lnTo>
                <a:lnTo>
                  <a:pt x="12826" y="1704111"/>
                </a:lnTo>
                <a:lnTo>
                  <a:pt x="6965" y="1704222"/>
                </a:lnTo>
                <a:lnTo>
                  <a:pt x="126" y="1704263"/>
                </a:lnTo>
                <a:close/>
              </a:path>
              <a:path w="3305175" h="3365500">
                <a:moveTo>
                  <a:pt x="1041" y="1742452"/>
                </a:moveTo>
                <a:lnTo>
                  <a:pt x="525" y="1725637"/>
                </a:lnTo>
                <a:lnTo>
                  <a:pt x="126" y="1704352"/>
                </a:lnTo>
                <a:lnTo>
                  <a:pt x="6965" y="1704222"/>
                </a:lnTo>
                <a:lnTo>
                  <a:pt x="12826" y="1704187"/>
                </a:lnTo>
                <a:lnTo>
                  <a:pt x="13245" y="1726031"/>
                </a:lnTo>
                <a:lnTo>
                  <a:pt x="13741" y="1742058"/>
                </a:lnTo>
                <a:lnTo>
                  <a:pt x="1041" y="1742452"/>
                </a:lnTo>
                <a:close/>
              </a:path>
              <a:path w="3305175" h="3365500">
                <a:moveTo>
                  <a:pt x="6965" y="1704222"/>
                </a:moveTo>
                <a:lnTo>
                  <a:pt x="12826" y="1704111"/>
                </a:lnTo>
                <a:lnTo>
                  <a:pt x="6965" y="1704222"/>
                </a:lnTo>
                <a:close/>
              </a:path>
              <a:path w="3305175" h="3365500">
                <a:moveTo>
                  <a:pt x="13235" y="1725714"/>
                </a:moveTo>
                <a:close/>
              </a:path>
              <a:path w="3305175" h="3365500">
                <a:moveTo>
                  <a:pt x="13995" y="1615617"/>
                </a:moveTo>
                <a:lnTo>
                  <a:pt x="1307" y="1615071"/>
                </a:lnTo>
                <a:lnTo>
                  <a:pt x="2146" y="1596034"/>
                </a:lnTo>
                <a:lnTo>
                  <a:pt x="3352" y="1574482"/>
                </a:lnTo>
                <a:lnTo>
                  <a:pt x="4051" y="1564195"/>
                </a:lnTo>
                <a:lnTo>
                  <a:pt x="16725" y="1565059"/>
                </a:lnTo>
                <a:lnTo>
                  <a:pt x="16022" y="1575346"/>
                </a:lnTo>
                <a:lnTo>
                  <a:pt x="14829" y="1596656"/>
                </a:lnTo>
                <a:lnTo>
                  <a:pt x="13995" y="1615617"/>
                </a:lnTo>
                <a:close/>
              </a:path>
              <a:path w="3305175" h="3365500">
                <a:moveTo>
                  <a:pt x="16022" y="1575346"/>
                </a:moveTo>
                <a:close/>
              </a:path>
              <a:path w="3305175" h="3365500">
                <a:moveTo>
                  <a:pt x="14829" y="1596656"/>
                </a:moveTo>
                <a:close/>
              </a:path>
              <a:path w="3305175" h="3365500">
                <a:moveTo>
                  <a:pt x="19722" y="1527238"/>
                </a:moveTo>
                <a:lnTo>
                  <a:pt x="7073" y="1526057"/>
                </a:lnTo>
                <a:lnTo>
                  <a:pt x="8534" y="1510512"/>
                </a:lnTo>
                <a:lnTo>
                  <a:pt x="10769" y="1489417"/>
                </a:lnTo>
                <a:lnTo>
                  <a:pt x="12433" y="1475384"/>
                </a:lnTo>
                <a:lnTo>
                  <a:pt x="25044" y="1476870"/>
                </a:lnTo>
                <a:lnTo>
                  <a:pt x="23383" y="1490840"/>
                </a:lnTo>
                <a:lnTo>
                  <a:pt x="21163" y="1511846"/>
                </a:lnTo>
                <a:lnTo>
                  <a:pt x="19722" y="1527238"/>
                </a:lnTo>
                <a:close/>
              </a:path>
              <a:path w="3305175" h="3365500">
                <a:moveTo>
                  <a:pt x="23383" y="1490840"/>
                </a:moveTo>
                <a:close/>
              </a:path>
              <a:path w="3305175" h="3365500">
                <a:moveTo>
                  <a:pt x="21163" y="1511846"/>
                </a:moveTo>
                <a:close/>
              </a:path>
              <a:path w="3305175" h="3365500">
                <a:moveTo>
                  <a:pt x="30009" y="1439265"/>
                </a:moveTo>
                <a:lnTo>
                  <a:pt x="17436" y="1437449"/>
                </a:lnTo>
                <a:lnTo>
                  <a:pt x="19037" y="1426311"/>
                </a:lnTo>
                <a:lnTo>
                  <a:pt x="22300" y="1405470"/>
                </a:lnTo>
                <a:lnTo>
                  <a:pt x="25399" y="1387119"/>
                </a:lnTo>
                <a:lnTo>
                  <a:pt x="37921" y="1389240"/>
                </a:lnTo>
                <a:lnTo>
                  <a:pt x="34823" y="1407579"/>
                </a:lnTo>
                <a:lnTo>
                  <a:pt x="31586" y="1428267"/>
                </a:lnTo>
                <a:lnTo>
                  <a:pt x="30009" y="1439265"/>
                </a:lnTo>
                <a:close/>
              </a:path>
              <a:path w="3305175" h="3365500">
                <a:moveTo>
                  <a:pt x="34833" y="1407517"/>
                </a:moveTo>
                <a:close/>
              </a:path>
              <a:path w="3305175" h="3365500">
                <a:moveTo>
                  <a:pt x="34823" y="1407579"/>
                </a:moveTo>
                <a:close/>
              </a:path>
              <a:path w="3305175" h="3365500">
                <a:moveTo>
                  <a:pt x="31586" y="1428267"/>
                </a:moveTo>
                <a:close/>
              </a:path>
              <a:path w="3305175" h="3365500">
                <a:moveTo>
                  <a:pt x="44856" y="1351940"/>
                </a:moveTo>
                <a:lnTo>
                  <a:pt x="32397" y="1349514"/>
                </a:lnTo>
                <a:lnTo>
                  <a:pt x="33565" y="1343456"/>
                </a:lnTo>
                <a:lnTo>
                  <a:pt x="37820" y="1322971"/>
                </a:lnTo>
                <a:lnTo>
                  <a:pt x="42333" y="1302486"/>
                </a:lnTo>
                <a:lnTo>
                  <a:pt x="43001" y="1299590"/>
                </a:lnTo>
                <a:lnTo>
                  <a:pt x="55371" y="1302486"/>
                </a:lnTo>
                <a:lnTo>
                  <a:pt x="54681" y="1305458"/>
                </a:lnTo>
                <a:lnTo>
                  <a:pt x="50225" y="1325702"/>
                </a:lnTo>
                <a:lnTo>
                  <a:pt x="46009" y="1346034"/>
                </a:lnTo>
                <a:lnTo>
                  <a:pt x="44856" y="1351940"/>
                </a:lnTo>
                <a:close/>
              </a:path>
              <a:path w="3305175" h="3365500">
                <a:moveTo>
                  <a:pt x="54685" y="1305458"/>
                </a:moveTo>
                <a:close/>
              </a:path>
              <a:path w="3305175" h="3365500">
                <a:moveTo>
                  <a:pt x="50228" y="1325702"/>
                </a:moveTo>
                <a:close/>
              </a:path>
              <a:path w="3305175" h="3365500">
                <a:moveTo>
                  <a:pt x="46011" y="1346034"/>
                </a:moveTo>
                <a:close/>
              </a:path>
              <a:path w="3305175" h="3365500">
                <a:moveTo>
                  <a:pt x="64249" y="1265504"/>
                </a:moveTo>
                <a:lnTo>
                  <a:pt x="51917" y="1262468"/>
                </a:lnTo>
                <a:lnTo>
                  <a:pt x="57238" y="1241945"/>
                </a:lnTo>
                <a:lnTo>
                  <a:pt x="62686" y="1221930"/>
                </a:lnTo>
                <a:lnTo>
                  <a:pt x="65176" y="1213192"/>
                </a:lnTo>
                <a:lnTo>
                  <a:pt x="77393" y="1216685"/>
                </a:lnTo>
                <a:lnTo>
                  <a:pt x="74896" y="1225422"/>
                </a:lnTo>
                <a:lnTo>
                  <a:pt x="69487" y="1245285"/>
                </a:lnTo>
                <a:lnTo>
                  <a:pt x="64249" y="1265504"/>
                </a:lnTo>
                <a:close/>
              </a:path>
              <a:path w="3305175" h="3365500">
                <a:moveTo>
                  <a:pt x="74904" y="1225422"/>
                </a:moveTo>
                <a:close/>
              </a:path>
              <a:path w="3305175" h="3365500">
                <a:moveTo>
                  <a:pt x="69494" y="1245285"/>
                </a:moveTo>
                <a:close/>
              </a:path>
              <a:path w="3305175" h="3365500">
                <a:moveTo>
                  <a:pt x="88188" y="1180312"/>
                </a:moveTo>
                <a:lnTo>
                  <a:pt x="76072" y="1176527"/>
                </a:lnTo>
                <a:lnTo>
                  <a:pt x="80441" y="1162507"/>
                </a:lnTo>
                <a:lnTo>
                  <a:pt x="86829" y="1142911"/>
                </a:lnTo>
                <a:lnTo>
                  <a:pt x="91858" y="1128077"/>
                </a:lnTo>
                <a:lnTo>
                  <a:pt x="103885" y="1132154"/>
                </a:lnTo>
                <a:lnTo>
                  <a:pt x="98857" y="1146987"/>
                </a:lnTo>
                <a:lnTo>
                  <a:pt x="92520" y="1166444"/>
                </a:lnTo>
                <a:lnTo>
                  <a:pt x="88188" y="1180312"/>
                </a:lnTo>
                <a:close/>
              </a:path>
              <a:path w="3305175" h="3365500">
                <a:moveTo>
                  <a:pt x="98871" y="1146944"/>
                </a:moveTo>
                <a:close/>
              </a:path>
              <a:path w="3305175" h="3365500">
                <a:moveTo>
                  <a:pt x="98857" y="1146987"/>
                </a:moveTo>
                <a:close/>
              </a:path>
              <a:path w="3305175" h="3365500">
                <a:moveTo>
                  <a:pt x="92520" y="1166444"/>
                </a:moveTo>
                <a:close/>
              </a:path>
              <a:path w="3305175" h="3365500">
                <a:moveTo>
                  <a:pt x="116598" y="1096403"/>
                </a:moveTo>
                <a:lnTo>
                  <a:pt x="104673" y="1092034"/>
                </a:lnTo>
                <a:lnTo>
                  <a:pt x="107340" y="1084770"/>
                </a:lnTo>
                <a:lnTo>
                  <a:pt x="114617" y="1065606"/>
                </a:lnTo>
                <a:lnTo>
                  <a:pt x="122135" y="1046556"/>
                </a:lnTo>
                <a:lnTo>
                  <a:pt x="123011" y="1044409"/>
                </a:lnTo>
                <a:lnTo>
                  <a:pt x="134759" y="1049210"/>
                </a:lnTo>
                <a:lnTo>
                  <a:pt x="133896" y="1051356"/>
                </a:lnTo>
                <a:lnTo>
                  <a:pt x="126437" y="1070267"/>
                </a:lnTo>
                <a:lnTo>
                  <a:pt x="119199" y="1089278"/>
                </a:lnTo>
                <a:lnTo>
                  <a:pt x="116598" y="1096403"/>
                </a:lnTo>
                <a:close/>
              </a:path>
              <a:path w="3305175" h="3365500">
                <a:moveTo>
                  <a:pt x="133896" y="1051356"/>
                </a:moveTo>
                <a:close/>
              </a:path>
              <a:path w="3305175" h="3365500">
                <a:moveTo>
                  <a:pt x="126440" y="1070267"/>
                </a:moveTo>
                <a:close/>
              </a:path>
              <a:path w="3305175" h="3365500">
                <a:moveTo>
                  <a:pt x="119201" y="1089278"/>
                </a:moveTo>
                <a:close/>
              </a:path>
              <a:path w="3305175" h="3365500">
                <a:moveTo>
                  <a:pt x="149364" y="1014107"/>
                </a:moveTo>
                <a:lnTo>
                  <a:pt x="137667" y="1009167"/>
                </a:lnTo>
                <a:lnTo>
                  <a:pt x="137807" y="1008811"/>
                </a:lnTo>
                <a:lnTo>
                  <a:pt x="145973" y="990117"/>
                </a:lnTo>
                <a:lnTo>
                  <a:pt x="154355" y="971550"/>
                </a:lnTo>
                <a:lnTo>
                  <a:pt x="158533" y="962596"/>
                </a:lnTo>
                <a:lnTo>
                  <a:pt x="170040" y="967955"/>
                </a:lnTo>
                <a:lnTo>
                  <a:pt x="165871" y="976909"/>
                </a:lnTo>
                <a:lnTo>
                  <a:pt x="157548" y="995349"/>
                </a:lnTo>
                <a:lnTo>
                  <a:pt x="149364" y="1014107"/>
                </a:lnTo>
                <a:close/>
              </a:path>
              <a:path w="3305175" h="3365500">
                <a:moveTo>
                  <a:pt x="165874" y="976909"/>
                </a:moveTo>
                <a:close/>
              </a:path>
              <a:path w="3305175" h="3365500">
                <a:moveTo>
                  <a:pt x="157555" y="995349"/>
                </a:moveTo>
                <a:close/>
              </a:path>
              <a:path w="3305175" h="3365500">
                <a:moveTo>
                  <a:pt x="186448" y="933742"/>
                </a:moveTo>
                <a:lnTo>
                  <a:pt x="175069" y="928103"/>
                </a:lnTo>
                <a:lnTo>
                  <a:pt x="180784" y="916571"/>
                </a:lnTo>
                <a:lnTo>
                  <a:pt x="190004" y="898499"/>
                </a:lnTo>
                <a:lnTo>
                  <a:pt x="198284" y="882751"/>
                </a:lnTo>
                <a:lnTo>
                  <a:pt x="209524" y="888669"/>
                </a:lnTo>
                <a:lnTo>
                  <a:pt x="201249" y="904405"/>
                </a:lnTo>
                <a:lnTo>
                  <a:pt x="192087" y="922350"/>
                </a:lnTo>
                <a:lnTo>
                  <a:pt x="186448" y="933742"/>
                </a:lnTo>
                <a:close/>
              </a:path>
              <a:path w="3305175" h="3365500">
                <a:moveTo>
                  <a:pt x="201256" y="904405"/>
                </a:moveTo>
                <a:close/>
              </a:path>
              <a:path w="3305175" h="3365500">
                <a:moveTo>
                  <a:pt x="192099" y="922325"/>
                </a:moveTo>
                <a:close/>
              </a:path>
              <a:path w="3305175" h="3365500">
                <a:moveTo>
                  <a:pt x="192087" y="922350"/>
                </a:moveTo>
                <a:close/>
              </a:path>
              <a:path w="3305175" h="3365500">
                <a:moveTo>
                  <a:pt x="227723" y="855370"/>
                </a:moveTo>
                <a:lnTo>
                  <a:pt x="216636" y="849185"/>
                </a:lnTo>
                <a:lnTo>
                  <a:pt x="218935" y="845057"/>
                </a:lnTo>
                <a:lnTo>
                  <a:pt x="228980" y="827506"/>
                </a:lnTo>
                <a:lnTo>
                  <a:pt x="239242" y="810094"/>
                </a:lnTo>
                <a:lnTo>
                  <a:pt x="242277" y="805078"/>
                </a:lnTo>
                <a:lnTo>
                  <a:pt x="253136" y="811644"/>
                </a:lnTo>
                <a:lnTo>
                  <a:pt x="250101" y="816660"/>
                </a:lnTo>
                <a:lnTo>
                  <a:pt x="239929" y="833945"/>
                </a:lnTo>
                <a:lnTo>
                  <a:pt x="229954" y="851369"/>
                </a:lnTo>
                <a:lnTo>
                  <a:pt x="227723" y="855370"/>
                </a:lnTo>
                <a:close/>
              </a:path>
              <a:path w="3305175" h="3365500">
                <a:moveTo>
                  <a:pt x="250127" y="816616"/>
                </a:moveTo>
                <a:close/>
              </a:path>
              <a:path w="3305175" h="3365500">
                <a:moveTo>
                  <a:pt x="250101" y="816660"/>
                </a:moveTo>
                <a:close/>
              </a:path>
              <a:path w="3305175" h="3365500">
                <a:moveTo>
                  <a:pt x="239929" y="833945"/>
                </a:moveTo>
                <a:close/>
              </a:path>
              <a:path w="3305175" h="3365500">
                <a:moveTo>
                  <a:pt x="229958" y="851369"/>
                </a:moveTo>
                <a:close/>
              </a:path>
              <a:path w="3305175" h="3365500">
                <a:moveTo>
                  <a:pt x="273062" y="779348"/>
                </a:moveTo>
                <a:lnTo>
                  <a:pt x="262356" y="772515"/>
                </a:lnTo>
                <a:lnTo>
                  <a:pt x="271182" y="758685"/>
                </a:lnTo>
                <a:lnTo>
                  <a:pt x="282219" y="741832"/>
                </a:lnTo>
                <a:lnTo>
                  <a:pt x="290245" y="729881"/>
                </a:lnTo>
                <a:lnTo>
                  <a:pt x="300786" y="736968"/>
                </a:lnTo>
                <a:lnTo>
                  <a:pt x="292756" y="748906"/>
                </a:lnTo>
                <a:lnTo>
                  <a:pt x="281810" y="765644"/>
                </a:lnTo>
                <a:lnTo>
                  <a:pt x="273062" y="779348"/>
                </a:lnTo>
                <a:close/>
              </a:path>
              <a:path w="3305175" h="3365500">
                <a:moveTo>
                  <a:pt x="292760" y="748906"/>
                </a:moveTo>
                <a:close/>
              </a:path>
              <a:path w="3305175" h="3365500">
                <a:moveTo>
                  <a:pt x="281810" y="765644"/>
                </a:moveTo>
                <a:close/>
              </a:path>
              <a:path w="3305175" h="3365500">
                <a:moveTo>
                  <a:pt x="322389" y="705777"/>
                </a:moveTo>
                <a:lnTo>
                  <a:pt x="312026" y="698436"/>
                </a:lnTo>
                <a:lnTo>
                  <a:pt x="316483" y="692124"/>
                </a:lnTo>
                <a:lnTo>
                  <a:pt x="328294" y="675855"/>
                </a:lnTo>
                <a:lnTo>
                  <a:pt x="340283" y="659739"/>
                </a:lnTo>
                <a:lnTo>
                  <a:pt x="342163" y="657263"/>
                </a:lnTo>
                <a:lnTo>
                  <a:pt x="352259" y="664971"/>
                </a:lnTo>
                <a:lnTo>
                  <a:pt x="350380" y="667435"/>
                </a:lnTo>
                <a:lnTo>
                  <a:pt x="338484" y="683437"/>
                </a:lnTo>
                <a:lnTo>
                  <a:pt x="326763" y="699592"/>
                </a:lnTo>
                <a:lnTo>
                  <a:pt x="322389" y="705777"/>
                </a:lnTo>
                <a:close/>
              </a:path>
              <a:path w="3305175" h="3365500">
                <a:moveTo>
                  <a:pt x="350392" y="667419"/>
                </a:moveTo>
                <a:close/>
              </a:path>
              <a:path w="3305175" h="3365500">
                <a:moveTo>
                  <a:pt x="350380" y="667435"/>
                </a:moveTo>
                <a:close/>
              </a:path>
              <a:path w="3305175" h="3365500">
                <a:moveTo>
                  <a:pt x="338484" y="683437"/>
                </a:moveTo>
                <a:close/>
              </a:path>
              <a:path w="3305175" h="3365500">
                <a:moveTo>
                  <a:pt x="326770" y="699592"/>
                </a:moveTo>
                <a:close/>
              </a:path>
              <a:path w="3305175" h="3365500">
                <a:moveTo>
                  <a:pt x="375475" y="634949"/>
                </a:moveTo>
                <a:lnTo>
                  <a:pt x="365569" y="627011"/>
                </a:lnTo>
                <a:lnTo>
                  <a:pt x="377342" y="612305"/>
                </a:lnTo>
                <a:lnTo>
                  <a:pt x="390067" y="596798"/>
                </a:lnTo>
                <a:lnTo>
                  <a:pt x="397814" y="587565"/>
                </a:lnTo>
                <a:lnTo>
                  <a:pt x="407542" y="595744"/>
                </a:lnTo>
                <a:lnTo>
                  <a:pt x="399792" y="604964"/>
                </a:lnTo>
                <a:lnTo>
                  <a:pt x="387159" y="620356"/>
                </a:lnTo>
                <a:lnTo>
                  <a:pt x="375475" y="634949"/>
                </a:lnTo>
                <a:close/>
              </a:path>
              <a:path w="3305175" h="3365500">
                <a:moveTo>
                  <a:pt x="399792" y="604964"/>
                </a:moveTo>
                <a:close/>
              </a:path>
              <a:path w="3305175" h="3365500">
                <a:moveTo>
                  <a:pt x="387159" y="620356"/>
                </a:moveTo>
                <a:close/>
              </a:path>
              <a:path w="3305175" h="3365500">
                <a:moveTo>
                  <a:pt x="432320" y="567004"/>
                </a:moveTo>
                <a:lnTo>
                  <a:pt x="422795" y="558596"/>
                </a:lnTo>
                <a:lnTo>
                  <a:pt x="429285" y="551243"/>
                </a:lnTo>
                <a:lnTo>
                  <a:pt x="442709" y="536397"/>
                </a:lnTo>
                <a:lnTo>
                  <a:pt x="457110" y="520839"/>
                </a:lnTo>
                <a:lnTo>
                  <a:pt x="466331" y="529577"/>
                </a:lnTo>
                <a:lnTo>
                  <a:pt x="465522" y="530428"/>
                </a:lnTo>
                <a:lnTo>
                  <a:pt x="452024" y="545020"/>
                </a:lnTo>
                <a:lnTo>
                  <a:pt x="438703" y="559765"/>
                </a:lnTo>
                <a:lnTo>
                  <a:pt x="432320" y="567004"/>
                </a:lnTo>
                <a:close/>
              </a:path>
              <a:path w="3305175" h="3365500">
                <a:moveTo>
                  <a:pt x="465522" y="530428"/>
                </a:moveTo>
                <a:close/>
              </a:path>
              <a:path w="3305175" h="3365500">
                <a:moveTo>
                  <a:pt x="452030" y="545020"/>
                </a:moveTo>
                <a:close/>
              </a:path>
              <a:path w="3305175" h="3365500">
                <a:moveTo>
                  <a:pt x="438708" y="559765"/>
                </a:moveTo>
                <a:close/>
              </a:path>
              <a:path w="3305175" h="3365500">
                <a:moveTo>
                  <a:pt x="492658" y="502132"/>
                </a:moveTo>
                <a:lnTo>
                  <a:pt x="483539" y="493293"/>
                </a:lnTo>
                <a:lnTo>
                  <a:pt x="483996" y="492810"/>
                </a:lnTo>
                <a:lnTo>
                  <a:pt x="498106" y="478624"/>
                </a:lnTo>
                <a:lnTo>
                  <a:pt x="512368" y="464616"/>
                </a:lnTo>
                <a:lnTo>
                  <a:pt x="519848" y="457441"/>
                </a:lnTo>
                <a:lnTo>
                  <a:pt x="528637" y="466597"/>
                </a:lnTo>
                <a:lnTo>
                  <a:pt x="521168" y="473773"/>
                </a:lnTo>
                <a:lnTo>
                  <a:pt x="506996" y="487692"/>
                </a:lnTo>
                <a:lnTo>
                  <a:pt x="492658" y="502132"/>
                </a:lnTo>
                <a:close/>
              </a:path>
              <a:path w="3305175" h="3365500">
                <a:moveTo>
                  <a:pt x="521168" y="473773"/>
                </a:moveTo>
                <a:close/>
              </a:path>
              <a:path w="3305175" h="3365500">
                <a:moveTo>
                  <a:pt x="507013" y="487676"/>
                </a:moveTo>
                <a:close/>
              </a:path>
              <a:path w="3305175" h="3365500">
                <a:moveTo>
                  <a:pt x="506996" y="487692"/>
                </a:moveTo>
                <a:close/>
              </a:path>
              <a:path w="3305175" h="3365500">
                <a:moveTo>
                  <a:pt x="493015" y="501764"/>
                </a:moveTo>
                <a:close/>
              </a:path>
              <a:path w="3305175" h="3365500">
                <a:moveTo>
                  <a:pt x="556323" y="440651"/>
                </a:moveTo>
                <a:lnTo>
                  <a:pt x="547750" y="431279"/>
                </a:lnTo>
                <a:lnTo>
                  <a:pt x="556145" y="423608"/>
                </a:lnTo>
                <a:lnTo>
                  <a:pt x="571055" y="410298"/>
                </a:lnTo>
                <a:lnTo>
                  <a:pt x="585825" y="397421"/>
                </a:lnTo>
                <a:lnTo>
                  <a:pt x="594169" y="406996"/>
                </a:lnTo>
                <a:lnTo>
                  <a:pt x="579405" y="419874"/>
                </a:lnTo>
                <a:lnTo>
                  <a:pt x="564598" y="433082"/>
                </a:lnTo>
                <a:lnTo>
                  <a:pt x="556323" y="440651"/>
                </a:lnTo>
                <a:close/>
              </a:path>
              <a:path w="3305175" h="3365500">
                <a:moveTo>
                  <a:pt x="579405" y="419874"/>
                </a:moveTo>
                <a:close/>
              </a:path>
              <a:path w="3305175" h="3365500">
                <a:moveTo>
                  <a:pt x="564603" y="433082"/>
                </a:moveTo>
                <a:close/>
              </a:path>
              <a:path w="3305175" h="3365500">
                <a:moveTo>
                  <a:pt x="623214" y="382574"/>
                </a:moveTo>
                <a:lnTo>
                  <a:pt x="615098" y="372808"/>
                </a:lnTo>
                <a:lnTo>
                  <a:pt x="616737" y="371449"/>
                </a:lnTo>
                <a:lnTo>
                  <a:pt x="632269" y="358863"/>
                </a:lnTo>
                <a:lnTo>
                  <a:pt x="647941" y="346468"/>
                </a:lnTo>
                <a:lnTo>
                  <a:pt x="655027" y="341020"/>
                </a:lnTo>
                <a:lnTo>
                  <a:pt x="662774" y="351078"/>
                </a:lnTo>
                <a:lnTo>
                  <a:pt x="655716" y="356527"/>
                </a:lnTo>
                <a:lnTo>
                  <a:pt x="640131" y="368833"/>
                </a:lnTo>
                <a:lnTo>
                  <a:pt x="624727" y="381317"/>
                </a:lnTo>
                <a:lnTo>
                  <a:pt x="623214" y="382574"/>
                </a:lnTo>
                <a:close/>
              </a:path>
              <a:path w="3305175" h="3365500">
                <a:moveTo>
                  <a:pt x="655716" y="356527"/>
                </a:moveTo>
                <a:close/>
              </a:path>
              <a:path w="3305175" h="3365500">
                <a:moveTo>
                  <a:pt x="640143" y="368833"/>
                </a:moveTo>
                <a:close/>
              </a:path>
              <a:path w="3305175" h="3365500">
                <a:moveTo>
                  <a:pt x="624727" y="381317"/>
                </a:moveTo>
                <a:close/>
              </a:path>
              <a:path w="3305175" h="3365500">
                <a:moveTo>
                  <a:pt x="693076" y="328231"/>
                </a:moveTo>
                <a:lnTo>
                  <a:pt x="685571" y="317995"/>
                </a:lnTo>
                <a:lnTo>
                  <a:pt x="695883" y="310426"/>
                </a:lnTo>
                <a:lnTo>
                  <a:pt x="712152" y="298792"/>
                </a:lnTo>
                <a:lnTo>
                  <a:pt x="727049" y="288416"/>
                </a:lnTo>
                <a:lnTo>
                  <a:pt x="734313" y="298830"/>
                </a:lnTo>
                <a:lnTo>
                  <a:pt x="719426" y="309206"/>
                </a:lnTo>
                <a:lnTo>
                  <a:pt x="703286" y="320751"/>
                </a:lnTo>
                <a:lnTo>
                  <a:pt x="693076" y="328231"/>
                </a:lnTo>
                <a:close/>
              </a:path>
              <a:path w="3305175" h="3365500">
                <a:moveTo>
                  <a:pt x="719426" y="309206"/>
                </a:moveTo>
                <a:close/>
              </a:path>
              <a:path w="3305175" h="3365500">
                <a:moveTo>
                  <a:pt x="703286" y="320751"/>
                </a:moveTo>
                <a:close/>
              </a:path>
              <a:path w="3305175" h="3365500">
                <a:moveTo>
                  <a:pt x="765809" y="277660"/>
                </a:moveTo>
                <a:lnTo>
                  <a:pt x="758799" y="267068"/>
                </a:lnTo>
                <a:lnTo>
                  <a:pt x="762018" y="264947"/>
                </a:lnTo>
                <a:lnTo>
                  <a:pt x="778649" y="254228"/>
                </a:lnTo>
                <a:lnTo>
                  <a:pt x="795616" y="243585"/>
                </a:lnTo>
                <a:lnTo>
                  <a:pt x="801903" y="239750"/>
                </a:lnTo>
                <a:lnTo>
                  <a:pt x="808519" y="250596"/>
                </a:lnTo>
                <a:lnTo>
                  <a:pt x="802236" y="254431"/>
                </a:lnTo>
                <a:lnTo>
                  <a:pt x="785410" y="264985"/>
                </a:lnTo>
                <a:lnTo>
                  <a:pt x="768698" y="275742"/>
                </a:lnTo>
                <a:lnTo>
                  <a:pt x="765809" y="277660"/>
                </a:lnTo>
                <a:close/>
              </a:path>
              <a:path w="3305175" h="3365500">
                <a:moveTo>
                  <a:pt x="802236" y="254431"/>
                </a:moveTo>
                <a:close/>
              </a:path>
              <a:path w="3305175" h="3365500">
                <a:moveTo>
                  <a:pt x="785410" y="264985"/>
                </a:moveTo>
                <a:close/>
              </a:path>
              <a:path w="3305175" h="3365500">
                <a:moveTo>
                  <a:pt x="768698" y="275742"/>
                </a:moveTo>
                <a:close/>
              </a:path>
              <a:path w="3305175" h="3365500">
                <a:moveTo>
                  <a:pt x="841095" y="231152"/>
                </a:moveTo>
                <a:lnTo>
                  <a:pt x="834745" y="220154"/>
                </a:lnTo>
                <a:lnTo>
                  <a:pt x="847331" y="212890"/>
                </a:lnTo>
                <a:lnTo>
                  <a:pt x="864831" y="203072"/>
                </a:lnTo>
                <a:lnTo>
                  <a:pt x="879195" y="195237"/>
                </a:lnTo>
                <a:lnTo>
                  <a:pt x="885278" y="206387"/>
                </a:lnTo>
                <a:lnTo>
                  <a:pt x="870910" y="214223"/>
                </a:lnTo>
                <a:lnTo>
                  <a:pt x="853551" y="223964"/>
                </a:lnTo>
                <a:lnTo>
                  <a:pt x="841095" y="231152"/>
                </a:lnTo>
                <a:close/>
              </a:path>
              <a:path w="3305175" h="3365500">
                <a:moveTo>
                  <a:pt x="870910" y="214223"/>
                </a:moveTo>
                <a:close/>
              </a:path>
              <a:path w="3305175" h="3365500">
                <a:moveTo>
                  <a:pt x="853551" y="223964"/>
                </a:moveTo>
                <a:close/>
              </a:path>
              <a:path w="3305175" h="3365500">
                <a:moveTo>
                  <a:pt x="918870" y="188760"/>
                </a:moveTo>
                <a:lnTo>
                  <a:pt x="913066" y="177457"/>
                </a:lnTo>
                <a:lnTo>
                  <a:pt x="918082" y="174878"/>
                </a:lnTo>
                <a:lnTo>
                  <a:pt x="936091" y="165912"/>
                </a:lnTo>
                <a:lnTo>
                  <a:pt x="954214" y="157162"/>
                </a:lnTo>
                <a:lnTo>
                  <a:pt x="958875" y="154978"/>
                </a:lnTo>
                <a:lnTo>
                  <a:pt x="964259" y="166471"/>
                </a:lnTo>
                <a:lnTo>
                  <a:pt x="959609" y="168655"/>
                </a:lnTo>
                <a:lnTo>
                  <a:pt x="941628" y="177342"/>
                </a:lnTo>
                <a:lnTo>
                  <a:pt x="923749" y="186245"/>
                </a:lnTo>
                <a:lnTo>
                  <a:pt x="918870" y="188760"/>
                </a:lnTo>
                <a:close/>
              </a:path>
              <a:path w="3305175" h="3365500">
                <a:moveTo>
                  <a:pt x="959609" y="168655"/>
                </a:moveTo>
                <a:close/>
              </a:path>
              <a:path w="3305175" h="3365500">
                <a:moveTo>
                  <a:pt x="941628" y="177342"/>
                </a:moveTo>
                <a:close/>
              </a:path>
              <a:path w="3305175" h="3365500">
                <a:moveTo>
                  <a:pt x="923813" y="186212"/>
                </a:moveTo>
                <a:close/>
              </a:path>
              <a:path w="3305175" h="3365500">
                <a:moveTo>
                  <a:pt x="923749" y="186245"/>
                </a:moveTo>
                <a:close/>
              </a:path>
              <a:path w="3305175" h="3365500">
                <a:moveTo>
                  <a:pt x="998765" y="150685"/>
                </a:moveTo>
                <a:lnTo>
                  <a:pt x="993660" y="139052"/>
                </a:lnTo>
                <a:lnTo>
                  <a:pt x="1009294" y="132219"/>
                </a:lnTo>
                <a:lnTo>
                  <a:pt x="1027886" y="124345"/>
                </a:lnTo>
                <a:lnTo>
                  <a:pt x="1040574" y="119151"/>
                </a:lnTo>
                <a:lnTo>
                  <a:pt x="1045374" y="130911"/>
                </a:lnTo>
                <a:lnTo>
                  <a:pt x="1032703" y="136093"/>
                </a:lnTo>
                <a:lnTo>
                  <a:pt x="1014252" y="143903"/>
                </a:lnTo>
                <a:lnTo>
                  <a:pt x="998765" y="150685"/>
                </a:lnTo>
                <a:close/>
              </a:path>
              <a:path w="3305175" h="3365500">
                <a:moveTo>
                  <a:pt x="1032703" y="136093"/>
                </a:moveTo>
                <a:close/>
              </a:path>
              <a:path w="3305175" h="3365500">
                <a:moveTo>
                  <a:pt x="1014252" y="143903"/>
                </a:moveTo>
                <a:close/>
              </a:path>
              <a:path w="3305175" h="3365500">
                <a:moveTo>
                  <a:pt x="1080693" y="117055"/>
                </a:moveTo>
                <a:lnTo>
                  <a:pt x="1122527" y="88391"/>
                </a:lnTo>
                <a:lnTo>
                  <a:pt x="1124178" y="87833"/>
                </a:lnTo>
                <a:lnTo>
                  <a:pt x="1128242" y="99860"/>
                </a:lnTo>
                <a:lnTo>
                  <a:pt x="1126595" y="100418"/>
                </a:lnTo>
                <a:lnTo>
                  <a:pt x="1107598" y="107099"/>
                </a:lnTo>
                <a:lnTo>
                  <a:pt x="1088716" y="114007"/>
                </a:lnTo>
                <a:lnTo>
                  <a:pt x="1080693" y="117055"/>
                </a:lnTo>
                <a:close/>
              </a:path>
              <a:path w="3305175" h="3365500">
                <a:moveTo>
                  <a:pt x="1126595" y="100418"/>
                </a:moveTo>
                <a:close/>
              </a:path>
              <a:path w="3305175" h="3365500">
                <a:moveTo>
                  <a:pt x="1107598" y="107099"/>
                </a:moveTo>
                <a:close/>
              </a:path>
              <a:path w="3305175" h="3365500">
                <a:moveTo>
                  <a:pt x="1088716" y="114007"/>
                </a:moveTo>
                <a:close/>
              </a:path>
              <a:path w="3305175" h="3365500">
                <a:moveTo>
                  <a:pt x="1164348" y="87934"/>
                </a:moveTo>
                <a:lnTo>
                  <a:pt x="1160436" y="75857"/>
                </a:lnTo>
                <a:lnTo>
                  <a:pt x="1180591" y="69595"/>
                </a:lnTo>
                <a:lnTo>
                  <a:pt x="1200149" y="63817"/>
                </a:lnTo>
                <a:lnTo>
                  <a:pt x="1209331" y="61226"/>
                </a:lnTo>
                <a:lnTo>
                  <a:pt x="1212786" y="73444"/>
                </a:lnTo>
                <a:lnTo>
                  <a:pt x="1203594" y="76034"/>
                </a:lnTo>
                <a:lnTo>
                  <a:pt x="1184233" y="81775"/>
                </a:lnTo>
                <a:lnTo>
                  <a:pt x="1164348" y="87934"/>
                </a:lnTo>
                <a:close/>
              </a:path>
              <a:path w="3305175" h="3365500">
                <a:moveTo>
                  <a:pt x="1203604" y="76034"/>
                </a:moveTo>
                <a:close/>
              </a:path>
              <a:path w="3305175" h="3365500">
                <a:moveTo>
                  <a:pt x="1184233" y="81775"/>
                </a:moveTo>
                <a:close/>
              </a:path>
              <a:path w="3305175" h="3365500">
                <a:moveTo>
                  <a:pt x="1164894" y="87756"/>
                </a:moveTo>
                <a:close/>
              </a:path>
              <a:path w="3305175" h="3365500">
                <a:moveTo>
                  <a:pt x="1249413" y="63550"/>
                </a:moveTo>
                <a:lnTo>
                  <a:pt x="1246263" y="51244"/>
                </a:lnTo>
                <a:lnTo>
                  <a:pt x="1259407" y="47891"/>
                </a:lnTo>
                <a:lnTo>
                  <a:pt x="1279359" y="43065"/>
                </a:lnTo>
                <a:lnTo>
                  <a:pt x="1295806" y="39306"/>
                </a:lnTo>
                <a:lnTo>
                  <a:pt x="1298638" y="51688"/>
                </a:lnTo>
                <a:lnTo>
                  <a:pt x="1282215" y="55448"/>
                </a:lnTo>
                <a:lnTo>
                  <a:pt x="1262369" y="60236"/>
                </a:lnTo>
                <a:lnTo>
                  <a:pt x="1249413" y="63550"/>
                </a:lnTo>
                <a:close/>
              </a:path>
              <a:path w="3305175" h="3365500">
                <a:moveTo>
                  <a:pt x="1282215" y="55448"/>
                </a:moveTo>
                <a:close/>
              </a:path>
              <a:path w="3305175" h="3365500">
                <a:moveTo>
                  <a:pt x="1262392" y="60236"/>
                </a:moveTo>
                <a:close/>
              </a:path>
              <a:path w="3305175" h="3365500">
                <a:moveTo>
                  <a:pt x="1335747" y="43853"/>
                </a:moveTo>
                <a:lnTo>
                  <a:pt x="1380438" y="22682"/>
                </a:lnTo>
                <a:lnTo>
                  <a:pt x="1383448" y="22199"/>
                </a:lnTo>
                <a:lnTo>
                  <a:pt x="1385480" y="34734"/>
                </a:lnTo>
                <a:lnTo>
                  <a:pt x="1382625" y="35204"/>
                </a:lnTo>
                <a:lnTo>
                  <a:pt x="1362248" y="38773"/>
                </a:lnTo>
                <a:lnTo>
                  <a:pt x="1342110" y="42570"/>
                </a:lnTo>
                <a:lnTo>
                  <a:pt x="1335747" y="43853"/>
                </a:lnTo>
                <a:close/>
              </a:path>
              <a:path w="3305175" h="3365500">
                <a:moveTo>
                  <a:pt x="1382470" y="35229"/>
                </a:moveTo>
                <a:lnTo>
                  <a:pt x="1382625" y="35204"/>
                </a:lnTo>
                <a:lnTo>
                  <a:pt x="1382470" y="35229"/>
                </a:lnTo>
                <a:close/>
              </a:path>
              <a:path w="3305175" h="3365500">
                <a:moveTo>
                  <a:pt x="1362248" y="38773"/>
                </a:moveTo>
                <a:close/>
              </a:path>
              <a:path w="3305175" h="3365500">
                <a:moveTo>
                  <a:pt x="1342110" y="42570"/>
                </a:moveTo>
                <a:close/>
              </a:path>
              <a:path w="3305175" h="3365500">
                <a:moveTo>
                  <a:pt x="1423047" y="28905"/>
                </a:moveTo>
                <a:lnTo>
                  <a:pt x="1421180" y="16344"/>
                </a:lnTo>
                <a:lnTo>
                  <a:pt x="1442097" y="13500"/>
                </a:lnTo>
                <a:lnTo>
                  <a:pt x="1462823" y="10947"/>
                </a:lnTo>
                <a:lnTo>
                  <a:pt x="1471815" y="9969"/>
                </a:lnTo>
                <a:lnTo>
                  <a:pt x="1473199" y="22593"/>
                </a:lnTo>
                <a:lnTo>
                  <a:pt x="1464181" y="23583"/>
                </a:lnTo>
                <a:lnTo>
                  <a:pt x="1443642" y="26111"/>
                </a:lnTo>
                <a:lnTo>
                  <a:pt x="1423047" y="28905"/>
                </a:lnTo>
                <a:close/>
              </a:path>
              <a:path w="3305175" h="3365500">
                <a:moveTo>
                  <a:pt x="1464208" y="23583"/>
                </a:moveTo>
                <a:close/>
              </a:path>
              <a:path w="3305175" h="3365500">
                <a:moveTo>
                  <a:pt x="1443646" y="26111"/>
                </a:moveTo>
                <a:close/>
              </a:path>
              <a:path w="3305175" h="3365500">
                <a:moveTo>
                  <a:pt x="1510956" y="18846"/>
                </a:moveTo>
                <a:lnTo>
                  <a:pt x="1509890" y="6197"/>
                </a:lnTo>
                <a:lnTo>
                  <a:pt x="1525358" y="4889"/>
                </a:lnTo>
                <a:lnTo>
                  <a:pt x="1546453" y="3390"/>
                </a:lnTo>
                <a:lnTo>
                  <a:pt x="1560728" y="2565"/>
                </a:lnTo>
                <a:lnTo>
                  <a:pt x="1561464" y="15252"/>
                </a:lnTo>
                <a:lnTo>
                  <a:pt x="1547409" y="16065"/>
                </a:lnTo>
                <a:lnTo>
                  <a:pt x="1526336" y="17551"/>
                </a:lnTo>
                <a:lnTo>
                  <a:pt x="1510956" y="18846"/>
                </a:lnTo>
                <a:close/>
              </a:path>
              <a:path w="3305175" h="3365500">
                <a:moveTo>
                  <a:pt x="1547189" y="16078"/>
                </a:moveTo>
                <a:lnTo>
                  <a:pt x="1547409" y="16065"/>
                </a:lnTo>
                <a:lnTo>
                  <a:pt x="1547189" y="16078"/>
                </a:lnTo>
                <a:close/>
              </a:path>
              <a:path w="3305175" h="3365500">
                <a:moveTo>
                  <a:pt x="1599361" y="13576"/>
                </a:moveTo>
                <a:lnTo>
                  <a:pt x="1598955" y="888"/>
                </a:lnTo>
                <a:lnTo>
                  <a:pt x="1609851" y="533"/>
                </a:lnTo>
                <a:lnTo>
                  <a:pt x="1631149" y="126"/>
                </a:lnTo>
                <a:lnTo>
                  <a:pt x="1649907" y="0"/>
                </a:lnTo>
                <a:lnTo>
                  <a:pt x="1649983" y="12700"/>
                </a:lnTo>
                <a:lnTo>
                  <a:pt x="1631390" y="12826"/>
                </a:lnTo>
                <a:lnTo>
                  <a:pt x="1610181" y="13233"/>
                </a:lnTo>
                <a:lnTo>
                  <a:pt x="1599361" y="13576"/>
                </a:lnTo>
                <a:close/>
              </a:path>
              <a:path w="3305175" h="3365500">
                <a:moveTo>
                  <a:pt x="1738439" y="14947"/>
                </a:moveTo>
                <a:lnTo>
                  <a:pt x="1736966" y="14858"/>
                </a:lnTo>
                <a:lnTo>
                  <a:pt x="1715896" y="13906"/>
                </a:lnTo>
                <a:lnTo>
                  <a:pt x="1694827" y="13233"/>
                </a:lnTo>
                <a:lnTo>
                  <a:pt x="1687918" y="13093"/>
                </a:lnTo>
                <a:lnTo>
                  <a:pt x="1688159" y="393"/>
                </a:lnTo>
                <a:lnTo>
                  <a:pt x="1695157" y="533"/>
                </a:lnTo>
                <a:lnTo>
                  <a:pt x="1716379" y="1219"/>
                </a:lnTo>
                <a:lnTo>
                  <a:pt x="1739175" y="2260"/>
                </a:lnTo>
                <a:lnTo>
                  <a:pt x="1738439" y="14947"/>
                </a:lnTo>
                <a:close/>
              </a:path>
              <a:path w="3305175" h="3365500">
                <a:moveTo>
                  <a:pt x="1826716" y="22021"/>
                </a:moveTo>
                <a:lnTo>
                  <a:pt x="1820163" y="21297"/>
                </a:lnTo>
                <a:lnTo>
                  <a:pt x="1799450" y="19291"/>
                </a:lnTo>
                <a:lnTo>
                  <a:pt x="1778672" y="17551"/>
                </a:lnTo>
                <a:lnTo>
                  <a:pt x="1776374" y="17386"/>
                </a:lnTo>
                <a:lnTo>
                  <a:pt x="1777275" y="4724"/>
                </a:lnTo>
                <a:lnTo>
                  <a:pt x="1779650" y="4889"/>
                </a:lnTo>
                <a:lnTo>
                  <a:pt x="1800681" y="6654"/>
                </a:lnTo>
                <a:lnTo>
                  <a:pt x="1821471" y="8674"/>
                </a:lnTo>
                <a:lnTo>
                  <a:pt x="1828101" y="9397"/>
                </a:lnTo>
                <a:lnTo>
                  <a:pt x="1826716" y="22021"/>
                </a:lnTo>
                <a:close/>
              </a:path>
              <a:path w="3305175" h="3365500">
                <a:moveTo>
                  <a:pt x="1914473" y="33908"/>
                </a:moveTo>
                <a:lnTo>
                  <a:pt x="1902231" y="31915"/>
                </a:lnTo>
                <a:lnTo>
                  <a:pt x="1881834" y="28879"/>
                </a:lnTo>
                <a:lnTo>
                  <a:pt x="1864385" y="26504"/>
                </a:lnTo>
                <a:lnTo>
                  <a:pt x="1866099" y="13919"/>
                </a:lnTo>
                <a:lnTo>
                  <a:pt x="1883701" y="16319"/>
                </a:lnTo>
                <a:lnTo>
                  <a:pt x="1904263" y="19380"/>
                </a:lnTo>
                <a:lnTo>
                  <a:pt x="1916505" y="21361"/>
                </a:lnTo>
                <a:lnTo>
                  <a:pt x="1914473" y="33908"/>
                </a:lnTo>
                <a:close/>
              </a:path>
              <a:path w="3305175" h="3365500">
                <a:moveTo>
                  <a:pt x="2003174" y="42570"/>
                </a:moveTo>
                <a:lnTo>
                  <a:pt x="1962933" y="42557"/>
                </a:lnTo>
                <a:lnTo>
                  <a:pt x="1951837" y="40462"/>
                </a:lnTo>
                <a:lnTo>
                  <a:pt x="1954199" y="27990"/>
                </a:lnTo>
                <a:lnTo>
                  <a:pt x="1965426" y="30098"/>
                </a:lnTo>
                <a:lnTo>
                  <a:pt x="1985644" y="34175"/>
                </a:lnTo>
                <a:lnTo>
                  <a:pt x="2004123" y="38150"/>
                </a:lnTo>
                <a:lnTo>
                  <a:pt x="2003174" y="42570"/>
                </a:lnTo>
                <a:close/>
              </a:path>
              <a:path w="3305175" h="3365500">
                <a:moveTo>
                  <a:pt x="2002307" y="46608"/>
                </a:moveTo>
                <a:lnTo>
                  <a:pt x="1982990" y="46596"/>
                </a:lnTo>
                <a:lnTo>
                  <a:pt x="1962911" y="42557"/>
                </a:lnTo>
                <a:lnTo>
                  <a:pt x="2003174" y="42570"/>
                </a:lnTo>
                <a:lnTo>
                  <a:pt x="2002307" y="46608"/>
                </a:lnTo>
                <a:close/>
              </a:path>
              <a:path w="3305175" h="3365500">
                <a:moveTo>
                  <a:pt x="2001456" y="50571"/>
                </a:moveTo>
                <a:lnTo>
                  <a:pt x="1982977" y="46596"/>
                </a:lnTo>
                <a:lnTo>
                  <a:pt x="2002307" y="46608"/>
                </a:lnTo>
                <a:lnTo>
                  <a:pt x="2001456" y="50571"/>
                </a:lnTo>
                <a:close/>
              </a:path>
              <a:path w="3305175" h="3365500">
                <a:moveTo>
                  <a:pt x="2087733" y="70523"/>
                </a:moveTo>
                <a:lnTo>
                  <a:pt x="2081939" y="70510"/>
                </a:lnTo>
                <a:lnTo>
                  <a:pt x="2062301" y="65239"/>
                </a:lnTo>
                <a:lnTo>
                  <a:pt x="2042616" y="60210"/>
                </a:lnTo>
                <a:lnTo>
                  <a:pt x="2038400" y="59194"/>
                </a:lnTo>
                <a:lnTo>
                  <a:pt x="2041385" y="46850"/>
                </a:lnTo>
                <a:lnTo>
                  <a:pt x="2045753" y="47904"/>
                </a:lnTo>
                <a:lnTo>
                  <a:pt x="2065603" y="52971"/>
                </a:lnTo>
                <a:lnTo>
                  <a:pt x="2085352" y="58280"/>
                </a:lnTo>
                <a:lnTo>
                  <a:pt x="2090749" y="59804"/>
                </a:lnTo>
                <a:lnTo>
                  <a:pt x="2087733" y="70523"/>
                </a:lnTo>
                <a:close/>
              </a:path>
              <a:path w="3305175" h="3365500">
                <a:moveTo>
                  <a:pt x="2087308" y="72034"/>
                </a:moveTo>
                <a:lnTo>
                  <a:pt x="2081910" y="70510"/>
                </a:lnTo>
                <a:lnTo>
                  <a:pt x="2087733" y="70523"/>
                </a:lnTo>
                <a:lnTo>
                  <a:pt x="2087308" y="72034"/>
                </a:lnTo>
                <a:close/>
              </a:path>
              <a:path w="3305175" h="3365500">
                <a:moveTo>
                  <a:pt x="2173340" y="93979"/>
                </a:moveTo>
                <a:lnTo>
                  <a:pt x="2159393" y="93979"/>
                </a:lnTo>
                <a:lnTo>
                  <a:pt x="2140114" y="87731"/>
                </a:lnTo>
                <a:lnTo>
                  <a:pt x="2123719" y="82664"/>
                </a:lnTo>
                <a:lnTo>
                  <a:pt x="2127478" y="70523"/>
                </a:lnTo>
                <a:lnTo>
                  <a:pt x="2144026" y="75653"/>
                </a:lnTo>
                <a:lnTo>
                  <a:pt x="2163381" y="81914"/>
                </a:lnTo>
                <a:lnTo>
                  <a:pt x="2175979" y="86169"/>
                </a:lnTo>
                <a:lnTo>
                  <a:pt x="2173340" y="93979"/>
                </a:lnTo>
                <a:close/>
              </a:path>
              <a:path w="3305175" h="3365500">
                <a:moveTo>
                  <a:pt x="2171915" y="98196"/>
                </a:moveTo>
                <a:lnTo>
                  <a:pt x="2159373" y="93973"/>
                </a:lnTo>
                <a:lnTo>
                  <a:pt x="2173340" y="93979"/>
                </a:lnTo>
                <a:lnTo>
                  <a:pt x="2171915" y="98196"/>
                </a:lnTo>
                <a:close/>
              </a:path>
              <a:path w="3305175" h="3365500">
                <a:moveTo>
                  <a:pt x="2251670" y="114007"/>
                </a:moveTo>
                <a:lnTo>
                  <a:pt x="2216378" y="114007"/>
                </a:lnTo>
                <a:lnTo>
                  <a:pt x="2207691" y="110832"/>
                </a:lnTo>
                <a:lnTo>
                  <a:pt x="2212047" y="98907"/>
                </a:lnTo>
                <a:lnTo>
                  <a:pt x="2220823" y="102107"/>
                </a:lnTo>
                <a:lnTo>
                  <a:pt x="2239746" y="109308"/>
                </a:lnTo>
                <a:lnTo>
                  <a:pt x="2251670" y="114007"/>
                </a:lnTo>
                <a:close/>
              </a:path>
              <a:path w="3305175" h="3365500">
                <a:moveTo>
                  <a:pt x="2258084" y="121145"/>
                </a:moveTo>
                <a:lnTo>
                  <a:pt x="2235161" y="121145"/>
                </a:lnTo>
                <a:lnTo>
                  <a:pt x="2216302" y="113982"/>
                </a:lnTo>
                <a:lnTo>
                  <a:pt x="2251670" y="114007"/>
                </a:lnTo>
                <a:lnTo>
                  <a:pt x="2258567" y="116725"/>
                </a:lnTo>
                <a:lnTo>
                  <a:pt x="2259698" y="117195"/>
                </a:lnTo>
                <a:lnTo>
                  <a:pt x="2258084" y="121145"/>
                </a:lnTo>
                <a:close/>
              </a:path>
              <a:path w="3305175" h="3365500">
                <a:moveTo>
                  <a:pt x="2255073" y="128511"/>
                </a:moveTo>
                <a:lnTo>
                  <a:pt x="2253830" y="128511"/>
                </a:lnTo>
                <a:lnTo>
                  <a:pt x="2235085" y="121119"/>
                </a:lnTo>
                <a:lnTo>
                  <a:pt x="2258084" y="121145"/>
                </a:lnTo>
                <a:lnTo>
                  <a:pt x="2255073" y="128511"/>
                </a:lnTo>
                <a:close/>
              </a:path>
              <a:path w="3305175" h="3365500">
                <a:moveTo>
                  <a:pt x="2254897" y="128943"/>
                </a:moveTo>
                <a:lnTo>
                  <a:pt x="2253754" y="128485"/>
                </a:lnTo>
                <a:lnTo>
                  <a:pt x="2255073" y="128511"/>
                </a:lnTo>
                <a:lnTo>
                  <a:pt x="2254897" y="128943"/>
                </a:lnTo>
                <a:close/>
              </a:path>
              <a:path w="3305175" h="3365500">
                <a:moveTo>
                  <a:pt x="2322224" y="143903"/>
                </a:moveTo>
                <a:lnTo>
                  <a:pt x="2290838" y="143903"/>
                </a:lnTo>
                <a:lnTo>
                  <a:pt x="2290000" y="143548"/>
                </a:lnTo>
                <a:lnTo>
                  <a:pt x="2294953" y="131851"/>
                </a:lnTo>
                <a:lnTo>
                  <a:pt x="2314346" y="140334"/>
                </a:lnTo>
                <a:lnTo>
                  <a:pt x="2322224" y="143903"/>
                </a:lnTo>
                <a:close/>
              </a:path>
              <a:path w="3305175" h="3365500">
                <a:moveTo>
                  <a:pt x="2336113" y="164274"/>
                </a:moveTo>
                <a:lnTo>
                  <a:pt x="2327325" y="160159"/>
                </a:lnTo>
                <a:lnTo>
                  <a:pt x="2309101" y="151904"/>
                </a:lnTo>
                <a:lnTo>
                  <a:pt x="2290774" y="143878"/>
                </a:lnTo>
                <a:lnTo>
                  <a:pt x="2322224" y="143903"/>
                </a:lnTo>
                <a:lnTo>
                  <a:pt x="2332710" y="148653"/>
                </a:lnTo>
                <a:lnTo>
                  <a:pt x="2341498" y="152768"/>
                </a:lnTo>
                <a:lnTo>
                  <a:pt x="2336113" y="164274"/>
                </a:lnTo>
                <a:close/>
              </a:path>
              <a:path w="3305175" h="3365500">
                <a:moveTo>
                  <a:pt x="2409000" y="186245"/>
                </a:moveTo>
                <a:lnTo>
                  <a:pt x="2381338" y="186245"/>
                </a:lnTo>
                <a:lnTo>
                  <a:pt x="2370302" y="180746"/>
                </a:lnTo>
                <a:lnTo>
                  <a:pt x="2375966" y="169379"/>
                </a:lnTo>
                <a:lnTo>
                  <a:pt x="2387066" y="174917"/>
                </a:lnTo>
                <a:lnTo>
                  <a:pt x="2404947" y="184099"/>
                </a:lnTo>
                <a:lnTo>
                  <a:pt x="2409000" y="186245"/>
                </a:lnTo>
                <a:close/>
              </a:path>
              <a:path w="3305175" h="3365500">
                <a:moveTo>
                  <a:pt x="2419861" y="195364"/>
                </a:moveTo>
                <a:lnTo>
                  <a:pt x="2399080" y="195364"/>
                </a:lnTo>
                <a:lnTo>
                  <a:pt x="2381270" y="186211"/>
                </a:lnTo>
                <a:lnTo>
                  <a:pt x="2409000" y="186245"/>
                </a:lnTo>
                <a:lnTo>
                  <a:pt x="2421254" y="192735"/>
                </a:lnTo>
                <a:lnTo>
                  <a:pt x="2419861" y="195364"/>
                </a:lnTo>
                <a:close/>
              </a:path>
              <a:path w="3305175" h="3365500">
                <a:moveTo>
                  <a:pt x="2415311" y="203949"/>
                </a:moveTo>
                <a:lnTo>
                  <a:pt x="2399004" y="195325"/>
                </a:lnTo>
                <a:lnTo>
                  <a:pt x="2419861" y="195364"/>
                </a:lnTo>
                <a:lnTo>
                  <a:pt x="2415311" y="203949"/>
                </a:lnTo>
                <a:close/>
              </a:path>
              <a:path w="3305175" h="3365500">
                <a:moveTo>
                  <a:pt x="2494465" y="244068"/>
                </a:moveTo>
                <a:lnTo>
                  <a:pt x="2485872" y="244068"/>
                </a:lnTo>
                <a:lnTo>
                  <a:pt x="2468714" y="233870"/>
                </a:lnTo>
                <a:lnTo>
                  <a:pt x="2451480" y="223926"/>
                </a:lnTo>
                <a:lnTo>
                  <a:pt x="2448534" y="222275"/>
                </a:lnTo>
                <a:lnTo>
                  <a:pt x="2454744" y="211200"/>
                </a:lnTo>
                <a:lnTo>
                  <a:pt x="2457830" y="212928"/>
                </a:lnTo>
                <a:lnTo>
                  <a:pt x="2475191" y="222961"/>
                </a:lnTo>
                <a:lnTo>
                  <a:pt x="2492425" y="233184"/>
                </a:lnTo>
                <a:lnTo>
                  <a:pt x="2498750" y="237045"/>
                </a:lnTo>
                <a:lnTo>
                  <a:pt x="2494465" y="244068"/>
                </a:lnTo>
                <a:close/>
              </a:path>
              <a:path w="3305175" h="3365500">
                <a:moveTo>
                  <a:pt x="2492133" y="247891"/>
                </a:moveTo>
                <a:lnTo>
                  <a:pt x="2485831" y="244044"/>
                </a:lnTo>
                <a:lnTo>
                  <a:pt x="2494465" y="244068"/>
                </a:lnTo>
                <a:lnTo>
                  <a:pt x="2492133" y="247891"/>
                </a:lnTo>
                <a:close/>
              </a:path>
              <a:path w="3305175" h="3365500">
                <a:moveTo>
                  <a:pt x="2559394" y="275742"/>
                </a:moveTo>
                <a:lnTo>
                  <a:pt x="2536392" y="275742"/>
                </a:lnTo>
                <a:lnTo>
                  <a:pt x="2524327" y="267982"/>
                </a:lnTo>
                <a:lnTo>
                  <a:pt x="2531198" y="257301"/>
                </a:lnTo>
                <a:lnTo>
                  <a:pt x="2543327" y="265112"/>
                </a:lnTo>
                <a:lnTo>
                  <a:pt x="2559394" y="275742"/>
                </a:lnTo>
                <a:close/>
              </a:path>
              <a:path w="3305175" h="3365500">
                <a:moveTo>
                  <a:pt x="2572818" y="286702"/>
                </a:moveTo>
                <a:lnTo>
                  <a:pt x="2552953" y="286702"/>
                </a:lnTo>
                <a:lnTo>
                  <a:pt x="2536329" y="275704"/>
                </a:lnTo>
                <a:lnTo>
                  <a:pt x="2559394" y="275742"/>
                </a:lnTo>
                <a:lnTo>
                  <a:pt x="2573680" y="285432"/>
                </a:lnTo>
                <a:lnTo>
                  <a:pt x="2572818" y="286702"/>
                </a:lnTo>
                <a:close/>
              </a:path>
              <a:path w="3305175" h="3365500">
                <a:moveTo>
                  <a:pt x="2566555" y="295935"/>
                </a:moveTo>
                <a:lnTo>
                  <a:pt x="2552890" y="286664"/>
                </a:lnTo>
                <a:lnTo>
                  <a:pt x="2572818" y="286702"/>
                </a:lnTo>
                <a:lnTo>
                  <a:pt x="2566555" y="295935"/>
                </a:lnTo>
                <a:close/>
              </a:path>
              <a:path w="3305175" h="3365500">
                <a:moveTo>
                  <a:pt x="2623283" y="320751"/>
                </a:moveTo>
                <a:lnTo>
                  <a:pt x="2601810" y="320751"/>
                </a:lnTo>
                <a:lnTo>
                  <a:pt x="2597606" y="317741"/>
                </a:lnTo>
                <a:lnTo>
                  <a:pt x="2604985" y="307416"/>
                </a:lnTo>
                <a:lnTo>
                  <a:pt x="2609265" y="310464"/>
                </a:lnTo>
                <a:lnTo>
                  <a:pt x="2623283" y="320751"/>
                </a:lnTo>
                <a:close/>
              </a:path>
              <a:path w="3305175" h="3365500">
                <a:moveTo>
                  <a:pt x="2638939" y="332485"/>
                </a:moveTo>
                <a:lnTo>
                  <a:pt x="2617812" y="332485"/>
                </a:lnTo>
                <a:lnTo>
                  <a:pt x="2601747" y="320713"/>
                </a:lnTo>
                <a:lnTo>
                  <a:pt x="2623283" y="320751"/>
                </a:lnTo>
                <a:lnTo>
                  <a:pt x="2625394" y="322300"/>
                </a:lnTo>
                <a:lnTo>
                  <a:pt x="2638939" y="332485"/>
                </a:lnTo>
                <a:close/>
              </a:path>
              <a:path w="3305175" h="3365500">
                <a:moveTo>
                  <a:pt x="2640886" y="344411"/>
                </a:moveTo>
                <a:lnTo>
                  <a:pt x="2633674" y="344411"/>
                </a:lnTo>
                <a:lnTo>
                  <a:pt x="2617749" y="332447"/>
                </a:lnTo>
                <a:lnTo>
                  <a:pt x="2638939" y="332485"/>
                </a:lnTo>
                <a:lnTo>
                  <a:pt x="2641371" y="334314"/>
                </a:lnTo>
                <a:lnTo>
                  <a:pt x="2645943" y="337845"/>
                </a:lnTo>
                <a:lnTo>
                  <a:pt x="2640886" y="344411"/>
                </a:lnTo>
                <a:close/>
              </a:path>
              <a:path w="3305175" h="3365500">
                <a:moveTo>
                  <a:pt x="2638196" y="347903"/>
                </a:moveTo>
                <a:lnTo>
                  <a:pt x="2633611" y="344373"/>
                </a:lnTo>
                <a:lnTo>
                  <a:pt x="2640886" y="344411"/>
                </a:lnTo>
                <a:lnTo>
                  <a:pt x="2638196" y="347903"/>
                </a:lnTo>
                <a:close/>
              </a:path>
              <a:path w="3305175" h="3365500">
                <a:moveTo>
                  <a:pt x="2700241" y="381317"/>
                </a:moveTo>
                <a:lnTo>
                  <a:pt x="2680360" y="381317"/>
                </a:lnTo>
                <a:lnTo>
                  <a:pt x="2668041" y="371335"/>
                </a:lnTo>
                <a:lnTo>
                  <a:pt x="2676029" y="361467"/>
                </a:lnTo>
                <a:lnTo>
                  <a:pt x="2688411" y="371500"/>
                </a:lnTo>
                <a:lnTo>
                  <a:pt x="2700241" y="381317"/>
                </a:lnTo>
                <a:close/>
              </a:path>
              <a:path w="3305175" h="3365500">
                <a:moveTo>
                  <a:pt x="2715232" y="393992"/>
                </a:moveTo>
                <a:lnTo>
                  <a:pt x="2695625" y="393992"/>
                </a:lnTo>
                <a:lnTo>
                  <a:pt x="2680296" y="381266"/>
                </a:lnTo>
                <a:lnTo>
                  <a:pt x="2700241" y="381317"/>
                </a:lnTo>
                <a:lnTo>
                  <a:pt x="2703791" y="384263"/>
                </a:lnTo>
                <a:lnTo>
                  <a:pt x="2715232" y="393992"/>
                </a:lnTo>
                <a:close/>
              </a:path>
              <a:path w="3305175" h="3365500">
                <a:moveTo>
                  <a:pt x="2707017" y="403682"/>
                </a:moveTo>
                <a:lnTo>
                  <a:pt x="2695562" y="393941"/>
                </a:lnTo>
                <a:lnTo>
                  <a:pt x="2715247" y="394004"/>
                </a:lnTo>
                <a:lnTo>
                  <a:pt x="2707017" y="403682"/>
                </a:lnTo>
                <a:close/>
              </a:path>
              <a:path w="3305175" h="3365500">
                <a:moveTo>
                  <a:pt x="2772701" y="463003"/>
                </a:moveTo>
                <a:lnTo>
                  <a:pt x="2769552" y="459981"/>
                </a:lnTo>
                <a:lnTo>
                  <a:pt x="2755074" y="446417"/>
                </a:lnTo>
                <a:lnTo>
                  <a:pt x="2740431" y="433031"/>
                </a:lnTo>
                <a:lnTo>
                  <a:pt x="2735554" y="428688"/>
                </a:lnTo>
                <a:lnTo>
                  <a:pt x="2744012" y="419214"/>
                </a:lnTo>
                <a:lnTo>
                  <a:pt x="2749003" y="423659"/>
                </a:lnTo>
                <a:lnTo>
                  <a:pt x="2763748" y="437159"/>
                </a:lnTo>
                <a:lnTo>
                  <a:pt x="2778340" y="450824"/>
                </a:lnTo>
                <a:lnTo>
                  <a:pt x="2781490" y="453834"/>
                </a:lnTo>
                <a:lnTo>
                  <a:pt x="2772701" y="463003"/>
                </a:lnTo>
                <a:close/>
              </a:path>
              <a:path w="3305175" h="3365500">
                <a:moveTo>
                  <a:pt x="2829770" y="501764"/>
                </a:moveTo>
                <a:lnTo>
                  <a:pt x="2812084" y="501764"/>
                </a:lnTo>
                <a:lnTo>
                  <a:pt x="2799879" y="489483"/>
                </a:lnTo>
                <a:lnTo>
                  <a:pt x="2808884" y="480542"/>
                </a:lnTo>
                <a:lnTo>
                  <a:pt x="2821139" y="492874"/>
                </a:lnTo>
                <a:lnTo>
                  <a:pt x="2829770" y="501764"/>
                </a:lnTo>
                <a:close/>
              </a:path>
              <a:path w="3305175" h="3365500">
                <a:moveTo>
                  <a:pt x="2843395" y="516013"/>
                </a:moveTo>
                <a:lnTo>
                  <a:pt x="2825902" y="516013"/>
                </a:lnTo>
                <a:lnTo>
                  <a:pt x="2812021" y="501713"/>
                </a:lnTo>
                <a:lnTo>
                  <a:pt x="2829770" y="501764"/>
                </a:lnTo>
                <a:lnTo>
                  <a:pt x="2835071" y="507225"/>
                </a:lnTo>
                <a:lnTo>
                  <a:pt x="2843395" y="516013"/>
                </a:lnTo>
                <a:close/>
              </a:path>
              <a:path w="3305175" h="3365500">
                <a:moveTo>
                  <a:pt x="2835173" y="525805"/>
                </a:moveTo>
                <a:lnTo>
                  <a:pt x="2825851" y="515962"/>
                </a:lnTo>
                <a:lnTo>
                  <a:pt x="2843395" y="516013"/>
                </a:lnTo>
                <a:lnTo>
                  <a:pt x="2844393" y="517067"/>
                </a:lnTo>
                <a:lnTo>
                  <a:pt x="2835173" y="525805"/>
                </a:lnTo>
                <a:close/>
              </a:path>
              <a:path w="3305175" h="3365500">
                <a:moveTo>
                  <a:pt x="2896616" y="589737"/>
                </a:moveTo>
                <a:lnTo>
                  <a:pt x="2892500" y="589737"/>
                </a:lnTo>
                <a:lnTo>
                  <a:pt x="2879470" y="574611"/>
                </a:lnTo>
                <a:lnTo>
                  <a:pt x="2866326" y="559701"/>
                </a:lnTo>
                <a:lnTo>
                  <a:pt x="2860903" y="553707"/>
                </a:lnTo>
                <a:lnTo>
                  <a:pt x="2870326" y="545185"/>
                </a:lnTo>
                <a:lnTo>
                  <a:pt x="2875851" y="551307"/>
                </a:lnTo>
                <a:lnTo>
                  <a:pt x="2889097" y="566331"/>
                </a:lnTo>
                <a:lnTo>
                  <a:pt x="2902178" y="581507"/>
                </a:lnTo>
                <a:lnTo>
                  <a:pt x="2903918" y="583590"/>
                </a:lnTo>
                <a:lnTo>
                  <a:pt x="2896616" y="589737"/>
                </a:lnTo>
                <a:close/>
              </a:path>
              <a:path w="3305175" h="3365500">
                <a:moveTo>
                  <a:pt x="2894202" y="591769"/>
                </a:moveTo>
                <a:lnTo>
                  <a:pt x="2892450" y="589686"/>
                </a:lnTo>
                <a:lnTo>
                  <a:pt x="2896616" y="589737"/>
                </a:lnTo>
                <a:lnTo>
                  <a:pt x="2894202" y="591769"/>
                </a:lnTo>
                <a:close/>
              </a:path>
              <a:path w="3305175" h="3365500">
                <a:moveTo>
                  <a:pt x="2958593" y="651586"/>
                </a:moveTo>
                <a:lnTo>
                  <a:pt x="2942627" y="651586"/>
                </a:lnTo>
                <a:lnTo>
                  <a:pt x="2930321" y="635838"/>
                </a:lnTo>
                <a:lnTo>
                  <a:pt x="2918421" y="620979"/>
                </a:lnTo>
                <a:lnTo>
                  <a:pt x="2928327" y="613041"/>
                </a:lnTo>
                <a:lnTo>
                  <a:pt x="2940329" y="628014"/>
                </a:lnTo>
                <a:lnTo>
                  <a:pt x="2952686" y="643826"/>
                </a:lnTo>
                <a:lnTo>
                  <a:pt x="2958593" y="651586"/>
                </a:lnTo>
                <a:close/>
              </a:path>
              <a:path w="3305175" h="3365500">
                <a:moveTo>
                  <a:pt x="2949676" y="660831"/>
                </a:moveTo>
                <a:lnTo>
                  <a:pt x="2942577" y="651535"/>
                </a:lnTo>
                <a:lnTo>
                  <a:pt x="2958593" y="651586"/>
                </a:lnTo>
                <a:lnTo>
                  <a:pt x="2959772" y="653135"/>
                </a:lnTo>
                <a:lnTo>
                  <a:pt x="2949676" y="660831"/>
                </a:lnTo>
                <a:close/>
              </a:path>
              <a:path w="3305175" h="3365500">
                <a:moveTo>
                  <a:pt x="3005275" y="715886"/>
                </a:moveTo>
                <a:lnTo>
                  <a:pt x="2989846" y="715886"/>
                </a:lnTo>
                <a:lnTo>
                  <a:pt x="2978276" y="699528"/>
                </a:lnTo>
                <a:lnTo>
                  <a:pt x="2972307" y="691299"/>
                </a:lnTo>
                <a:lnTo>
                  <a:pt x="2982582" y="683831"/>
                </a:lnTo>
                <a:lnTo>
                  <a:pt x="2988639" y="692188"/>
                </a:lnTo>
                <a:lnTo>
                  <a:pt x="3000260" y="708609"/>
                </a:lnTo>
                <a:lnTo>
                  <a:pt x="3005275" y="715886"/>
                </a:lnTo>
                <a:close/>
              </a:path>
              <a:path w="3305175" h="3365500">
                <a:moveTo>
                  <a:pt x="3001403" y="732650"/>
                </a:moveTo>
                <a:lnTo>
                  <a:pt x="2989795" y="715822"/>
                </a:lnTo>
                <a:lnTo>
                  <a:pt x="3005275" y="715886"/>
                </a:lnTo>
                <a:lnTo>
                  <a:pt x="3011944" y="725563"/>
                </a:lnTo>
                <a:lnTo>
                  <a:pt x="3001403" y="732650"/>
                </a:lnTo>
                <a:close/>
              </a:path>
              <a:path w="3305175" h="3365500">
                <a:moveTo>
                  <a:pt x="3049257" y="807199"/>
                </a:moveTo>
                <a:lnTo>
                  <a:pt x="3044570" y="799452"/>
                </a:lnTo>
                <a:lnTo>
                  <a:pt x="3034004" y="782446"/>
                </a:lnTo>
                <a:lnTo>
                  <a:pt x="3023247" y="765581"/>
                </a:lnTo>
                <a:lnTo>
                  <a:pt x="3022421" y="764336"/>
                </a:lnTo>
                <a:lnTo>
                  <a:pt x="3033051" y="757377"/>
                </a:lnTo>
                <a:lnTo>
                  <a:pt x="3033953" y="758748"/>
                </a:lnTo>
                <a:lnTo>
                  <a:pt x="3044786" y="775741"/>
                </a:lnTo>
                <a:lnTo>
                  <a:pt x="3055441" y="792886"/>
                </a:lnTo>
                <a:lnTo>
                  <a:pt x="3060128" y="800620"/>
                </a:lnTo>
                <a:lnTo>
                  <a:pt x="3049257" y="807199"/>
                </a:lnTo>
                <a:close/>
              </a:path>
              <a:path w="3305175" h="3365500">
                <a:moveTo>
                  <a:pt x="3093148" y="884148"/>
                </a:moveTo>
                <a:lnTo>
                  <a:pt x="3084867" y="868845"/>
                </a:lnTo>
                <a:lnTo>
                  <a:pt x="3075088" y="851293"/>
                </a:lnTo>
                <a:lnTo>
                  <a:pt x="3068548" y="839876"/>
                </a:lnTo>
                <a:lnTo>
                  <a:pt x="3079571" y="833564"/>
                </a:lnTo>
                <a:lnTo>
                  <a:pt x="3086188" y="845121"/>
                </a:lnTo>
                <a:lnTo>
                  <a:pt x="3096031" y="862799"/>
                </a:lnTo>
                <a:lnTo>
                  <a:pt x="3104311" y="878103"/>
                </a:lnTo>
                <a:lnTo>
                  <a:pt x="3093148" y="884148"/>
                </a:lnTo>
                <a:close/>
              </a:path>
              <a:path w="3305175" h="3365500">
                <a:moveTo>
                  <a:pt x="3127169" y="922350"/>
                </a:moveTo>
                <a:lnTo>
                  <a:pt x="3112998" y="922350"/>
                </a:lnTo>
                <a:lnTo>
                  <a:pt x="3110674" y="917803"/>
                </a:lnTo>
                <a:lnTo>
                  <a:pt x="3121989" y="912025"/>
                </a:lnTo>
                <a:lnTo>
                  <a:pt x="3124339" y="916635"/>
                </a:lnTo>
                <a:lnTo>
                  <a:pt x="3127169" y="922350"/>
                </a:lnTo>
                <a:close/>
              </a:path>
              <a:path w="3305175" h="3365500">
                <a:moveTo>
                  <a:pt x="3142838" y="958595"/>
                </a:moveTo>
                <a:lnTo>
                  <a:pt x="3130689" y="958595"/>
                </a:lnTo>
                <a:lnTo>
                  <a:pt x="3121913" y="940346"/>
                </a:lnTo>
                <a:lnTo>
                  <a:pt x="3112986" y="922326"/>
                </a:lnTo>
                <a:lnTo>
                  <a:pt x="3127169" y="922350"/>
                </a:lnTo>
                <a:lnTo>
                  <a:pt x="3133356" y="934846"/>
                </a:lnTo>
                <a:lnTo>
                  <a:pt x="3142170" y="953173"/>
                </a:lnTo>
                <a:lnTo>
                  <a:pt x="3144367" y="957884"/>
                </a:lnTo>
                <a:lnTo>
                  <a:pt x="3142838" y="958595"/>
                </a:lnTo>
                <a:close/>
              </a:path>
              <a:path w="3305175" h="3365500">
                <a:moveTo>
                  <a:pt x="3132848" y="963244"/>
                </a:moveTo>
                <a:lnTo>
                  <a:pt x="3130651" y="958532"/>
                </a:lnTo>
                <a:lnTo>
                  <a:pt x="3142838" y="958595"/>
                </a:lnTo>
                <a:lnTo>
                  <a:pt x="3132848" y="963244"/>
                </a:lnTo>
                <a:close/>
              </a:path>
              <a:path w="3305175" h="3365500">
                <a:moveTo>
                  <a:pt x="3169423" y="1013904"/>
                </a:moveTo>
                <a:lnTo>
                  <a:pt x="3155644" y="1013904"/>
                </a:lnTo>
                <a:lnTo>
                  <a:pt x="3148596" y="997775"/>
                </a:lnTo>
                <a:lnTo>
                  <a:pt x="3160229" y="992695"/>
                </a:lnTo>
                <a:lnTo>
                  <a:pt x="3167303" y="1008888"/>
                </a:lnTo>
                <a:lnTo>
                  <a:pt x="3169423" y="1013904"/>
                </a:lnTo>
                <a:close/>
              </a:path>
              <a:path w="3305175" h="3365500">
                <a:moveTo>
                  <a:pt x="3177245" y="1032573"/>
                </a:moveTo>
                <a:lnTo>
                  <a:pt x="3163531" y="1032573"/>
                </a:lnTo>
                <a:lnTo>
                  <a:pt x="3155606" y="1013828"/>
                </a:lnTo>
                <a:lnTo>
                  <a:pt x="3169423" y="1013904"/>
                </a:lnTo>
                <a:lnTo>
                  <a:pt x="3175253" y="1027696"/>
                </a:lnTo>
                <a:lnTo>
                  <a:pt x="3177245" y="1032573"/>
                </a:lnTo>
                <a:close/>
              </a:path>
              <a:path w="3305175" h="3365500">
                <a:moveTo>
                  <a:pt x="3168357" y="1044409"/>
                </a:moveTo>
                <a:lnTo>
                  <a:pt x="3163493" y="1032497"/>
                </a:lnTo>
                <a:lnTo>
                  <a:pt x="3177245" y="1032573"/>
                </a:lnTo>
                <a:lnTo>
                  <a:pt x="3180117" y="1039609"/>
                </a:lnTo>
                <a:lnTo>
                  <a:pt x="3168357" y="1044409"/>
                </a:lnTo>
                <a:close/>
              </a:path>
              <a:path w="3305175" h="3365500">
                <a:moveTo>
                  <a:pt x="3199561" y="1127315"/>
                </a:moveTo>
                <a:lnTo>
                  <a:pt x="3192868" y="1108328"/>
                </a:lnTo>
                <a:lnTo>
                  <a:pt x="3185858" y="1089202"/>
                </a:lnTo>
                <a:lnTo>
                  <a:pt x="3182238" y="1079715"/>
                </a:lnTo>
                <a:lnTo>
                  <a:pt x="3194113" y="1075207"/>
                </a:lnTo>
                <a:lnTo>
                  <a:pt x="3197745" y="1084770"/>
                </a:lnTo>
                <a:lnTo>
                  <a:pt x="3204844" y="1104112"/>
                </a:lnTo>
                <a:lnTo>
                  <a:pt x="3211537" y="1123086"/>
                </a:lnTo>
                <a:lnTo>
                  <a:pt x="3199561" y="1127315"/>
                </a:lnTo>
                <a:close/>
              </a:path>
              <a:path w="3305175" h="3365500">
                <a:moveTo>
                  <a:pt x="3225873" y="1166444"/>
                </a:moveTo>
                <a:lnTo>
                  <a:pt x="3212566" y="1166444"/>
                </a:lnTo>
                <a:lnTo>
                  <a:pt x="3211550" y="1163307"/>
                </a:lnTo>
                <a:lnTo>
                  <a:pt x="3223628" y="1159383"/>
                </a:lnTo>
                <a:lnTo>
                  <a:pt x="3224669" y="1162583"/>
                </a:lnTo>
                <a:lnTo>
                  <a:pt x="3225873" y="1166444"/>
                </a:lnTo>
                <a:close/>
              </a:path>
              <a:path w="3305175" h="3365500">
                <a:moveTo>
                  <a:pt x="3231924" y="1186002"/>
                </a:moveTo>
                <a:lnTo>
                  <a:pt x="3218675" y="1186002"/>
                </a:lnTo>
                <a:lnTo>
                  <a:pt x="3212540" y="1166367"/>
                </a:lnTo>
                <a:lnTo>
                  <a:pt x="3225873" y="1166444"/>
                </a:lnTo>
                <a:lnTo>
                  <a:pt x="3230816" y="1182293"/>
                </a:lnTo>
                <a:lnTo>
                  <a:pt x="3231924" y="1186002"/>
                </a:lnTo>
                <a:close/>
              </a:path>
              <a:path w="3305175" h="3365500">
                <a:moveTo>
                  <a:pt x="3237750" y="1205661"/>
                </a:moveTo>
                <a:lnTo>
                  <a:pt x="3224542" y="1205661"/>
                </a:lnTo>
                <a:lnTo>
                  <a:pt x="3218649" y="1185926"/>
                </a:lnTo>
                <a:lnTo>
                  <a:pt x="3231924" y="1186002"/>
                </a:lnTo>
                <a:lnTo>
                  <a:pt x="3236734" y="1202093"/>
                </a:lnTo>
                <a:lnTo>
                  <a:pt x="3237750" y="1205661"/>
                </a:lnTo>
                <a:close/>
              </a:path>
              <a:path w="3305175" h="3365500">
                <a:moveTo>
                  <a:pt x="3226269" y="1211681"/>
                </a:moveTo>
                <a:lnTo>
                  <a:pt x="3224517" y="1205585"/>
                </a:lnTo>
                <a:lnTo>
                  <a:pt x="3237750" y="1205661"/>
                </a:lnTo>
                <a:lnTo>
                  <a:pt x="3238474" y="1208201"/>
                </a:lnTo>
                <a:lnTo>
                  <a:pt x="3226269" y="1211681"/>
                </a:lnTo>
                <a:close/>
              </a:path>
              <a:path w="3305175" h="3365500">
                <a:moveTo>
                  <a:pt x="3253845" y="1265237"/>
                </a:moveTo>
                <a:lnTo>
                  <a:pt x="3240773" y="1265237"/>
                </a:lnTo>
                <a:lnTo>
                  <a:pt x="3236366" y="1248257"/>
                </a:lnTo>
                <a:lnTo>
                  <a:pt x="3248659" y="1245069"/>
                </a:lnTo>
                <a:lnTo>
                  <a:pt x="3253079" y="1262126"/>
                </a:lnTo>
                <a:lnTo>
                  <a:pt x="3253845" y="1265237"/>
                </a:lnTo>
                <a:close/>
              </a:path>
              <a:path w="3305175" h="3365500">
                <a:moveTo>
                  <a:pt x="3248532" y="1297419"/>
                </a:moveTo>
                <a:lnTo>
                  <a:pt x="3245687" y="1285227"/>
                </a:lnTo>
                <a:lnTo>
                  <a:pt x="3240747" y="1265161"/>
                </a:lnTo>
                <a:lnTo>
                  <a:pt x="3253845" y="1265237"/>
                </a:lnTo>
                <a:lnTo>
                  <a:pt x="3258057" y="1282344"/>
                </a:lnTo>
                <a:lnTo>
                  <a:pt x="3260902" y="1294536"/>
                </a:lnTo>
                <a:lnTo>
                  <a:pt x="3248532" y="1297419"/>
                </a:lnTo>
                <a:close/>
              </a:path>
              <a:path w="3305175" h="3365500">
                <a:moveTo>
                  <a:pt x="3272018" y="1346034"/>
                </a:moveTo>
                <a:lnTo>
                  <a:pt x="3259086" y="1346034"/>
                </a:lnTo>
                <a:lnTo>
                  <a:pt x="3256686" y="1334477"/>
                </a:lnTo>
                <a:lnTo>
                  <a:pt x="3269119" y="1331899"/>
                </a:lnTo>
                <a:lnTo>
                  <a:pt x="3271532" y="1343533"/>
                </a:lnTo>
                <a:lnTo>
                  <a:pt x="3272018" y="1346034"/>
                </a:lnTo>
                <a:close/>
              </a:path>
              <a:path w="3305175" h="3365500">
                <a:moveTo>
                  <a:pt x="3266274" y="1384198"/>
                </a:moveTo>
                <a:lnTo>
                  <a:pt x="3263036" y="1366392"/>
                </a:lnTo>
                <a:lnTo>
                  <a:pt x="3259061" y="1345958"/>
                </a:lnTo>
                <a:lnTo>
                  <a:pt x="3272018" y="1346034"/>
                </a:lnTo>
                <a:lnTo>
                  <a:pt x="3275532" y="1364119"/>
                </a:lnTo>
                <a:lnTo>
                  <a:pt x="3278771" y="1381925"/>
                </a:lnTo>
                <a:lnTo>
                  <a:pt x="3266274" y="1384198"/>
                </a:lnTo>
                <a:close/>
              </a:path>
              <a:path w="3305175" h="3365500">
                <a:moveTo>
                  <a:pt x="3286331" y="1428267"/>
                </a:moveTo>
                <a:lnTo>
                  <a:pt x="3273500" y="1428267"/>
                </a:lnTo>
                <a:lnTo>
                  <a:pt x="3272459" y="1421638"/>
                </a:lnTo>
                <a:lnTo>
                  <a:pt x="3285007" y="1419669"/>
                </a:lnTo>
                <a:lnTo>
                  <a:pt x="3286061" y="1426387"/>
                </a:lnTo>
                <a:lnTo>
                  <a:pt x="3286331" y="1428267"/>
                </a:lnTo>
                <a:close/>
              </a:path>
              <a:path w="3305175" h="3365500">
                <a:moveTo>
                  <a:pt x="3289297" y="1449044"/>
                </a:moveTo>
                <a:lnTo>
                  <a:pt x="3276485" y="1449044"/>
                </a:lnTo>
                <a:lnTo>
                  <a:pt x="3273488" y="1428191"/>
                </a:lnTo>
                <a:lnTo>
                  <a:pt x="3286331" y="1428267"/>
                </a:lnTo>
                <a:lnTo>
                  <a:pt x="3289071" y="1447317"/>
                </a:lnTo>
                <a:lnTo>
                  <a:pt x="3289297" y="1449044"/>
                </a:lnTo>
                <a:close/>
              </a:path>
              <a:path w="3305175" h="3365500">
                <a:moveTo>
                  <a:pt x="3279431" y="1471714"/>
                </a:moveTo>
                <a:lnTo>
                  <a:pt x="3279215" y="1469821"/>
                </a:lnTo>
                <a:lnTo>
                  <a:pt x="3276472" y="1448968"/>
                </a:lnTo>
                <a:lnTo>
                  <a:pt x="3289297" y="1449044"/>
                </a:lnTo>
                <a:lnTo>
                  <a:pt x="3291827" y="1468323"/>
                </a:lnTo>
                <a:lnTo>
                  <a:pt x="3292042" y="1470215"/>
                </a:lnTo>
                <a:lnTo>
                  <a:pt x="3279431" y="1471714"/>
                </a:lnTo>
                <a:close/>
              </a:path>
              <a:path w="3305175" h="3365500">
                <a:moveTo>
                  <a:pt x="3279215" y="1469897"/>
                </a:moveTo>
                <a:close/>
              </a:path>
              <a:path w="3305175" h="3365500">
                <a:moveTo>
                  <a:pt x="3296688" y="1511846"/>
                </a:moveTo>
                <a:lnTo>
                  <a:pt x="3283927" y="1511846"/>
                </a:lnTo>
                <a:lnTo>
                  <a:pt x="3283673" y="1509496"/>
                </a:lnTo>
                <a:lnTo>
                  <a:pt x="3296310" y="1508163"/>
                </a:lnTo>
                <a:lnTo>
                  <a:pt x="3296688" y="1511846"/>
                </a:lnTo>
                <a:close/>
              </a:path>
              <a:path w="3305175" h="3365500">
                <a:moveTo>
                  <a:pt x="3288004" y="1559877"/>
                </a:moveTo>
                <a:lnTo>
                  <a:pt x="3287610" y="1554035"/>
                </a:lnTo>
                <a:lnTo>
                  <a:pt x="3285896" y="1532864"/>
                </a:lnTo>
                <a:lnTo>
                  <a:pt x="3283914" y="1511769"/>
                </a:lnTo>
                <a:lnTo>
                  <a:pt x="3296688" y="1511846"/>
                </a:lnTo>
                <a:lnTo>
                  <a:pt x="3298558" y="1531835"/>
                </a:lnTo>
                <a:lnTo>
                  <a:pt x="3300343" y="1554111"/>
                </a:lnTo>
                <a:lnTo>
                  <a:pt x="3300678" y="1559001"/>
                </a:lnTo>
                <a:lnTo>
                  <a:pt x="3288004" y="1559877"/>
                </a:lnTo>
                <a:close/>
              </a:path>
              <a:path w="3305175" h="3365500">
                <a:moveTo>
                  <a:pt x="3285896" y="1532940"/>
                </a:moveTo>
                <a:close/>
              </a:path>
              <a:path w="3305175" h="3365500">
                <a:moveTo>
                  <a:pt x="3287610" y="1554111"/>
                </a:moveTo>
                <a:close/>
              </a:path>
              <a:path w="3305175" h="3365500">
                <a:moveTo>
                  <a:pt x="3292017" y="1648358"/>
                </a:moveTo>
                <a:lnTo>
                  <a:pt x="3291840" y="1639100"/>
                </a:lnTo>
                <a:lnTo>
                  <a:pt x="3291168" y="1617497"/>
                </a:lnTo>
                <a:lnTo>
                  <a:pt x="3290303" y="1597748"/>
                </a:lnTo>
                <a:lnTo>
                  <a:pt x="3302990" y="1597190"/>
                </a:lnTo>
                <a:lnTo>
                  <a:pt x="3303896" y="1618043"/>
                </a:lnTo>
                <a:lnTo>
                  <a:pt x="3304559" y="1639493"/>
                </a:lnTo>
                <a:lnTo>
                  <a:pt x="3304717" y="1648117"/>
                </a:lnTo>
                <a:lnTo>
                  <a:pt x="3292017" y="1648358"/>
                </a:lnTo>
                <a:close/>
              </a:path>
              <a:path w="3305175" h="3365500">
                <a:moveTo>
                  <a:pt x="3291192" y="1618043"/>
                </a:moveTo>
                <a:close/>
              </a:path>
              <a:path w="3305175" h="3365500">
                <a:moveTo>
                  <a:pt x="3291852" y="1639493"/>
                </a:moveTo>
                <a:close/>
              </a:path>
              <a:path w="3305175" h="3365500">
                <a:moveTo>
                  <a:pt x="3304556" y="1725714"/>
                </a:moveTo>
                <a:lnTo>
                  <a:pt x="3291852" y="1725714"/>
                </a:lnTo>
                <a:lnTo>
                  <a:pt x="3292254" y="1704352"/>
                </a:lnTo>
                <a:lnTo>
                  <a:pt x="3292373" y="1686293"/>
                </a:lnTo>
                <a:lnTo>
                  <a:pt x="3305073" y="1686369"/>
                </a:lnTo>
                <a:lnTo>
                  <a:pt x="3304958" y="1704352"/>
                </a:lnTo>
                <a:lnTo>
                  <a:pt x="3304556" y="1725714"/>
                </a:lnTo>
                <a:close/>
              </a:path>
              <a:path w="3305175" h="3365500">
                <a:moveTo>
                  <a:pt x="3304196" y="1737321"/>
                </a:moveTo>
                <a:lnTo>
                  <a:pt x="3291509" y="1736928"/>
                </a:lnTo>
                <a:lnTo>
                  <a:pt x="3291852" y="1725637"/>
                </a:lnTo>
                <a:lnTo>
                  <a:pt x="3304556" y="1725714"/>
                </a:lnTo>
                <a:lnTo>
                  <a:pt x="3304196" y="1737321"/>
                </a:lnTo>
                <a:close/>
              </a:path>
              <a:path w="3305175" h="3365500">
                <a:moveTo>
                  <a:pt x="3300332" y="1811096"/>
                </a:moveTo>
                <a:lnTo>
                  <a:pt x="3287610" y="1811096"/>
                </a:lnTo>
                <a:lnTo>
                  <a:pt x="3289071" y="1789785"/>
                </a:lnTo>
                <a:lnTo>
                  <a:pt x="3289909" y="1774837"/>
                </a:lnTo>
                <a:lnTo>
                  <a:pt x="3302583" y="1775548"/>
                </a:lnTo>
                <a:lnTo>
                  <a:pt x="3301733" y="1790649"/>
                </a:lnTo>
                <a:lnTo>
                  <a:pt x="3300332" y="1811096"/>
                </a:lnTo>
                <a:close/>
              </a:path>
              <a:path w="3305175" h="3365500">
                <a:moveTo>
                  <a:pt x="3289058" y="1789861"/>
                </a:moveTo>
                <a:close/>
              </a:path>
              <a:path w="3305175" h="3365500">
                <a:moveTo>
                  <a:pt x="3299116" y="1826374"/>
                </a:moveTo>
                <a:lnTo>
                  <a:pt x="3286454" y="1825358"/>
                </a:lnTo>
                <a:lnTo>
                  <a:pt x="3287610" y="1811019"/>
                </a:lnTo>
                <a:lnTo>
                  <a:pt x="3300332" y="1811096"/>
                </a:lnTo>
                <a:lnTo>
                  <a:pt x="3299116" y="1826374"/>
                </a:lnTo>
                <a:close/>
              </a:path>
              <a:path w="3305175" h="3365500">
                <a:moveTo>
                  <a:pt x="3292000" y="1895309"/>
                </a:moveTo>
                <a:lnTo>
                  <a:pt x="3279215" y="1895309"/>
                </a:lnTo>
                <a:lnTo>
                  <a:pt x="3281705" y="1874291"/>
                </a:lnTo>
                <a:lnTo>
                  <a:pt x="3282886" y="1863128"/>
                </a:lnTo>
                <a:lnTo>
                  <a:pt x="3295510" y="1864461"/>
                </a:lnTo>
                <a:lnTo>
                  <a:pt x="3294316" y="1875713"/>
                </a:lnTo>
                <a:lnTo>
                  <a:pt x="3292000" y="1895309"/>
                </a:lnTo>
                <a:close/>
              </a:path>
              <a:path w="3305175" h="3365500">
                <a:moveTo>
                  <a:pt x="3281692" y="1874367"/>
                </a:moveTo>
                <a:close/>
              </a:path>
              <a:path w="3305175" h="3365500">
                <a:moveTo>
                  <a:pt x="3289426" y="1915058"/>
                </a:moveTo>
                <a:lnTo>
                  <a:pt x="3276841" y="1913407"/>
                </a:lnTo>
                <a:lnTo>
                  <a:pt x="3279215" y="1895233"/>
                </a:lnTo>
                <a:lnTo>
                  <a:pt x="3292000" y="1895309"/>
                </a:lnTo>
                <a:lnTo>
                  <a:pt x="3291814" y="1896884"/>
                </a:lnTo>
                <a:lnTo>
                  <a:pt x="3289426" y="1915058"/>
                </a:lnTo>
                <a:close/>
              </a:path>
              <a:path w="3305175" h="3365500">
                <a:moveTo>
                  <a:pt x="3283105" y="1957628"/>
                </a:moveTo>
                <a:lnTo>
                  <a:pt x="3270249" y="1957628"/>
                </a:lnTo>
                <a:lnTo>
                  <a:pt x="3271303" y="1950935"/>
                </a:lnTo>
                <a:lnTo>
                  <a:pt x="3283851" y="1952904"/>
                </a:lnTo>
                <a:lnTo>
                  <a:pt x="3283105" y="1957628"/>
                </a:lnTo>
                <a:close/>
              </a:path>
              <a:path w="3305175" h="3365500">
                <a:moveTo>
                  <a:pt x="3270252" y="1957613"/>
                </a:moveTo>
                <a:close/>
              </a:path>
              <a:path w="3305175" h="3365500">
                <a:moveTo>
                  <a:pt x="3279650" y="1978228"/>
                </a:moveTo>
                <a:lnTo>
                  <a:pt x="3266769" y="1978228"/>
                </a:lnTo>
                <a:lnTo>
                  <a:pt x="3270252" y="1957613"/>
                </a:lnTo>
                <a:lnTo>
                  <a:pt x="3283105" y="1957628"/>
                </a:lnTo>
                <a:lnTo>
                  <a:pt x="3282784" y="1959660"/>
                </a:lnTo>
                <a:lnTo>
                  <a:pt x="3279650" y="1978228"/>
                </a:lnTo>
                <a:close/>
              </a:path>
              <a:path w="3305175" h="3365500">
                <a:moveTo>
                  <a:pt x="3275947" y="1998738"/>
                </a:moveTo>
                <a:lnTo>
                  <a:pt x="3263036" y="1998738"/>
                </a:lnTo>
                <a:lnTo>
                  <a:pt x="3266782" y="1978152"/>
                </a:lnTo>
                <a:lnTo>
                  <a:pt x="3279650" y="1978228"/>
                </a:lnTo>
                <a:lnTo>
                  <a:pt x="3279279" y="1980425"/>
                </a:lnTo>
                <a:lnTo>
                  <a:pt x="3275947" y="1998738"/>
                </a:lnTo>
                <a:close/>
              </a:path>
              <a:path w="3305175" h="3365500">
                <a:moveTo>
                  <a:pt x="3275113" y="2003183"/>
                </a:moveTo>
                <a:lnTo>
                  <a:pt x="3262642" y="2000757"/>
                </a:lnTo>
                <a:lnTo>
                  <a:pt x="3263048" y="1998662"/>
                </a:lnTo>
                <a:lnTo>
                  <a:pt x="3275947" y="1998738"/>
                </a:lnTo>
                <a:lnTo>
                  <a:pt x="3275520" y="2001088"/>
                </a:lnTo>
                <a:lnTo>
                  <a:pt x="3275113" y="2003183"/>
                </a:lnTo>
                <a:close/>
              </a:path>
              <a:path w="3305175" h="3365500">
                <a:moveTo>
                  <a:pt x="3262254" y="2039505"/>
                </a:moveTo>
                <a:lnTo>
                  <a:pt x="3254844" y="2039505"/>
                </a:lnTo>
                <a:lnTo>
                  <a:pt x="3255149" y="2038032"/>
                </a:lnTo>
                <a:lnTo>
                  <a:pt x="3262254" y="2039505"/>
                </a:lnTo>
                <a:close/>
              </a:path>
              <a:path w="3305175" h="3365500">
                <a:moveTo>
                  <a:pt x="3263388" y="2059749"/>
                </a:moveTo>
                <a:lnTo>
                  <a:pt x="3250386" y="2059749"/>
                </a:lnTo>
                <a:lnTo>
                  <a:pt x="3254857" y="2039429"/>
                </a:lnTo>
                <a:lnTo>
                  <a:pt x="3262254" y="2039505"/>
                </a:lnTo>
                <a:lnTo>
                  <a:pt x="3267582" y="2040610"/>
                </a:lnTo>
                <a:lnTo>
                  <a:pt x="3267265" y="2042160"/>
                </a:lnTo>
                <a:lnTo>
                  <a:pt x="3263388" y="2059749"/>
                </a:lnTo>
                <a:close/>
              </a:path>
              <a:path w="3305175" h="3365500">
                <a:moveTo>
                  <a:pt x="3258722" y="2079904"/>
                </a:moveTo>
                <a:lnTo>
                  <a:pt x="3245687" y="2079904"/>
                </a:lnTo>
                <a:lnTo>
                  <a:pt x="3250399" y="2059673"/>
                </a:lnTo>
                <a:lnTo>
                  <a:pt x="3263388" y="2059749"/>
                </a:lnTo>
                <a:lnTo>
                  <a:pt x="3262769" y="2062556"/>
                </a:lnTo>
                <a:lnTo>
                  <a:pt x="3258722" y="2079904"/>
                </a:lnTo>
                <a:close/>
              </a:path>
              <a:path w="3305175" h="3365500">
                <a:moveTo>
                  <a:pt x="3256190" y="2090356"/>
                </a:moveTo>
                <a:lnTo>
                  <a:pt x="3243859" y="2087321"/>
                </a:lnTo>
                <a:lnTo>
                  <a:pt x="3245700" y="2079828"/>
                </a:lnTo>
                <a:lnTo>
                  <a:pt x="3258722" y="2079904"/>
                </a:lnTo>
                <a:lnTo>
                  <a:pt x="3258032" y="2082863"/>
                </a:lnTo>
                <a:lnTo>
                  <a:pt x="3256190" y="2090356"/>
                </a:lnTo>
                <a:close/>
              </a:path>
              <a:path w="3305175" h="3365500">
                <a:moveTo>
                  <a:pt x="3243330" y="2139784"/>
                </a:moveTo>
                <a:lnTo>
                  <a:pt x="3230168" y="2139784"/>
                </a:lnTo>
                <a:lnTo>
                  <a:pt x="3234448" y="2124075"/>
                </a:lnTo>
                <a:lnTo>
                  <a:pt x="3246703" y="2127415"/>
                </a:lnTo>
                <a:lnTo>
                  <a:pt x="3243330" y="2139784"/>
                </a:lnTo>
                <a:close/>
              </a:path>
              <a:path w="3305175" h="3365500">
                <a:moveTo>
                  <a:pt x="3232733" y="2176411"/>
                </a:moveTo>
                <a:lnTo>
                  <a:pt x="3220567" y="2172779"/>
                </a:lnTo>
                <a:lnTo>
                  <a:pt x="3224542" y="2159469"/>
                </a:lnTo>
                <a:lnTo>
                  <a:pt x="3230181" y="2139708"/>
                </a:lnTo>
                <a:lnTo>
                  <a:pt x="3243330" y="2139784"/>
                </a:lnTo>
                <a:lnTo>
                  <a:pt x="3242398" y="2143201"/>
                </a:lnTo>
                <a:lnTo>
                  <a:pt x="3236709" y="2163102"/>
                </a:lnTo>
                <a:lnTo>
                  <a:pt x="3232733" y="2176411"/>
                </a:lnTo>
                <a:close/>
              </a:path>
              <a:path w="3305175" h="3365500">
                <a:moveTo>
                  <a:pt x="3224517" y="2159546"/>
                </a:moveTo>
                <a:close/>
              </a:path>
              <a:path w="3305175" h="3365500">
                <a:moveTo>
                  <a:pt x="3219562" y="2218220"/>
                </a:moveTo>
                <a:lnTo>
                  <a:pt x="3206216" y="2218220"/>
                </a:lnTo>
                <a:lnTo>
                  <a:pt x="3209213" y="2208987"/>
                </a:lnTo>
                <a:lnTo>
                  <a:pt x="3221291" y="2212924"/>
                </a:lnTo>
                <a:lnTo>
                  <a:pt x="3219562" y="2218220"/>
                </a:lnTo>
                <a:close/>
              </a:path>
              <a:path w="3305175" h="3365500">
                <a:moveTo>
                  <a:pt x="3213058" y="2237562"/>
                </a:moveTo>
                <a:lnTo>
                  <a:pt x="3199650" y="2237562"/>
                </a:lnTo>
                <a:lnTo>
                  <a:pt x="3206229" y="2218143"/>
                </a:lnTo>
                <a:lnTo>
                  <a:pt x="3219562" y="2218220"/>
                </a:lnTo>
                <a:lnTo>
                  <a:pt x="3218255" y="2222220"/>
                </a:lnTo>
                <a:lnTo>
                  <a:pt x="3213058" y="2237562"/>
                </a:lnTo>
                <a:close/>
              </a:path>
              <a:path w="3305175" h="3365500">
                <a:moveTo>
                  <a:pt x="3204781" y="2261196"/>
                </a:moveTo>
                <a:lnTo>
                  <a:pt x="3192855" y="2256828"/>
                </a:lnTo>
                <a:lnTo>
                  <a:pt x="3199675" y="2237486"/>
                </a:lnTo>
                <a:lnTo>
                  <a:pt x="3213058" y="2237562"/>
                </a:lnTo>
                <a:lnTo>
                  <a:pt x="3211651" y="2241715"/>
                </a:lnTo>
                <a:lnTo>
                  <a:pt x="3204781" y="2261196"/>
                </a:lnTo>
                <a:close/>
              </a:path>
              <a:path w="3305175" h="3365500">
                <a:moveTo>
                  <a:pt x="3186102" y="2294940"/>
                </a:moveTo>
                <a:lnTo>
                  <a:pt x="3178619" y="2294940"/>
                </a:lnTo>
                <a:lnTo>
                  <a:pt x="3179571" y="2292451"/>
                </a:lnTo>
                <a:lnTo>
                  <a:pt x="3186102" y="2294940"/>
                </a:lnTo>
                <a:close/>
              </a:path>
              <a:path w="3305175" h="3365500">
                <a:moveTo>
                  <a:pt x="3172358" y="2344292"/>
                </a:moveTo>
                <a:lnTo>
                  <a:pt x="3160661" y="2339352"/>
                </a:lnTo>
                <a:lnTo>
                  <a:pt x="3163531" y="2332558"/>
                </a:lnTo>
                <a:lnTo>
                  <a:pt x="3171202" y="2313774"/>
                </a:lnTo>
                <a:lnTo>
                  <a:pt x="3178644" y="2294864"/>
                </a:lnTo>
                <a:lnTo>
                  <a:pt x="3186102" y="2294940"/>
                </a:lnTo>
                <a:lnTo>
                  <a:pt x="3191433" y="2296972"/>
                </a:lnTo>
                <a:lnTo>
                  <a:pt x="3190468" y="2299525"/>
                </a:lnTo>
                <a:lnTo>
                  <a:pt x="3182949" y="2318575"/>
                </a:lnTo>
                <a:lnTo>
                  <a:pt x="3175228" y="2337498"/>
                </a:lnTo>
                <a:lnTo>
                  <a:pt x="3172358" y="2344292"/>
                </a:lnTo>
                <a:close/>
              </a:path>
              <a:path w="3305175" h="3365500">
                <a:moveTo>
                  <a:pt x="3171164" y="2313838"/>
                </a:moveTo>
                <a:close/>
              </a:path>
              <a:path w="3305175" h="3365500">
                <a:moveTo>
                  <a:pt x="3163493" y="2332634"/>
                </a:moveTo>
                <a:close/>
              </a:path>
              <a:path w="3305175" h="3365500">
                <a:moveTo>
                  <a:pt x="3153119" y="2388285"/>
                </a:moveTo>
                <a:lnTo>
                  <a:pt x="3139185" y="2388285"/>
                </a:lnTo>
                <a:lnTo>
                  <a:pt x="3145561" y="2374163"/>
                </a:lnTo>
                <a:lnTo>
                  <a:pt x="3157130" y="2379395"/>
                </a:lnTo>
                <a:lnTo>
                  <a:pt x="3153119" y="2388285"/>
                </a:lnTo>
                <a:close/>
              </a:path>
              <a:path w="3305175" h="3365500">
                <a:moveTo>
                  <a:pt x="3135617" y="2425573"/>
                </a:moveTo>
                <a:lnTo>
                  <a:pt x="3124174" y="2420073"/>
                </a:lnTo>
                <a:lnTo>
                  <a:pt x="3130689" y="2406535"/>
                </a:lnTo>
                <a:lnTo>
                  <a:pt x="3139211" y="2388222"/>
                </a:lnTo>
                <a:lnTo>
                  <a:pt x="3153119" y="2388285"/>
                </a:lnTo>
                <a:lnTo>
                  <a:pt x="3150730" y="2393581"/>
                </a:lnTo>
                <a:lnTo>
                  <a:pt x="3142132" y="2412034"/>
                </a:lnTo>
                <a:lnTo>
                  <a:pt x="3135617" y="2425573"/>
                </a:lnTo>
                <a:close/>
              </a:path>
              <a:path w="3305175" h="3365500">
                <a:moveTo>
                  <a:pt x="3130651" y="2406599"/>
                </a:moveTo>
                <a:close/>
              </a:path>
              <a:path w="3305175" h="3365500">
                <a:moveTo>
                  <a:pt x="3099302" y="2496286"/>
                </a:moveTo>
                <a:lnTo>
                  <a:pt x="3084867" y="2496286"/>
                </a:lnTo>
                <a:lnTo>
                  <a:pt x="3094469" y="2478531"/>
                </a:lnTo>
                <a:lnTo>
                  <a:pt x="3103841" y="2460726"/>
                </a:lnTo>
                <a:lnTo>
                  <a:pt x="3107245" y="2454033"/>
                </a:lnTo>
                <a:lnTo>
                  <a:pt x="3118560" y="2459812"/>
                </a:lnTo>
                <a:lnTo>
                  <a:pt x="3115081" y="2466632"/>
                </a:lnTo>
                <a:lnTo>
                  <a:pt x="3105645" y="2484577"/>
                </a:lnTo>
                <a:lnTo>
                  <a:pt x="3099302" y="2496286"/>
                </a:lnTo>
                <a:close/>
              </a:path>
              <a:path w="3305175" h="3365500">
                <a:moveTo>
                  <a:pt x="3103803" y="2460790"/>
                </a:moveTo>
                <a:close/>
              </a:path>
              <a:path w="3305175" h="3365500">
                <a:moveTo>
                  <a:pt x="3094430" y="2478595"/>
                </a:moveTo>
                <a:close/>
              </a:path>
              <a:path w="3305175" h="3365500">
                <a:moveTo>
                  <a:pt x="3094621" y="2504871"/>
                </a:moveTo>
                <a:lnTo>
                  <a:pt x="3083521" y="2498699"/>
                </a:lnTo>
                <a:lnTo>
                  <a:pt x="3084905" y="2496210"/>
                </a:lnTo>
                <a:lnTo>
                  <a:pt x="3099302" y="2496286"/>
                </a:lnTo>
                <a:lnTo>
                  <a:pt x="3095993" y="2502395"/>
                </a:lnTo>
                <a:lnTo>
                  <a:pt x="3094621" y="2504871"/>
                </a:lnTo>
                <a:close/>
              </a:path>
              <a:path w="3305175" h="3365500">
                <a:moveTo>
                  <a:pt x="3069684" y="2548534"/>
                </a:moveTo>
                <a:lnTo>
                  <a:pt x="3054946" y="2548534"/>
                </a:lnTo>
                <a:lnTo>
                  <a:pt x="3064839" y="2531719"/>
                </a:lnTo>
                <a:lnTo>
                  <a:pt x="3075787" y="2538171"/>
                </a:lnTo>
                <a:lnTo>
                  <a:pt x="3069684" y="2548534"/>
                </a:lnTo>
                <a:close/>
              </a:path>
              <a:path w="3305175" h="3365500">
                <a:moveTo>
                  <a:pt x="3054958" y="2548514"/>
                </a:moveTo>
                <a:close/>
              </a:path>
              <a:path w="3305175" h="3365500">
                <a:moveTo>
                  <a:pt x="3059415" y="2565679"/>
                </a:moveTo>
                <a:lnTo>
                  <a:pt x="3044570" y="2565679"/>
                </a:lnTo>
                <a:lnTo>
                  <a:pt x="3054958" y="2548514"/>
                </a:lnTo>
                <a:lnTo>
                  <a:pt x="3069684" y="2548534"/>
                </a:lnTo>
                <a:lnTo>
                  <a:pt x="3065855" y="2555036"/>
                </a:lnTo>
                <a:lnTo>
                  <a:pt x="3059415" y="2565679"/>
                </a:lnTo>
                <a:close/>
              </a:path>
              <a:path w="3305175" h="3365500">
                <a:moveTo>
                  <a:pt x="3049498" y="2581808"/>
                </a:moveTo>
                <a:lnTo>
                  <a:pt x="3038716" y="2575115"/>
                </a:lnTo>
                <a:lnTo>
                  <a:pt x="3044608" y="2565615"/>
                </a:lnTo>
                <a:lnTo>
                  <a:pt x="3059415" y="2565679"/>
                </a:lnTo>
                <a:lnTo>
                  <a:pt x="3055403" y="2572308"/>
                </a:lnTo>
                <a:lnTo>
                  <a:pt x="3049498" y="2581808"/>
                </a:lnTo>
                <a:close/>
              </a:path>
              <a:path w="3305175" h="3365500">
                <a:moveTo>
                  <a:pt x="3000412" y="2656281"/>
                </a:moveTo>
                <a:lnTo>
                  <a:pt x="2989960" y="2649080"/>
                </a:lnTo>
                <a:lnTo>
                  <a:pt x="3001174" y="2632811"/>
                </a:lnTo>
                <a:lnTo>
                  <a:pt x="3012325" y="2616225"/>
                </a:lnTo>
                <a:lnTo>
                  <a:pt x="3018294" y="2607106"/>
                </a:lnTo>
                <a:lnTo>
                  <a:pt x="3028924" y="2614053"/>
                </a:lnTo>
                <a:lnTo>
                  <a:pt x="3022866" y="2623299"/>
                </a:lnTo>
                <a:lnTo>
                  <a:pt x="3011639" y="2640012"/>
                </a:lnTo>
                <a:lnTo>
                  <a:pt x="3000412" y="2656281"/>
                </a:lnTo>
                <a:close/>
              </a:path>
              <a:path w="3305175" h="3365500">
                <a:moveTo>
                  <a:pt x="3012287" y="2616276"/>
                </a:moveTo>
                <a:close/>
              </a:path>
              <a:path w="3305175" h="3365500">
                <a:moveTo>
                  <a:pt x="3001136" y="2632862"/>
                </a:moveTo>
                <a:close/>
              </a:path>
              <a:path w="3305175" h="3365500">
                <a:moveTo>
                  <a:pt x="2970381" y="2681757"/>
                </a:moveTo>
                <a:lnTo>
                  <a:pt x="2966567" y="2681757"/>
                </a:lnTo>
                <a:lnTo>
                  <a:pt x="2967875" y="2679941"/>
                </a:lnTo>
                <a:lnTo>
                  <a:pt x="2970381" y="2681757"/>
                </a:lnTo>
                <a:close/>
              </a:path>
              <a:path w="3305175" h="3365500">
                <a:moveTo>
                  <a:pt x="2970496" y="2697746"/>
                </a:moveTo>
                <a:lnTo>
                  <a:pt x="2954667" y="2697746"/>
                </a:lnTo>
                <a:lnTo>
                  <a:pt x="2966605" y="2681693"/>
                </a:lnTo>
                <a:lnTo>
                  <a:pt x="2970381" y="2681757"/>
                </a:lnTo>
                <a:lnTo>
                  <a:pt x="2978162" y="2687396"/>
                </a:lnTo>
                <a:lnTo>
                  <a:pt x="2976790" y="2689275"/>
                </a:lnTo>
                <a:lnTo>
                  <a:pt x="2970496" y="2697746"/>
                </a:lnTo>
                <a:close/>
              </a:path>
              <a:path w="3305175" h="3365500">
                <a:moveTo>
                  <a:pt x="2954692" y="2697712"/>
                </a:moveTo>
                <a:close/>
              </a:path>
              <a:path w="3305175" h="3365500">
                <a:moveTo>
                  <a:pt x="2947377" y="2728087"/>
                </a:moveTo>
                <a:lnTo>
                  <a:pt x="2937370" y="2720263"/>
                </a:lnTo>
                <a:lnTo>
                  <a:pt x="2942627" y="2713532"/>
                </a:lnTo>
                <a:lnTo>
                  <a:pt x="2954692" y="2697712"/>
                </a:lnTo>
                <a:lnTo>
                  <a:pt x="2970496" y="2697746"/>
                </a:lnTo>
                <a:lnTo>
                  <a:pt x="2964814" y="2705392"/>
                </a:lnTo>
                <a:lnTo>
                  <a:pt x="2952635" y="2721355"/>
                </a:lnTo>
                <a:lnTo>
                  <a:pt x="2947377" y="2728087"/>
                </a:lnTo>
                <a:close/>
              </a:path>
              <a:path w="3305175" h="3365500">
                <a:moveTo>
                  <a:pt x="2942577" y="2713596"/>
                </a:moveTo>
                <a:close/>
              </a:path>
              <a:path w="3305175" h="3365500">
                <a:moveTo>
                  <a:pt x="2890697" y="2796946"/>
                </a:moveTo>
                <a:lnTo>
                  <a:pt x="2881070" y="2788666"/>
                </a:lnTo>
                <a:lnTo>
                  <a:pt x="2892500" y="2775394"/>
                </a:lnTo>
                <a:lnTo>
                  <a:pt x="2905302" y="2760167"/>
                </a:lnTo>
                <a:lnTo>
                  <a:pt x="2913697" y="2749930"/>
                </a:lnTo>
                <a:lnTo>
                  <a:pt x="2923514" y="2757982"/>
                </a:lnTo>
                <a:lnTo>
                  <a:pt x="2915018" y="2768333"/>
                </a:lnTo>
                <a:lnTo>
                  <a:pt x="2902127" y="2783674"/>
                </a:lnTo>
                <a:lnTo>
                  <a:pt x="2890697" y="2796946"/>
                </a:lnTo>
                <a:close/>
              </a:path>
              <a:path w="3305175" h="3365500">
                <a:moveTo>
                  <a:pt x="2905251" y="2760217"/>
                </a:moveTo>
                <a:close/>
              </a:path>
              <a:path w="3305175" h="3365500">
                <a:moveTo>
                  <a:pt x="2892450" y="2775445"/>
                </a:moveTo>
                <a:close/>
              </a:path>
              <a:path w="3305175" h="3365500">
                <a:moveTo>
                  <a:pt x="2859336" y="2820174"/>
                </a:moveTo>
                <a:lnTo>
                  <a:pt x="2853003" y="2820174"/>
                </a:lnTo>
                <a:lnTo>
                  <a:pt x="2855848" y="2817025"/>
                </a:lnTo>
                <a:lnTo>
                  <a:pt x="2859336" y="2820174"/>
                </a:lnTo>
                <a:close/>
              </a:path>
              <a:path w="3305175" h="3365500">
                <a:moveTo>
                  <a:pt x="2856809" y="2834754"/>
                </a:moveTo>
                <a:lnTo>
                  <a:pt x="2839516" y="2834754"/>
                </a:lnTo>
                <a:lnTo>
                  <a:pt x="2853054" y="2820111"/>
                </a:lnTo>
                <a:lnTo>
                  <a:pt x="2859336" y="2820174"/>
                </a:lnTo>
                <a:lnTo>
                  <a:pt x="2865272" y="2825534"/>
                </a:lnTo>
                <a:lnTo>
                  <a:pt x="2862376" y="2828734"/>
                </a:lnTo>
                <a:lnTo>
                  <a:pt x="2856809" y="2834754"/>
                </a:lnTo>
                <a:close/>
              </a:path>
              <a:path w="3305175" h="3365500">
                <a:moveTo>
                  <a:pt x="2830372" y="2862745"/>
                </a:moveTo>
                <a:lnTo>
                  <a:pt x="2821253" y="2853905"/>
                </a:lnTo>
                <a:lnTo>
                  <a:pt x="2825902" y="2849117"/>
                </a:lnTo>
                <a:lnTo>
                  <a:pt x="2839567" y="2834690"/>
                </a:lnTo>
                <a:lnTo>
                  <a:pt x="2856809" y="2834754"/>
                </a:lnTo>
                <a:lnTo>
                  <a:pt x="2848787" y="2843428"/>
                </a:lnTo>
                <a:lnTo>
                  <a:pt x="2835020" y="2857957"/>
                </a:lnTo>
                <a:lnTo>
                  <a:pt x="2830372" y="2862745"/>
                </a:lnTo>
                <a:close/>
              </a:path>
              <a:path w="3305175" h="3365500">
                <a:moveTo>
                  <a:pt x="2825851" y="2849168"/>
                </a:moveTo>
                <a:close/>
              </a:path>
              <a:path w="3305175" h="3365500">
                <a:moveTo>
                  <a:pt x="2801987" y="2891408"/>
                </a:moveTo>
                <a:lnTo>
                  <a:pt x="2783877" y="2891408"/>
                </a:lnTo>
                <a:lnTo>
                  <a:pt x="2794571" y="2880893"/>
                </a:lnTo>
                <a:lnTo>
                  <a:pt x="2803473" y="2889948"/>
                </a:lnTo>
                <a:lnTo>
                  <a:pt x="2801987" y="2891408"/>
                </a:lnTo>
                <a:close/>
              </a:path>
              <a:path w="3305175" h="3365500">
                <a:moveTo>
                  <a:pt x="2787899" y="2905137"/>
                </a:moveTo>
                <a:lnTo>
                  <a:pt x="2769552" y="2905137"/>
                </a:lnTo>
                <a:lnTo>
                  <a:pt x="2783928" y="2891358"/>
                </a:lnTo>
                <a:lnTo>
                  <a:pt x="2801987" y="2891408"/>
                </a:lnTo>
                <a:lnTo>
                  <a:pt x="2792717" y="2900514"/>
                </a:lnTo>
                <a:lnTo>
                  <a:pt x="2787899" y="2905137"/>
                </a:lnTo>
                <a:close/>
              </a:path>
              <a:path w="3305175" h="3365500">
                <a:moveTo>
                  <a:pt x="2766707" y="2925216"/>
                </a:moveTo>
                <a:lnTo>
                  <a:pt x="2758020" y="2915945"/>
                </a:lnTo>
                <a:lnTo>
                  <a:pt x="2769603" y="2905086"/>
                </a:lnTo>
                <a:lnTo>
                  <a:pt x="2787899" y="2905137"/>
                </a:lnTo>
                <a:lnTo>
                  <a:pt x="2778289" y="2914357"/>
                </a:lnTo>
                <a:lnTo>
                  <a:pt x="2766707" y="2925216"/>
                </a:lnTo>
                <a:close/>
              </a:path>
              <a:path w="3305175" h="3365500">
                <a:moveTo>
                  <a:pt x="2733363" y="2945307"/>
                </a:moveTo>
                <a:lnTo>
                  <a:pt x="2725635" y="2945307"/>
                </a:lnTo>
                <a:lnTo>
                  <a:pt x="2729928" y="2941459"/>
                </a:lnTo>
                <a:lnTo>
                  <a:pt x="2733363" y="2945307"/>
                </a:lnTo>
                <a:close/>
              </a:path>
              <a:path w="3305175" h="3365500">
                <a:moveTo>
                  <a:pt x="2699727" y="2984233"/>
                </a:moveTo>
                <a:lnTo>
                  <a:pt x="2691612" y="2974466"/>
                </a:lnTo>
                <a:lnTo>
                  <a:pt x="2695625" y="2971139"/>
                </a:lnTo>
                <a:lnTo>
                  <a:pt x="2710738" y="2958287"/>
                </a:lnTo>
                <a:lnTo>
                  <a:pt x="2725686" y="2945256"/>
                </a:lnTo>
                <a:lnTo>
                  <a:pt x="2733363" y="2945307"/>
                </a:lnTo>
                <a:lnTo>
                  <a:pt x="2738386" y="2950933"/>
                </a:lnTo>
                <a:lnTo>
                  <a:pt x="2734030" y="2954832"/>
                </a:lnTo>
                <a:lnTo>
                  <a:pt x="2718955" y="2967964"/>
                </a:lnTo>
                <a:lnTo>
                  <a:pt x="2703740" y="2980905"/>
                </a:lnTo>
                <a:lnTo>
                  <a:pt x="2699727" y="2984233"/>
                </a:lnTo>
                <a:close/>
              </a:path>
              <a:path w="3305175" h="3365500">
                <a:moveTo>
                  <a:pt x="2710675" y="2958338"/>
                </a:moveTo>
                <a:close/>
              </a:path>
              <a:path w="3305175" h="3365500">
                <a:moveTo>
                  <a:pt x="2695562" y="2971190"/>
                </a:moveTo>
                <a:close/>
              </a:path>
              <a:path w="3305175" h="3365500">
                <a:moveTo>
                  <a:pt x="2654411" y="3020758"/>
                </a:moveTo>
                <a:lnTo>
                  <a:pt x="2633611" y="3020758"/>
                </a:lnTo>
                <a:lnTo>
                  <a:pt x="2649384" y="3008604"/>
                </a:lnTo>
                <a:lnTo>
                  <a:pt x="2662211" y="2998457"/>
                </a:lnTo>
                <a:lnTo>
                  <a:pt x="2670098" y="3008414"/>
                </a:lnTo>
                <a:lnTo>
                  <a:pt x="2657144" y="3018650"/>
                </a:lnTo>
                <a:lnTo>
                  <a:pt x="2654411" y="3020758"/>
                </a:lnTo>
                <a:close/>
              </a:path>
              <a:path w="3305175" h="3365500">
                <a:moveTo>
                  <a:pt x="2649321" y="3008642"/>
                </a:moveTo>
                <a:close/>
              </a:path>
              <a:path w="3305175" h="3365500">
                <a:moveTo>
                  <a:pt x="2629763" y="3039554"/>
                </a:moveTo>
                <a:lnTo>
                  <a:pt x="2622130" y="3029394"/>
                </a:lnTo>
                <a:lnTo>
                  <a:pt x="2633674" y="3020707"/>
                </a:lnTo>
                <a:lnTo>
                  <a:pt x="2654411" y="3020758"/>
                </a:lnTo>
                <a:lnTo>
                  <a:pt x="2641307" y="3030867"/>
                </a:lnTo>
                <a:lnTo>
                  <a:pt x="2629763" y="3039554"/>
                </a:lnTo>
                <a:close/>
              </a:path>
              <a:path w="3305175" h="3365500">
                <a:moveTo>
                  <a:pt x="2594473" y="3055962"/>
                </a:moveTo>
                <a:lnTo>
                  <a:pt x="2585605" y="3055962"/>
                </a:lnTo>
                <a:lnTo>
                  <a:pt x="2591472" y="3051771"/>
                </a:lnTo>
                <a:lnTo>
                  <a:pt x="2594473" y="3055962"/>
                </a:lnTo>
                <a:close/>
              </a:path>
              <a:path w="3305175" h="3365500">
                <a:moveTo>
                  <a:pt x="2591529" y="3067316"/>
                </a:moveTo>
                <a:lnTo>
                  <a:pt x="2569324" y="3067316"/>
                </a:lnTo>
                <a:lnTo>
                  <a:pt x="2585668" y="3055912"/>
                </a:lnTo>
                <a:lnTo>
                  <a:pt x="2594473" y="3055962"/>
                </a:lnTo>
                <a:lnTo>
                  <a:pt x="2598864" y="3062097"/>
                </a:lnTo>
                <a:lnTo>
                  <a:pt x="2592933" y="3066338"/>
                </a:lnTo>
                <a:lnTo>
                  <a:pt x="2591529" y="3067316"/>
                </a:lnTo>
                <a:close/>
              </a:path>
              <a:path w="3305175" h="3365500">
                <a:moveTo>
                  <a:pt x="2556852" y="3091065"/>
                </a:moveTo>
                <a:lnTo>
                  <a:pt x="2549842" y="3080473"/>
                </a:lnTo>
                <a:lnTo>
                  <a:pt x="2552953" y="3078429"/>
                </a:lnTo>
                <a:lnTo>
                  <a:pt x="2569387" y="3067265"/>
                </a:lnTo>
                <a:lnTo>
                  <a:pt x="2591529" y="3067316"/>
                </a:lnTo>
                <a:lnTo>
                  <a:pt x="2576512" y="3077781"/>
                </a:lnTo>
                <a:lnTo>
                  <a:pt x="2559964" y="3089020"/>
                </a:lnTo>
                <a:lnTo>
                  <a:pt x="2556852" y="3091065"/>
                </a:lnTo>
                <a:close/>
              </a:path>
              <a:path w="3305175" h="3365500">
                <a:moveTo>
                  <a:pt x="2552890" y="3078467"/>
                </a:moveTo>
                <a:close/>
              </a:path>
              <a:path w="3305175" h="3365500">
                <a:moveTo>
                  <a:pt x="2510177" y="3121101"/>
                </a:moveTo>
                <a:lnTo>
                  <a:pt x="2485808" y="3121101"/>
                </a:lnTo>
                <a:lnTo>
                  <a:pt x="2502852" y="3110699"/>
                </a:lnTo>
                <a:lnTo>
                  <a:pt x="2518041" y="3101174"/>
                </a:lnTo>
                <a:lnTo>
                  <a:pt x="2524785" y="3111931"/>
                </a:lnTo>
                <a:lnTo>
                  <a:pt x="2510177" y="3121101"/>
                </a:lnTo>
                <a:close/>
              </a:path>
              <a:path w="3305175" h="3365500">
                <a:moveTo>
                  <a:pt x="2502788" y="3110738"/>
                </a:moveTo>
                <a:close/>
              </a:path>
              <a:path w="3305175" h="3365500">
                <a:moveTo>
                  <a:pt x="2485833" y="3121085"/>
                </a:moveTo>
                <a:close/>
              </a:path>
              <a:path w="3305175" h="3365500">
                <a:moveTo>
                  <a:pt x="2481325" y="3138525"/>
                </a:moveTo>
                <a:lnTo>
                  <a:pt x="2474848" y="3127603"/>
                </a:lnTo>
                <a:lnTo>
                  <a:pt x="2485833" y="3121085"/>
                </a:lnTo>
                <a:lnTo>
                  <a:pt x="2510177" y="3121101"/>
                </a:lnTo>
                <a:lnTo>
                  <a:pt x="2492362" y="3131985"/>
                </a:lnTo>
                <a:lnTo>
                  <a:pt x="2481325" y="3138525"/>
                </a:lnTo>
                <a:close/>
              </a:path>
              <a:path w="3305175" h="3365500">
                <a:moveTo>
                  <a:pt x="2403284" y="3181883"/>
                </a:moveTo>
                <a:lnTo>
                  <a:pt x="2397480" y="3170593"/>
                </a:lnTo>
                <a:lnTo>
                  <a:pt x="2399080" y="3169767"/>
                </a:lnTo>
                <a:lnTo>
                  <a:pt x="2416695" y="3160445"/>
                </a:lnTo>
                <a:lnTo>
                  <a:pt x="2434183" y="3150908"/>
                </a:lnTo>
                <a:lnTo>
                  <a:pt x="2441968" y="3146539"/>
                </a:lnTo>
                <a:lnTo>
                  <a:pt x="2448178" y="3157613"/>
                </a:lnTo>
                <a:lnTo>
                  <a:pt x="2440253" y="3162058"/>
                </a:lnTo>
                <a:lnTo>
                  <a:pt x="2422639" y="3171672"/>
                </a:lnTo>
                <a:lnTo>
                  <a:pt x="2404884" y="3181070"/>
                </a:lnTo>
                <a:lnTo>
                  <a:pt x="2403284" y="3181883"/>
                </a:lnTo>
                <a:close/>
              </a:path>
              <a:path w="3305175" h="3365500">
                <a:moveTo>
                  <a:pt x="2434107" y="3150946"/>
                </a:moveTo>
                <a:close/>
              </a:path>
              <a:path w="3305175" h="3365500">
                <a:moveTo>
                  <a:pt x="2416619" y="3160483"/>
                </a:moveTo>
                <a:close/>
              </a:path>
              <a:path w="3305175" h="3365500">
                <a:moveTo>
                  <a:pt x="2399004" y="3169805"/>
                </a:moveTo>
                <a:close/>
              </a:path>
              <a:path w="3305175" h="3365500">
                <a:moveTo>
                  <a:pt x="2367919" y="3196501"/>
                </a:moveTo>
                <a:lnTo>
                  <a:pt x="2345423" y="3196501"/>
                </a:lnTo>
                <a:lnTo>
                  <a:pt x="2363558" y="3187750"/>
                </a:lnTo>
                <a:lnTo>
                  <a:pt x="2367919" y="3196501"/>
                </a:lnTo>
                <a:close/>
              </a:path>
              <a:path w="3305175" h="3365500">
                <a:moveTo>
                  <a:pt x="2357085" y="3204972"/>
                </a:moveTo>
                <a:lnTo>
                  <a:pt x="2327325" y="3204972"/>
                </a:lnTo>
                <a:lnTo>
                  <a:pt x="2345499" y="3196463"/>
                </a:lnTo>
                <a:lnTo>
                  <a:pt x="2367919" y="3196501"/>
                </a:lnTo>
                <a:lnTo>
                  <a:pt x="2369222" y="3199117"/>
                </a:lnTo>
                <a:lnTo>
                  <a:pt x="2357085" y="3204972"/>
                </a:lnTo>
                <a:close/>
              </a:path>
              <a:path w="3305175" h="3365500">
                <a:moveTo>
                  <a:pt x="2323045" y="3220847"/>
                </a:moveTo>
                <a:lnTo>
                  <a:pt x="2317800" y="3209277"/>
                </a:lnTo>
                <a:lnTo>
                  <a:pt x="2327389" y="3204933"/>
                </a:lnTo>
                <a:lnTo>
                  <a:pt x="2357085" y="3204972"/>
                </a:lnTo>
                <a:lnTo>
                  <a:pt x="2350871" y="3207969"/>
                </a:lnTo>
                <a:lnTo>
                  <a:pt x="2332634" y="3216503"/>
                </a:lnTo>
                <a:lnTo>
                  <a:pt x="2323045" y="3220847"/>
                </a:lnTo>
                <a:close/>
              </a:path>
              <a:path w="3305175" h="3365500">
                <a:moveTo>
                  <a:pt x="2284978" y="3229063"/>
                </a:moveTo>
                <a:lnTo>
                  <a:pt x="2272321" y="3229063"/>
                </a:lnTo>
                <a:lnTo>
                  <a:pt x="2283053" y="3224517"/>
                </a:lnTo>
                <a:lnTo>
                  <a:pt x="2284978" y="3229063"/>
                </a:lnTo>
                <a:close/>
              </a:path>
              <a:path w="3305175" h="3365500">
                <a:moveTo>
                  <a:pt x="2240813" y="3255403"/>
                </a:moveTo>
                <a:lnTo>
                  <a:pt x="2236152" y="3243592"/>
                </a:lnTo>
                <a:lnTo>
                  <a:pt x="2253830" y="3236620"/>
                </a:lnTo>
                <a:lnTo>
                  <a:pt x="2272398" y="3229025"/>
                </a:lnTo>
                <a:lnTo>
                  <a:pt x="2284978" y="3229063"/>
                </a:lnTo>
                <a:lnTo>
                  <a:pt x="2288006" y="3236214"/>
                </a:lnTo>
                <a:lnTo>
                  <a:pt x="2277198" y="3240786"/>
                </a:lnTo>
                <a:lnTo>
                  <a:pt x="2258491" y="3248431"/>
                </a:lnTo>
                <a:lnTo>
                  <a:pt x="2240813" y="3255403"/>
                </a:lnTo>
                <a:close/>
              </a:path>
              <a:path w="3305175" h="3365500">
                <a:moveTo>
                  <a:pt x="2253754" y="3236645"/>
                </a:moveTo>
                <a:close/>
              </a:path>
              <a:path w="3305175" h="3365500">
                <a:moveTo>
                  <a:pt x="2198385" y="3271177"/>
                </a:moveTo>
                <a:lnTo>
                  <a:pt x="2159317" y="3271177"/>
                </a:lnTo>
                <a:lnTo>
                  <a:pt x="2178494" y="3264712"/>
                </a:lnTo>
                <a:lnTo>
                  <a:pt x="2197493" y="3258032"/>
                </a:lnTo>
                <a:lnTo>
                  <a:pt x="2200617" y="3256889"/>
                </a:lnTo>
                <a:lnTo>
                  <a:pt x="2204973" y="3268814"/>
                </a:lnTo>
                <a:lnTo>
                  <a:pt x="2201709" y="3270008"/>
                </a:lnTo>
                <a:lnTo>
                  <a:pt x="2198385" y="3271177"/>
                </a:lnTo>
                <a:close/>
              </a:path>
              <a:path w="3305175" h="3365500">
                <a:moveTo>
                  <a:pt x="2197417" y="3258057"/>
                </a:moveTo>
                <a:close/>
              </a:path>
              <a:path w="3305175" h="3365500">
                <a:moveTo>
                  <a:pt x="2178418" y="3264738"/>
                </a:moveTo>
                <a:close/>
              </a:path>
              <a:path w="3305175" h="3365500">
                <a:moveTo>
                  <a:pt x="2159369" y="3271159"/>
                </a:moveTo>
                <a:close/>
              </a:path>
              <a:path w="3305175" h="3365500">
                <a:moveTo>
                  <a:pt x="2156701" y="3285375"/>
                </a:moveTo>
                <a:lnTo>
                  <a:pt x="2152789" y="3273298"/>
                </a:lnTo>
                <a:lnTo>
                  <a:pt x="2159369" y="3271159"/>
                </a:lnTo>
                <a:lnTo>
                  <a:pt x="2198385" y="3271177"/>
                </a:lnTo>
                <a:lnTo>
                  <a:pt x="2182558" y="3276739"/>
                </a:lnTo>
                <a:lnTo>
                  <a:pt x="2163305" y="3283242"/>
                </a:lnTo>
                <a:lnTo>
                  <a:pt x="2156701" y="3285375"/>
                </a:lnTo>
                <a:close/>
              </a:path>
              <a:path w="3305175" h="3365500">
                <a:moveTo>
                  <a:pt x="2117913" y="3289122"/>
                </a:moveTo>
                <a:lnTo>
                  <a:pt x="2101405" y="3289122"/>
                </a:lnTo>
                <a:lnTo>
                  <a:pt x="2116581" y="3284626"/>
                </a:lnTo>
                <a:lnTo>
                  <a:pt x="2117913" y="3289122"/>
                </a:lnTo>
                <a:close/>
              </a:path>
              <a:path w="3305175" h="3365500">
                <a:moveTo>
                  <a:pt x="2071153" y="3310661"/>
                </a:moveTo>
                <a:lnTo>
                  <a:pt x="2067851" y="3298393"/>
                </a:lnTo>
                <a:lnTo>
                  <a:pt x="2081986" y="3294608"/>
                </a:lnTo>
                <a:lnTo>
                  <a:pt x="2101481" y="3289096"/>
                </a:lnTo>
                <a:lnTo>
                  <a:pt x="2117913" y="3289122"/>
                </a:lnTo>
                <a:lnTo>
                  <a:pt x="2120188" y="3296805"/>
                </a:lnTo>
                <a:lnTo>
                  <a:pt x="2104935" y="3301314"/>
                </a:lnTo>
                <a:lnTo>
                  <a:pt x="2085276" y="3306864"/>
                </a:lnTo>
                <a:lnTo>
                  <a:pt x="2071153" y="3310661"/>
                </a:lnTo>
                <a:close/>
              </a:path>
              <a:path w="3305175" h="3365500">
                <a:moveTo>
                  <a:pt x="2081910" y="3294621"/>
                </a:moveTo>
                <a:close/>
              </a:path>
              <a:path w="3305175" h="3365500">
                <a:moveTo>
                  <a:pt x="2032653" y="3314242"/>
                </a:moveTo>
                <a:lnTo>
                  <a:pt x="2002942" y="3314242"/>
                </a:lnTo>
                <a:lnTo>
                  <a:pt x="2022906" y="3309683"/>
                </a:lnTo>
                <a:lnTo>
                  <a:pt x="2031072" y="3307702"/>
                </a:lnTo>
                <a:lnTo>
                  <a:pt x="2032653" y="3314242"/>
                </a:lnTo>
                <a:close/>
              </a:path>
              <a:path w="3305175" h="3365500">
                <a:moveTo>
                  <a:pt x="2022830" y="3309696"/>
                </a:moveTo>
                <a:close/>
              </a:path>
              <a:path w="3305175" h="3365500">
                <a:moveTo>
                  <a:pt x="2033691" y="3318535"/>
                </a:moveTo>
                <a:lnTo>
                  <a:pt x="1982977" y="3318535"/>
                </a:lnTo>
                <a:lnTo>
                  <a:pt x="2003018" y="3314217"/>
                </a:lnTo>
                <a:lnTo>
                  <a:pt x="2032653" y="3314242"/>
                </a:lnTo>
                <a:lnTo>
                  <a:pt x="2033691" y="3318535"/>
                </a:lnTo>
                <a:close/>
              </a:path>
              <a:path w="3305175" h="3365500">
                <a:moveTo>
                  <a:pt x="1984260" y="3331222"/>
                </a:moveTo>
                <a:lnTo>
                  <a:pt x="1981745" y="3318776"/>
                </a:lnTo>
                <a:lnTo>
                  <a:pt x="1983053" y="3318510"/>
                </a:lnTo>
                <a:lnTo>
                  <a:pt x="2033691" y="3318535"/>
                </a:lnTo>
                <a:lnTo>
                  <a:pt x="2034057" y="3320046"/>
                </a:lnTo>
                <a:lnTo>
                  <a:pt x="2025725" y="3322066"/>
                </a:lnTo>
                <a:lnTo>
                  <a:pt x="2005698" y="3326638"/>
                </a:lnTo>
                <a:lnTo>
                  <a:pt x="1985568" y="3330968"/>
                </a:lnTo>
                <a:lnTo>
                  <a:pt x="1984260" y="3331222"/>
                </a:lnTo>
                <a:close/>
              </a:path>
              <a:path w="3305175" h="3365500">
                <a:moveTo>
                  <a:pt x="1945780" y="3333216"/>
                </a:moveTo>
                <a:lnTo>
                  <a:pt x="1902231" y="3333216"/>
                </a:lnTo>
                <a:lnTo>
                  <a:pt x="1922627" y="3329901"/>
                </a:lnTo>
                <a:lnTo>
                  <a:pt x="1942845" y="3326358"/>
                </a:lnTo>
                <a:lnTo>
                  <a:pt x="1944433" y="3326066"/>
                </a:lnTo>
                <a:lnTo>
                  <a:pt x="1945780" y="3333216"/>
                </a:lnTo>
                <a:close/>
              </a:path>
              <a:path w="3305175" h="3365500">
                <a:moveTo>
                  <a:pt x="1942769" y="3326371"/>
                </a:moveTo>
                <a:close/>
              </a:path>
              <a:path w="3305175" h="3365500">
                <a:moveTo>
                  <a:pt x="1922538" y="3329914"/>
                </a:moveTo>
                <a:close/>
              </a:path>
              <a:path w="3305175" h="3365500">
                <a:moveTo>
                  <a:pt x="1896439" y="3346919"/>
                </a:moveTo>
                <a:lnTo>
                  <a:pt x="1894573" y="3334359"/>
                </a:lnTo>
                <a:lnTo>
                  <a:pt x="1902307" y="3333203"/>
                </a:lnTo>
                <a:lnTo>
                  <a:pt x="1945780" y="3333216"/>
                </a:lnTo>
                <a:lnTo>
                  <a:pt x="1946782" y="3338537"/>
                </a:lnTo>
                <a:lnTo>
                  <a:pt x="1945042" y="3338868"/>
                </a:lnTo>
                <a:lnTo>
                  <a:pt x="1924659" y="3342449"/>
                </a:lnTo>
                <a:lnTo>
                  <a:pt x="1904174" y="3345764"/>
                </a:lnTo>
                <a:lnTo>
                  <a:pt x="1896439" y="3346919"/>
                </a:lnTo>
                <a:close/>
              </a:path>
              <a:path w="3305175" h="3365500">
                <a:moveTo>
                  <a:pt x="1857238" y="3341560"/>
                </a:moveTo>
                <a:lnTo>
                  <a:pt x="1840801" y="3341560"/>
                </a:lnTo>
                <a:lnTo>
                  <a:pt x="1856993" y="3339566"/>
                </a:lnTo>
                <a:lnTo>
                  <a:pt x="1857238" y="3341560"/>
                </a:lnTo>
                <a:close/>
              </a:path>
              <a:path w="3305175" h="3365500">
                <a:moveTo>
                  <a:pt x="1857518" y="3343833"/>
                </a:moveTo>
                <a:lnTo>
                  <a:pt x="1820163" y="3343833"/>
                </a:lnTo>
                <a:lnTo>
                  <a:pt x="1840877" y="3341547"/>
                </a:lnTo>
                <a:lnTo>
                  <a:pt x="1857238" y="3341560"/>
                </a:lnTo>
                <a:lnTo>
                  <a:pt x="1857518" y="3343833"/>
                </a:lnTo>
                <a:close/>
              </a:path>
              <a:path w="3305175" h="3365500">
                <a:moveTo>
                  <a:pt x="1807895" y="3357778"/>
                </a:moveTo>
                <a:lnTo>
                  <a:pt x="1806663" y="3345141"/>
                </a:lnTo>
                <a:lnTo>
                  <a:pt x="1820239" y="3343821"/>
                </a:lnTo>
                <a:lnTo>
                  <a:pt x="1857518" y="3343833"/>
                </a:lnTo>
                <a:lnTo>
                  <a:pt x="1858543" y="3352177"/>
                </a:lnTo>
                <a:lnTo>
                  <a:pt x="1842350" y="3354171"/>
                </a:lnTo>
                <a:lnTo>
                  <a:pt x="1821548" y="3356457"/>
                </a:lnTo>
                <a:lnTo>
                  <a:pt x="1807895" y="3357778"/>
                </a:lnTo>
                <a:close/>
              </a:path>
              <a:path w="3305175" h="3365500">
                <a:moveTo>
                  <a:pt x="1768911" y="3349066"/>
                </a:moveTo>
                <a:lnTo>
                  <a:pt x="1757819" y="3349066"/>
                </a:lnTo>
                <a:lnTo>
                  <a:pt x="1768855" y="3348278"/>
                </a:lnTo>
                <a:lnTo>
                  <a:pt x="1768911" y="3349066"/>
                </a:lnTo>
                <a:close/>
              </a:path>
              <a:path w="3305175" h="3365500">
                <a:moveTo>
                  <a:pt x="1718881" y="3363798"/>
                </a:moveTo>
                <a:lnTo>
                  <a:pt x="1718309" y="3351110"/>
                </a:lnTo>
                <a:lnTo>
                  <a:pt x="1736966" y="3350272"/>
                </a:lnTo>
                <a:lnTo>
                  <a:pt x="1757895" y="3349053"/>
                </a:lnTo>
                <a:lnTo>
                  <a:pt x="1768911" y="3349066"/>
                </a:lnTo>
                <a:lnTo>
                  <a:pt x="1769757" y="3360940"/>
                </a:lnTo>
                <a:lnTo>
                  <a:pt x="1758708" y="3361728"/>
                </a:lnTo>
                <a:lnTo>
                  <a:pt x="1737626" y="3362960"/>
                </a:lnTo>
                <a:lnTo>
                  <a:pt x="1718881" y="3363798"/>
                </a:lnTo>
                <a:close/>
              </a:path>
              <a:path w="3305175" h="3365500">
                <a:moveTo>
                  <a:pt x="1680392" y="3352444"/>
                </a:moveTo>
                <a:lnTo>
                  <a:pt x="1652542" y="3352444"/>
                </a:lnTo>
                <a:lnTo>
                  <a:pt x="1673783" y="3352304"/>
                </a:lnTo>
                <a:lnTo>
                  <a:pt x="1680387" y="3352177"/>
                </a:lnTo>
                <a:lnTo>
                  <a:pt x="1680392" y="3352444"/>
                </a:lnTo>
                <a:close/>
              </a:path>
              <a:path w="3305175" h="3365500">
                <a:moveTo>
                  <a:pt x="1652587" y="3365144"/>
                </a:moveTo>
                <a:lnTo>
                  <a:pt x="1629587" y="3364979"/>
                </a:lnTo>
                <a:lnTo>
                  <a:pt x="1629828" y="3352279"/>
                </a:lnTo>
                <a:lnTo>
                  <a:pt x="1631302" y="3352304"/>
                </a:lnTo>
                <a:lnTo>
                  <a:pt x="1652542" y="3352444"/>
                </a:lnTo>
                <a:lnTo>
                  <a:pt x="1680392" y="3352444"/>
                </a:lnTo>
                <a:lnTo>
                  <a:pt x="1680628" y="3364877"/>
                </a:lnTo>
                <a:lnTo>
                  <a:pt x="1673948" y="3365004"/>
                </a:lnTo>
                <a:lnTo>
                  <a:pt x="1652587" y="3365144"/>
                </a:lnTo>
                <a:close/>
              </a:path>
              <a:path w="3305175" h="3365500">
                <a:moveTo>
                  <a:pt x="1591424" y="3364001"/>
                </a:moveTo>
                <a:lnTo>
                  <a:pt x="1588617" y="3363912"/>
                </a:lnTo>
                <a:lnTo>
                  <a:pt x="1567548" y="3362960"/>
                </a:lnTo>
                <a:lnTo>
                  <a:pt x="1546453" y="3361728"/>
                </a:lnTo>
                <a:lnTo>
                  <a:pt x="1540446" y="3361308"/>
                </a:lnTo>
                <a:lnTo>
                  <a:pt x="1541347" y="3348634"/>
                </a:lnTo>
                <a:lnTo>
                  <a:pt x="1547266" y="3349066"/>
                </a:lnTo>
                <a:lnTo>
                  <a:pt x="1568195" y="3350272"/>
                </a:lnTo>
                <a:lnTo>
                  <a:pt x="1589188" y="3351225"/>
                </a:lnTo>
                <a:lnTo>
                  <a:pt x="1591830" y="3351301"/>
                </a:lnTo>
                <a:lnTo>
                  <a:pt x="1591424" y="3364001"/>
                </a:lnTo>
                <a:close/>
              </a:path>
              <a:path w="3305175" h="3365500">
                <a:moveTo>
                  <a:pt x="1502308" y="3358273"/>
                </a:moveTo>
                <a:lnTo>
                  <a:pt x="1483613" y="3356457"/>
                </a:lnTo>
                <a:lnTo>
                  <a:pt x="1462823" y="3354171"/>
                </a:lnTo>
                <a:lnTo>
                  <a:pt x="1451635" y="3352800"/>
                </a:lnTo>
                <a:lnTo>
                  <a:pt x="1453184" y="3340201"/>
                </a:lnTo>
                <a:lnTo>
                  <a:pt x="1464284" y="3341560"/>
                </a:lnTo>
                <a:lnTo>
                  <a:pt x="1484921" y="3343833"/>
                </a:lnTo>
                <a:lnTo>
                  <a:pt x="1503527" y="3345637"/>
                </a:lnTo>
                <a:lnTo>
                  <a:pt x="1502308" y="3358273"/>
                </a:lnTo>
                <a:close/>
              </a:path>
              <a:path w="3305175" h="3365500">
                <a:moveTo>
                  <a:pt x="1413725" y="3347669"/>
                </a:moveTo>
                <a:lnTo>
                  <a:pt x="1400822" y="3345751"/>
                </a:lnTo>
                <a:lnTo>
                  <a:pt x="1380350" y="3342424"/>
                </a:lnTo>
                <a:lnTo>
                  <a:pt x="1363433" y="3339465"/>
                </a:lnTo>
                <a:lnTo>
                  <a:pt x="1365618" y="3326955"/>
                </a:lnTo>
                <a:lnTo>
                  <a:pt x="1382474" y="3329901"/>
                </a:lnTo>
                <a:lnTo>
                  <a:pt x="1402863" y="3333216"/>
                </a:lnTo>
                <a:lnTo>
                  <a:pt x="1415592" y="3335108"/>
                </a:lnTo>
                <a:lnTo>
                  <a:pt x="1413725" y="3347669"/>
                </a:lnTo>
                <a:close/>
              </a:path>
              <a:path w="3305175" h="3365500">
                <a:moveTo>
                  <a:pt x="1325854" y="3332238"/>
                </a:moveTo>
                <a:lnTo>
                  <a:pt x="1319440" y="3330943"/>
                </a:lnTo>
                <a:lnTo>
                  <a:pt x="1299311" y="3326625"/>
                </a:lnTo>
                <a:lnTo>
                  <a:pt x="1279283" y="3322040"/>
                </a:lnTo>
                <a:lnTo>
                  <a:pt x="1276006" y="3321253"/>
                </a:lnTo>
                <a:lnTo>
                  <a:pt x="1278991" y="3308908"/>
                </a:lnTo>
                <a:lnTo>
                  <a:pt x="1282215" y="3309683"/>
                </a:lnTo>
                <a:lnTo>
                  <a:pt x="1302143" y="3314242"/>
                </a:lnTo>
                <a:lnTo>
                  <a:pt x="1322107" y="3318535"/>
                </a:lnTo>
                <a:lnTo>
                  <a:pt x="1328368" y="3319792"/>
                </a:lnTo>
                <a:lnTo>
                  <a:pt x="1325854" y="3332238"/>
                </a:lnTo>
                <a:close/>
              </a:path>
              <a:path w="3305175" h="3365500">
                <a:moveTo>
                  <a:pt x="1238884" y="3311994"/>
                </a:moveTo>
                <a:lnTo>
                  <a:pt x="1219733" y="3306851"/>
                </a:lnTo>
                <a:lnTo>
                  <a:pt x="1200073" y="3301301"/>
                </a:lnTo>
                <a:lnTo>
                  <a:pt x="1189811" y="3298253"/>
                </a:lnTo>
                <a:lnTo>
                  <a:pt x="1193418" y="3286086"/>
                </a:lnTo>
                <a:lnTo>
                  <a:pt x="1203694" y="3289122"/>
                </a:lnTo>
                <a:lnTo>
                  <a:pt x="1223142" y="3294608"/>
                </a:lnTo>
                <a:lnTo>
                  <a:pt x="1242186" y="3299726"/>
                </a:lnTo>
                <a:lnTo>
                  <a:pt x="1238884" y="3311994"/>
                </a:lnTo>
                <a:close/>
              </a:path>
              <a:path w="3305175" h="3365500">
                <a:moveTo>
                  <a:pt x="1153261" y="3286950"/>
                </a:moveTo>
                <a:lnTo>
                  <a:pt x="1141704" y="3283216"/>
                </a:lnTo>
                <a:lnTo>
                  <a:pt x="1122451" y="3276714"/>
                </a:lnTo>
                <a:lnTo>
                  <a:pt x="1105014" y="3270580"/>
                </a:lnTo>
                <a:lnTo>
                  <a:pt x="1109230" y="3258604"/>
                </a:lnTo>
                <a:lnTo>
                  <a:pt x="1126595" y="3264712"/>
                </a:lnTo>
                <a:lnTo>
                  <a:pt x="1145692" y="3271151"/>
                </a:lnTo>
                <a:lnTo>
                  <a:pt x="1157172" y="3274872"/>
                </a:lnTo>
                <a:lnTo>
                  <a:pt x="1153261" y="3286950"/>
                </a:lnTo>
                <a:close/>
              </a:path>
              <a:path w="3305175" h="3365500">
                <a:moveTo>
                  <a:pt x="1069149" y="3257270"/>
                </a:moveTo>
                <a:lnTo>
                  <a:pt x="1065339" y="3255822"/>
                </a:lnTo>
                <a:lnTo>
                  <a:pt x="1046517" y="3248405"/>
                </a:lnTo>
                <a:lnTo>
                  <a:pt x="1027810" y="3240760"/>
                </a:lnTo>
                <a:lnTo>
                  <a:pt x="1021803" y="3238207"/>
                </a:lnTo>
                <a:lnTo>
                  <a:pt x="1026756" y="3226511"/>
                </a:lnTo>
                <a:lnTo>
                  <a:pt x="1032780" y="3229063"/>
                </a:lnTo>
                <a:lnTo>
                  <a:pt x="1051268" y="3236620"/>
                </a:lnTo>
                <a:lnTo>
                  <a:pt x="1069935" y="3243986"/>
                </a:lnTo>
                <a:lnTo>
                  <a:pt x="1073657" y="3245396"/>
                </a:lnTo>
                <a:lnTo>
                  <a:pt x="1069149" y="3257270"/>
                </a:lnTo>
                <a:close/>
              </a:path>
              <a:path w="3305175" h="3365500">
                <a:moveTo>
                  <a:pt x="986713" y="3222967"/>
                </a:moveTo>
                <a:lnTo>
                  <a:pt x="972375" y="3216478"/>
                </a:lnTo>
                <a:lnTo>
                  <a:pt x="954138" y="3207943"/>
                </a:lnTo>
                <a:lnTo>
                  <a:pt x="940561" y="3201377"/>
                </a:lnTo>
                <a:lnTo>
                  <a:pt x="946086" y="3189947"/>
                </a:lnTo>
                <a:lnTo>
                  <a:pt x="959667" y="3196501"/>
                </a:lnTo>
                <a:lnTo>
                  <a:pt x="977780" y="3204972"/>
                </a:lnTo>
                <a:lnTo>
                  <a:pt x="991958" y="3211398"/>
                </a:lnTo>
                <a:lnTo>
                  <a:pt x="986713" y="3222967"/>
                </a:lnTo>
                <a:close/>
              </a:path>
              <a:path w="3305175" h="3365500">
                <a:moveTo>
                  <a:pt x="906360" y="3184232"/>
                </a:moveTo>
                <a:lnTo>
                  <a:pt x="900137" y="3181032"/>
                </a:lnTo>
                <a:lnTo>
                  <a:pt x="882383" y="3171634"/>
                </a:lnTo>
                <a:lnTo>
                  <a:pt x="864755" y="3162020"/>
                </a:lnTo>
                <a:lnTo>
                  <a:pt x="861377" y="3160128"/>
                </a:lnTo>
                <a:lnTo>
                  <a:pt x="867600" y="3149053"/>
                </a:lnTo>
                <a:lnTo>
                  <a:pt x="870910" y="3150908"/>
                </a:lnTo>
                <a:lnTo>
                  <a:pt x="888396" y="3160445"/>
                </a:lnTo>
                <a:lnTo>
                  <a:pt x="906009" y="3169767"/>
                </a:lnTo>
                <a:lnTo>
                  <a:pt x="912164" y="3172929"/>
                </a:lnTo>
                <a:lnTo>
                  <a:pt x="906360" y="3184232"/>
                </a:lnTo>
                <a:close/>
              </a:path>
              <a:path w="3305175" h="3365500">
                <a:moveTo>
                  <a:pt x="828166" y="3141154"/>
                </a:moveTo>
                <a:lnTo>
                  <a:pt x="812660" y="3131934"/>
                </a:lnTo>
                <a:lnTo>
                  <a:pt x="794844" y="3121063"/>
                </a:lnTo>
                <a:lnTo>
                  <a:pt x="784643" y="3114662"/>
                </a:lnTo>
                <a:lnTo>
                  <a:pt x="791387" y="3103905"/>
                </a:lnTo>
                <a:lnTo>
                  <a:pt x="802236" y="3110699"/>
                </a:lnTo>
                <a:lnTo>
                  <a:pt x="819214" y="3121063"/>
                </a:lnTo>
                <a:lnTo>
                  <a:pt x="834656" y="3130232"/>
                </a:lnTo>
                <a:lnTo>
                  <a:pt x="828166" y="3141154"/>
                </a:lnTo>
                <a:close/>
              </a:path>
              <a:path w="3305175" h="3365500">
                <a:moveTo>
                  <a:pt x="752512" y="3093897"/>
                </a:moveTo>
                <a:lnTo>
                  <a:pt x="745057" y="3088970"/>
                </a:lnTo>
                <a:lnTo>
                  <a:pt x="728509" y="3077730"/>
                </a:lnTo>
                <a:lnTo>
                  <a:pt x="712088" y="3066288"/>
                </a:lnTo>
                <a:lnTo>
                  <a:pt x="710399" y="3065081"/>
                </a:lnTo>
                <a:lnTo>
                  <a:pt x="717791" y="3054756"/>
                </a:lnTo>
                <a:lnTo>
                  <a:pt x="719489" y="3055962"/>
                </a:lnTo>
                <a:lnTo>
                  <a:pt x="735785" y="3067316"/>
                </a:lnTo>
                <a:lnTo>
                  <a:pt x="752139" y="3078429"/>
                </a:lnTo>
                <a:lnTo>
                  <a:pt x="759523" y="3083305"/>
                </a:lnTo>
                <a:lnTo>
                  <a:pt x="752512" y="3093897"/>
                </a:lnTo>
                <a:close/>
              </a:path>
              <a:path w="3305175" h="3365500">
                <a:moveTo>
                  <a:pt x="679424" y="3042627"/>
                </a:moveTo>
                <a:lnTo>
                  <a:pt x="663714" y="3030816"/>
                </a:lnTo>
                <a:lnTo>
                  <a:pt x="647890" y="3018612"/>
                </a:lnTo>
                <a:lnTo>
                  <a:pt x="639025" y="3011601"/>
                </a:lnTo>
                <a:lnTo>
                  <a:pt x="646899" y="3001632"/>
                </a:lnTo>
                <a:lnTo>
                  <a:pt x="655716" y="3008604"/>
                </a:lnTo>
                <a:lnTo>
                  <a:pt x="671478" y="3020758"/>
                </a:lnTo>
                <a:lnTo>
                  <a:pt x="687057" y="3032480"/>
                </a:lnTo>
                <a:lnTo>
                  <a:pt x="679424" y="3042627"/>
                </a:lnTo>
                <a:close/>
              </a:path>
              <a:path w="3305175" h="3365500">
                <a:moveTo>
                  <a:pt x="609307" y="2987509"/>
                </a:moveTo>
                <a:lnTo>
                  <a:pt x="601293" y="2980867"/>
                </a:lnTo>
                <a:lnTo>
                  <a:pt x="586066" y="2967913"/>
                </a:lnTo>
                <a:lnTo>
                  <a:pt x="570521" y="2954350"/>
                </a:lnTo>
                <a:lnTo>
                  <a:pt x="578980" y="2944876"/>
                </a:lnTo>
                <a:lnTo>
                  <a:pt x="579405" y="2945256"/>
                </a:lnTo>
                <a:lnTo>
                  <a:pt x="594419" y="2958338"/>
                </a:lnTo>
                <a:lnTo>
                  <a:pt x="609463" y="2971139"/>
                </a:lnTo>
                <a:lnTo>
                  <a:pt x="617422" y="2977743"/>
                </a:lnTo>
                <a:lnTo>
                  <a:pt x="609307" y="2987509"/>
                </a:lnTo>
                <a:close/>
              </a:path>
              <a:path w="3305175" h="3365500">
                <a:moveTo>
                  <a:pt x="542200" y="2928759"/>
                </a:moveTo>
                <a:lnTo>
                  <a:pt x="541337" y="2927972"/>
                </a:lnTo>
                <a:lnTo>
                  <a:pt x="526744" y="2914307"/>
                </a:lnTo>
                <a:lnTo>
                  <a:pt x="512317" y="2900464"/>
                </a:lnTo>
                <a:lnTo>
                  <a:pt x="505269" y="2893542"/>
                </a:lnTo>
                <a:lnTo>
                  <a:pt x="514171" y="2884487"/>
                </a:lnTo>
                <a:lnTo>
                  <a:pt x="521168" y="2891358"/>
                </a:lnTo>
                <a:lnTo>
                  <a:pt x="535536" y="2905137"/>
                </a:lnTo>
                <a:lnTo>
                  <a:pt x="550760" y="2919387"/>
                </a:lnTo>
                <a:lnTo>
                  <a:pt x="542200" y="2928759"/>
                </a:lnTo>
                <a:close/>
              </a:path>
              <a:path w="3305175" h="3365500">
                <a:moveTo>
                  <a:pt x="478294" y="2866428"/>
                </a:moveTo>
                <a:lnTo>
                  <a:pt x="470014" y="2857906"/>
                </a:lnTo>
                <a:lnTo>
                  <a:pt x="456247" y="2843377"/>
                </a:lnTo>
                <a:lnTo>
                  <a:pt x="443305" y="2829394"/>
                </a:lnTo>
                <a:lnTo>
                  <a:pt x="452627" y="2820771"/>
                </a:lnTo>
                <a:lnTo>
                  <a:pt x="465578" y="2834754"/>
                </a:lnTo>
                <a:lnTo>
                  <a:pt x="479186" y="2849117"/>
                </a:lnTo>
                <a:lnTo>
                  <a:pt x="487400" y="2857588"/>
                </a:lnTo>
                <a:lnTo>
                  <a:pt x="478294" y="2866428"/>
                </a:lnTo>
                <a:close/>
              </a:path>
              <a:path w="3305175" h="3365500">
                <a:moveTo>
                  <a:pt x="417817" y="2800870"/>
                </a:moveTo>
                <a:lnTo>
                  <a:pt x="415988" y="2798800"/>
                </a:lnTo>
                <a:lnTo>
                  <a:pt x="402907" y="2783624"/>
                </a:lnTo>
                <a:lnTo>
                  <a:pt x="390016" y="2768269"/>
                </a:lnTo>
                <a:lnTo>
                  <a:pt x="384822" y="2761945"/>
                </a:lnTo>
                <a:lnTo>
                  <a:pt x="394639" y="2753893"/>
                </a:lnTo>
                <a:lnTo>
                  <a:pt x="399792" y="2760167"/>
                </a:lnTo>
                <a:lnTo>
                  <a:pt x="412592" y="2775394"/>
                </a:lnTo>
                <a:lnTo>
                  <a:pt x="425619" y="2790520"/>
                </a:lnTo>
                <a:lnTo>
                  <a:pt x="427342" y="2792476"/>
                </a:lnTo>
                <a:lnTo>
                  <a:pt x="417817" y="2800870"/>
                </a:lnTo>
                <a:close/>
              </a:path>
              <a:path w="3305175" h="3365500">
                <a:moveTo>
                  <a:pt x="360870" y="2732138"/>
                </a:moveTo>
                <a:lnTo>
                  <a:pt x="352399" y="2721292"/>
                </a:lnTo>
                <a:lnTo>
                  <a:pt x="340232" y="2705328"/>
                </a:lnTo>
                <a:lnTo>
                  <a:pt x="330009" y="2691587"/>
                </a:lnTo>
                <a:lnTo>
                  <a:pt x="340207" y="2684005"/>
                </a:lnTo>
                <a:lnTo>
                  <a:pt x="350380" y="2697695"/>
                </a:lnTo>
                <a:lnTo>
                  <a:pt x="362460" y="2713532"/>
                </a:lnTo>
                <a:lnTo>
                  <a:pt x="370877" y="2724315"/>
                </a:lnTo>
                <a:lnTo>
                  <a:pt x="360870" y="2732138"/>
                </a:lnTo>
                <a:close/>
              </a:path>
              <a:path w="3305175" h="3365500">
                <a:moveTo>
                  <a:pt x="307669" y="2660535"/>
                </a:moveTo>
                <a:lnTo>
                  <a:pt x="304825" y="2656522"/>
                </a:lnTo>
                <a:lnTo>
                  <a:pt x="293407" y="2639949"/>
                </a:lnTo>
                <a:lnTo>
                  <a:pt x="282181" y="2623235"/>
                </a:lnTo>
                <a:lnTo>
                  <a:pt x="278980" y="2618346"/>
                </a:lnTo>
                <a:lnTo>
                  <a:pt x="289597" y="2611399"/>
                </a:lnTo>
                <a:lnTo>
                  <a:pt x="292764" y="2616225"/>
                </a:lnTo>
                <a:lnTo>
                  <a:pt x="303914" y="2632811"/>
                </a:lnTo>
                <a:lnTo>
                  <a:pt x="315246" y="2649245"/>
                </a:lnTo>
                <a:lnTo>
                  <a:pt x="318045" y="2653207"/>
                </a:lnTo>
                <a:lnTo>
                  <a:pt x="307669" y="2660535"/>
                </a:lnTo>
                <a:close/>
              </a:path>
              <a:path w="3305175" h="3365500">
                <a:moveTo>
                  <a:pt x="258292" y="2586177"/>
                </a:moveTo>
                <a:lnTo>
                  <a:pt x="249643" y="2572245"/>
                </a:lnTo>
                <a:lnTo>
                  <a:pt x="239191" y="2554973"/>
                </a:lnTo>
                <a:lnTo>
                  <a:pt x="231901" y="2542590"/>
                </a:lnTo>
                <a:lnTo>
                  <a:pt x="242849" y="2536151"/>
                </a:lnTo>
                <a:lnTo>
                  <a:pt x="250101" y="2548470"/>
                </a:lnTo>
                <a:lnTo>
                  <a:pt x="260516" y="2565679"/>
                </a:lnTo>
                <a:lnTo>
                  <a:pt x="269087" y="2579471"/>
                </a:lnTo>
                <a:lnTo>
                  <a:pt x="258292" y="2586177"/>
                </a:lnTo>
                <a:close/>
              </a:path>
              <a:path w="3305175" h="3365500">
                <a:moveTo>
                  <a:pt x="212966" y="2509354"/>
                </a:moveTo>
                <a:lnTo>
                  <a:pt x="209054" y="2502331"/>
                </a:lnTo>
                <a:lnTo>
                  <a:pt x="199415" y="2484513"/>
                </a:lnTo>
                <a:lnTo>
                  <a:pt x="189979" y="2466568"/>
                </a:lnTo>
                <a:lnTo>
                  <a:pt x="188861" y="2464384"/>
                </a:lnTo>
                <a:lnTo>
                  <a:pt x="200177" y="2458605"/>
                </a:lnTo>
                <a:lnTo>
                  <a:pt x="201290" y="2460790"/>
                </a:lnTo>
                <a:lnTo>
                  <a:pt x="210621" y="2478531"/>
                </a:lnTo>
                <a:lnTo>
                  <a:pt x="220222" y="2496286"/>
                </a:lnTo>
                <a:lnTo>
                  <a:pt x="224065" y="2503182"/>
                </a:lnTo>
                <a:lnTo>
                  <a:pt x="212966" y="2509354"/>
                </a:lnTo>
                <a:close/>
              </a:path>
              <a:path w="3305175" h="3365500">
                <a:moveTo>
                  <a:pt x="171691" y="2430208"/>
                </a:moveTo>
                <a:lnTo>
                  <a:pt x="162915" y="2411958"/>
                </a:lnTo>
                <a:lnTo>
                  <a:pt x="154330" y="2393505"/>
                </a:lnTo>
                <a:lnTo>
                  <a:pt x="150062" y="2384069"/>
                </a:lnTo>
                <a:lnTo>
                  <a:pt x="161645" y="2378849"/>
                </a:lnTo>
                <a:lnTo>
                  <a:pt x="165904" y="2388285"/>
                </a:lnTo>
                <a:lnTo>
                  <a:pt x="174404" y="2406535"/>
                </a:lnTo>
                <a:lnTo>
                  <a:pt x="183133" y="2424696"/>
                </a:lnTo>
                <a:lnTo>
                  <a:pt x="171691" y="2430208"/>
                </a:lnTo>
                <a:close/>
              </a:path>
              <a:path w="3305175" h="3365500">
                <a:moveTo>
                  <a:pt x="134734" y="2349030"/>
                </a:moveTo>
                <a:lnTo>
                  <a:pt x="129831" y="2337435"/>
                </a:lnTo>
                <a:lnTo>
                  <a:pt x="122097" y="2318499"/>
                </a:lnTo>
                <a:lnTo>
                  <a:pt x="115531" y="2301824"/>
                </a:lnTo>
                <a:lnTo>
                  <a:pt x="127342" y="2297176"/>
                </a:lnTo>
                <a:lnTo>
                  <a:pt x="133896" y="2313774"/>
                </a:lnTo>
                <a:lnTo>
                  <a:pt x="141560" y="2332558"/>
                </a:lnTo>
                <a:lnTo>
                  <a:pt x="146430" y="2344077"/>
                </a:lnTo>
                <a:lnTo>
                  <a:pt x="134734" y="2349030"/>
                </a:lnTo>
                <a:close/>
              </a:path>
              <a:path w="3305175" h="3365500">
                <a:moveTo>
                  <a:pt x="102082" y="2266022"/>
                </a:moveTo>
                <a:lnTo>
                  <a:pt x="100240" y="2261019"/>
                </a:lnTo>
                <a:lnTo>
                  <a:pt x="93408" y="2241638"/>
                </a:lnTo>
                <a:lnTo>
                  <a:pt x="86804" y="2222144"/>
                </a:lnTo>
                <a:lnTo>
                  <a:pt x="85381" y="2217801"/>
                </a:lnTo>
                <a:lnTo>
                  <a:pt x="97459" y="2213864"/>
                </a:lnTo>
                <a:lnTo>
                  <a:pt x="98882" y="2218220"/>
                </a:lnTo>
                <a:lnTo>
                  <a:pt x="105436" y="2237562"/>
                </a:lnTo>
                <a:lnTo>
                  <a:pt x="112219" y="2256802"/>
                </a:lnTo>
                <a:lnTo>
                  <a:pt x="114007" y="2261654"/>
                </a:lnTo>
                <a:lnTo>
                  <a:pt x="102082" y="2266022"/>
                </a:lnTo>
                <a:close/>
              </a:path>
              <a:path w="3305175" h="3365500">
                <a:moveTo>
                  <a:pt x="73824" y="2181339"/>
                </a:moveTo>
                <a:lnTo>
                  <a:pt x="68351" y="2163038"/>
                </a:lnTo>
                <a:lnTo>
                  <a:pt x="62661" y="2143125"/>
                </a:lnTo>
                <a:lnTo>
                  <a:pt x="59740" y="2132368"/>
                </a:lnTo>
                <a:lnTo>
                  <a:pt x="71996" y="2129028"/>
                </a:lnTo>
                <a:lnTo>
                  <a:pt x="74926" y="2139784"/>
                </a:lnTo>
                <a:lnTo>
                  <a:pt x="80546" y="2159469"/>
                </a:lnTo>
                <a:lnTo>
                  <a:pt x="85991" y="2177694"/>
                </a:lnTo>
                <a:lnTo>
                  <a:pt x="73824" y="2181339"/>
                </a:lnTo>
                <a:close/>
              </a:path>
              <a:path w="3305175" h="3365500">
                <a:moveTo>
                  <a:pt x="50113" y="2095334"/>
                </a:moveTo>
                <a:lnTo>
                  <a:pt x="47027" y="2082787"/>
                </a:lnTo>
                <a:lnTo>
                  <a:pt x="42290" y="2062492"/>
                </a:lnTo>
                <a:lnTo>
                  <a:pt x="38595" y="2045703"/>
                </a:lnTo>
                <a:lnTo>
                  <a:pt x="51002" y="2042972"/>
                </a:lnTo>
                <a:lnTo>
                  <a:pt x="54703" y="2059749"/>
                </a:lnTo>
                <a:lnTo>
                  <a:pt x="59403" y="2079904"/>
                </a:lnTo>
                <a:lnTo>
                  <a:pt x="62445" y="2092299"/>
                </a:lnTo>
                <a:lnTo>
                  <a:pt x="50113" y="2095334"/>
                </a:lnTo>
                <a:close/>
              </a:path>
              <a:path w="3305175" h="3365500">
                <a:moveTo>
                  <a:pt x="30949" y="2008225"/>
                </a:moveTo>
                <a:lnTo>
                  <a:pt x="29552" y="2001012"/>
                </a:lnTo>
                <a:lnTo>
                  <a:pt x="25793" y="1980349"/>
                </a:lnTo>
                <a:lnTo>
                  <a:pt x="22288" y="1959584"/>
                </a:lnTo>
                <a:lnTo>
                  <a:pt x="22034" y="1957971"/>
                </a:lnTo>
                <a:lnTo>
                  <a:pt x="34581" y="1956015"/>
                </a:lnTo>
                <a:lnTo>
                  <a:pt x="34823" y="1957552"/>
                </a:lnTo>
                <a:lnTo>
                  <a:pt x="38316" y="1978228"/>
                </a:lnTo>
                <a:lnTo>
                  <a:pt x="42051" y="1998738"/>
                </a:lnTo>
                <a:lnTo>
                  <a:pt x="43421" y="2005799"/>
                </a:lnTo>
                <a:lnTo>
                  <a:pt x="30949" y="2008225"/>
                </a:lnTo>
                <a:close/>
              </a:path>
              <a:path w="3305175" h="3365500">
                <a:moveTo>
                  <a:pt x="16370" y="1920214"/>
                </a:moveTo>
                <a:lnTo>
                  <a:pt x="16014" y="1917814"/>
                </a:lnTo>
                <a:lnTo>
                  <a:pt x="13258" y="1896808"/>
                </a:lnTo>
                <a:lnTo>
                  <a:pt x="10769" y="1875789"/>
                </a:lnTo>
                <a:lnTo>
                  <a:pt x="10108" y="1869566"/>
                </a:lnTo>
                <a:lnTo>
                  <a:pt x="22745" y="1868233"/>
                </a:lnTo>
                <a:lnTo>
                  <a:pt x="23385" y="1874291"/>
                </a:lnTo>
                <a:lnTo>
                  <a:pt x="25879" y="1895309"/>
                </a:lnTo>
                <a:lnTo>
                  <a:pt x="28602" y="1916087"/>
                </a:lnTo>
                <a:lnTo>
                  <a:pt x="28930" y="1918411"/>
                </a:lnTo>
                <a:lnTo>
                  <a:pt x="16370" y="1920214"/>
                </a:lnTo>
                <a:close/>
              </a:path>
              <a:path w="3305175" h="3365500">
                <a:moveTo>
                  <a:pt x="25879" y="1895309"/>
                </a:moveTo>
                <a:close/>
              </a:path>
              <a:path w="3305175" h="3365500">
                <a:moveTo>
                  <a:pt x="6387" y="1831492"/>
                </a:moveTo>
                <a:lnTo>
                  <a:pt x="4742" y="1811019"/>
                </a:lnTo>
                <a:lnTo>
                  <a:pt x="3296" y="1789785"/>
                </a:lnTo>
                <a:lnTo>
                  <a:pt x="2793" y="1780666"/>
                </a:lnTo>
                <a:lnTo>
                  <a:pt x="15468" y="1779955"/>
                </a:lnTo>
                <a:lnTo>
                  <a:pt x="16022" y="1789785"/>
                </a:lnTo>
                <a:lnTo>
                  <a:pt x="17558" y="1812048"/>
                </a:lnTo>
                <a:lnTo>
                  <a:pt x="19049" y="1830463"/>
                </a:lnTo>
                <a:lnTo>
                  <a:pt x="6387" y="1831492"/>
                </a:lnTo>
                <a:close/>
              </a:path>
              <a:path w="3305175" h="3365500">
                <a:moveTo>
                  <a:pt x="17481" y="1811096"/>
                </a:moveTo>
                <a:close/>
              </a:path>
            </a:pathLst>
          </a:custGeom>
          <a:solidFill>
            <a:srgbClr val="2B2D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330" y="1928202"/>
            <a:ext cx="3902075" cy="3690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51330" y="2342801"/>
            <a:ext cx="6350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自助服务 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3959" y="2434241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3261" y="4944625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结算中心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1844" y="1358900"/>
            <a:ext cx="762635" cy="777240"/>
          </a:xfrm>
          <a:custGeom>
            <a:avLst/>
            <a:gdLst/>
            <a:ahLst/>
            <a:cxnLst/>
            <a:rect l="l" t="t" r="r" b="b"/>
            <a:pathLst>
              <a:path w="762635" h="777239">
                <a:moveTo>
                  <a:pt x="380860" y="777062"/>
                </a:moveTo>
                <a:lnTo>
                  <a:pt x="318966" y="771976"/>
                </a:lnTo>
                <a:lnTo>
                  <a:pt x="260249" y="757254"/>
                </a:lnTo>
                <a:lnTo>
                  <a:pt x="205499" y="733694"/>
                </a:lnTo>
                <a:lnTo>
                  <a:pt x="155509" y="702098"/>
                </a:lnTo>
                <a:lnTo>
                  <a:pt x="111071" y="663263"/>
                </a:lnTo>
                <a:lnTo>
                  <a:pt x="72979" y="617992"/>
                </a:lnTo>
                <a:lnTo>
                  <a:pt x="42124" y="567287"/>
                </a:lnTo>
                <a:lnTo>
                  <a:pt x="19106" y="511642"/>
                </a:lnTo>
                <a:lnTo>
                  <a:pt x="4801" y="451987"/>
                </a:lnTo>
                <a:lnTo>
                  <a:pt x="0" y="389127"/>
                </a:lnTo>
                <a:lnTo>
                  <a:pt x="1163" y="357177"/>
                </a:lnTo>
                <a:lnTo>
                  <a:pt x="10815" y="295529"/>
                </a:lnTo>
                <a:lnTo>
                  <a:pt x="29575" y="237549"/>
                </a:lnTo>
                <a:lnTo>
                  <a:pt x="56653" y="184033"/>
                </a:lnTo>
                <a:lnTo>
                  <a:pt x="91350" y="135679"/>
                </a:lnTo>
                <a:lnTo>
                  <a:pt x="132671" y="93526"/>
                </a:lnTo>
                <a:lnTo>
                  <a:pt x="179941" y="58211"/>
                </a:lnTo>
                <a:lnTo>
                  <a:pt x="232372" y="30532"/>
                </a:lnTo>
                <a:lnTo>
                  <a:pt x="289177" y="11291"/>
                </a:lnTo>
                <a:lnTo>
                  <a:pt x="349568" y="1287"/>
                </a:lnTo>
                <a:lnTo>
                  <a:pt x="380860" y="0"/>
                </a:lnTo>
                <a:lnTo>
                  <a:pt x="412155" y="1288"/>
                </a:lnTo>
                <a:lnTo>
                  <a:pt x="472561" y="11293"/>
                </a:lnTo>
                <a:lnTo>
                  <a:pt x="529402" y="30542"/>
                </a:lnTo>
                <a:lnTo>
                  <a:pt x="581890" y="58236"/>
                </a:lnTo>
                <a:lnTo>
                  <a:pt x="629238" y="93580"/>
                </a:lnTo>
                <a:lnTo>
                  <a:pt x="670656" y="135778"/>
                </a:lnTo>
                <a:lnTo>
                  <a:pt x="705262" y="183869"/>
                </a:lnTo>
                <a:lnTo>
                  <a:pt x="732445" y="237297"/>
                </a:lnTo>
                <a:lnTo>
                  <a:pt x="751342" y="295162"/>
                </a:lnTo>
                <a:lnTo>
                  <a:pt x="761166" y="356665"/>
                </a:lnTo>
                <a:lnTo>
                  <a:pt x="762431" y="388531"/>
                </a:lnTo>
                <a:lnTo>
                  <a:pt x="761166" y="420396"/>
                </a:lnTo>
                <a:lnTo>
                  <a:pt x="751342" y="481899"/>
                </a:lnTo>
                <a:lnTo>
                  <a:pt x="732445" y="539764"/>
                </a:lnTo>
                <a:lnTo>
                  <a:pt x="705262" y="593192"/>
                </a:lnTo>
                <a:lnTo>
                  <a:pt x="670488" y="641482"/>
                </a:lnTo>
                <a:lnTo>
                  <a:pt x="629113" y="683590"/>
                </a:lnTo>
                <a:lnTo>
                  <a:pt x="581809" y="718876"/>
                </a:lnTo>
                <a:lnTo>
                  <a:pt x="529358" y="746538"/>
                </a:lnTo>
                <a:lnTo>
                  <a:pt x="472545" y="765772"/>
                </a:lnTo>
                <a:lnTo>
                  <a:pt x="412152" y="775774"/>
                </a:lnTo>
                <a:lnTo>
                  <a:pt x="380860" y="777062"/>
                </a:lnTo>
                <a:close/>
              </a:path>
            </a:pathLst>
          </a:custGeom>
          <a:solidFill>
            <a:srgbClr val="07A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24632" y="166356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监管中心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1355" y="3728135"/>
            <a:ext cx="762635" cy="777240"/>
          </a:xfrm>
          <a:custGeom>
            <a:avLst/>
            <a:gdLst/>
            <a:ahLst/>
            <a:cxnLst/>
            <a:rect l="l" t="t" r="r" b="b"/>
            <a:pathLst>
              <a:path w="762635" h="777239">
                <a:moveTo>
                  <a:pt x="381063" y="777062"/>
                </a:moveTo>
                <a:lnTo>
                  <a:pt x="319172" y="771976"/>
                </a:lnTo>
                <a:lnTo>
                  <a:pt x="260463" y="757251"/>
                </a:lnTo>
                <a:lnTo>
                  <a:pt x="205725" y="733685"/>
                </a:lnTo>
                <a:lnTo>
                  <a:pt x="155747" y="702076"/>
                </a:lnTo>
                <a:lnTo>
                  <a:pt x="111317" y="663220"/>
                </a:lnTo>
                <a:lnTo>
                  <a:pt x="73224" y="617918"/>
                </a:lnTo>
                <a:lnTo>
                  <a:pt x="42257" y="566965"/>
                </a:lnTo>
                <a:lnTo>
                  <a:pt x="19205" y="511161"/>
                </a:lnTo>
                <a:lnTo>
                  <a:pt x="4856" y="451302"/>
                </a:lnTo>
                <a:lnTo>
                  <a:pt x="0" y="388188"/>
                </a:lnTo>
                <a:lnTo>
                  <a:pt x="1192" y="356371"/>
                </a:lnTo>
                <a:lnTo>
                  <a:pt x="10893" y="294952"/>
                </a:lnTo>
                <a:lnTo>
                  <a:pt x="29692" y="237152"/>
                </a:lnTo>
                <a:lnTo>
                  <a:pt x="56800" y="183775"/>
                </a:lnTo>
                <a:lnTo>
                  <a:pt x="91429" y="135622"/>
                </a:lnTo>
                <a:lnTo>
                  <a:pt x="132789" y="93495"/>
                </a:lnTo>
                <a:lnTo>
                  <a:pt x="180091" y="58196"/>
                </a:lnTo>
                <a:lnTo>
                  <a:pt x="232548" y="30527"/>
                </a:lnTo>
                <a:lnTo>
                  <a:pt x="289370" y="11290"/>
                </a:lnTo>
                <a:lnTo>
                  <a:pt x="349769" y="1287"/>
                </a:lnTo>
                <a:lnTo>
                  <a:pt x="381063" y="0"/>
                </a:lnTo>
                <a:lnTo>
                  <a:pt x="412357" y="1287"/>
                </a:lnTo>
                <a:lnTo>
                  <a:pt x="472757" y="11291"/>
                </a:lnTo>
                <a:lnTo>
                  <a:pt x="529586" y="30532"/>
                </a:lnTo>
                <a:lnTo>
                  <a:pt x="582056" y="58211"/>
                </a:lnTo>
                <a:lnTo>
                  <a:pt x="629384" y="93526"/>
                </a:lnTo>
                <a:lnTo>
                  <a:pt x="670782" y="135679"/>
                </a:lnTo>
                <a:lnTo>
                  <a:pt x="705465" y="183869"/>
                </a:lnTo>
                <a:lnTo>
                  <a:pt x="732648" y="237297"/>
                </a:lnTo>
                <a:lnTo>
                  <a:pt x="751545" y="295162"/>
                </a:lnTo>
                <a:lnTo>
                  <a:pt x="761370" y="356665"/>
                </a:lnTo>
                <a:lnTo>
                  <a:pt x="762635" y="388531"/>
                </a:lnTo>
                <a:lnTo>
                  <a:pt x="761370" y="420396"/>
                </a:lnTo>
                <a:lnTo>
                  <a:pt x="751545" y="481899"/>
                </a:lnTo>
                <a:lnTo>
                  <a:pt x="732648" y="539764"/>
                </a:lnTo>
                <a:lnTo>
                  <a:pt x="705465" y="593192"/>
                </a:lnTo>
                <a:lnTo>
                  <a:pt x="670782" y="641382"/>
                </a:lnTo>
                <a:lnTo>
                  <a:pt x="629384" y="683535"/>
                </a:lnTo>
                <a:lnTo>
                  <a:pt x="582056" y="718851"/>
                </a:lnTo>
                <a:lnTo>
                  <a:pt x="529586" y="746529"/>
                </a:lnTo>
                <a:lnTo>
                  <a:pt x="472757" y="765770"/>
                </a:lnTo>
                <a:lnTo>
                  <a:pt x="412357" y="775774"/>
                </a:lnTo>
                <a:lnTo>
                  <a:pt x="381063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54347" y="403281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卡务中心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3188" y="3766197"/>
            <a:ext cx="763905" cy="777240"/>
          </a:xfrm>
          <a:custGeom>
            <a:avLst/>
            <a:gdLst/>
            <a:ahLst/>
            <a:cxnLst/>
            <a:rect l="l" t="t" r="r" b="b"/>
            <a:pathLst>
              <a:path w="763905" h="777239">
                <a:moveTo>
                  <a:pt x="382016" y="777062"/>
                </a:moveTo>
                <a:lnTo>
                  <a:pt x="320120" y="771976"/>
                </a:lnTo>
                <a:lnTo>
                  <a:pt x="261403" y="757252"/>
                </a:lnTo>
                <a:lnTo>
                  <a:pt x="206646" y="733686"/>
                </a:lnTo>
                <a:lnTo>
                  <a:pt x="156633" y="702078"/>
                </a:lnTo>
                <a:lnTo>
                  <a:pt x="112145" y="663225"/>
                </a:lnTo>
                <a:lnTo>
                  <a:pt x="73967" y="617926"/>
                </a:lnTo>
                <a:lnTo>
                  <a:pt x="42880" y="566978"/>
                </a:lnTo>
                <a:lnTo>
                  <a:pt x="19668" y="511180"/>
                </a:lnTo>
                <a:lnTo>
                  <a:pt x="5114" y="451330"/>
                </a:lnTo>
                <a:lnTo>
                  <a:pt x="0" y="388226"/>
                </a:lnTo>
                <a:lnTo>
                  <a:pt x="1328" y="356404"/>
                </a:lnTo>
                <a:lnTo>
                  <a:pt x="11260" y="294975"/>
                </a:lnTo>
                <a:lnTo>
                  <a:pt x="30241" y="237168"/>
                </a:lnTo>
                <a:lnTo>
                  <a:pt x="57488" y="183786"/>
                </a:lnTo>
                <a:lnTo>
                  <a:pt x="92219" y="135628"/>
                </a:lnTo>
                <a:lnTo>
                  <a:pt x="133649" y="93498"/>
                </a:lnTo>
                <a:lnTo>
                  <a:pt x="180997" y="58197"/>
                </a:lnTo>
                <a:lnTo>
                  <a:pt x="233480" y="30528"/>
                </a:lnTo>
                <a:lnTo>
                  <a:pt x="290315" y="11290"/>
                </a:lnTo>
                <a:lnTo>
                  <a:pt x="350720" y="1287"/>
                </a:lnTo>
                <a:lnTo>
                  <a:pt x="382016" y="0"/>
                </a:lnTo>
                <a:lnTo>
                  <a:pt x="413310" y="1287"/>
                </a:lnTo>
                <a:lnTo>
                  <a:pt x="473709" y="11291"/>
                </a:lnTo>
                <a:lnTo>
                  <a:pt x="530536" y="30532"/>
                </a:lnTo>
                <a:lnTo>
                  <a:pt x="583005" y="58211"/>
                </a:lnTo>
                <a:lnTo>
                  <a:pt x="630331" y="93526"/>
                </a:lnTo>
                <a:lnTo>
                  <a:pt x="671727" y="135679"/>
                </a:lnTo>
                <a:lnTo>
                  <a:pt x="706408" y="183869"/>
                </a:lnTo>
                <a:lnTo>
                  <a:pt x="733590" y="237297"/>
                </a:lnTo>
                <a:lnTo>
                  <a:pt x="752485" y="295162"/>
                </a:lnTo>
                <a:lnTo>
                  <a:pt x="762309" y="356665"/>
                </a:lnTo>
                <a:lnTo>
                  <a:pt x="763574" y="388531"/>
                </a:lnTo>
                <a:lnTo>
                  <a:pt x="762309" y="420396"/>
                </a:lnTo>
                <a:lnTo>
                  <a:pt x="752485" y="481899"/>
                </a:lnTo>
                <a:lnTo>
                  <a:pt x="733590" y="539764"/>
                </a:lnTo>
                <a:lnTo>
                  <a:pt x="706408" y="593192"/>
                </a:lnTo>
                <a:lnTo>
                  <a:pt x="671727" y="641382"/>
                </a:lnTo>
                <a:lnTo>
                  <a:pt x="630331" y="683535"/>
                </a:lnTo>
                <a:lnTo>
                  <a:pt x="583005" y="718851"/>
                </a:lnTo>
                <a:lnTo>
                  <a:pt x="530536" y="746529"/>
                </a:lnTo>
                <a:lnTo>
                  <a:pt x="473709" y="765770"/>
                </a:lnTo>
                <a:lnTo>
                  <a:pt x="413310" y="775774"/>
                </a:lnTo>
                <a:lnTo>
                  <a:pt x="382016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87132" y="40708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票务中心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9060" y="3128697"/>
            <a:ext cx="1244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管理中心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数据中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心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0975" y="1149111"/>
            <a:ext cx="393192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2.数据中心：由一套数据库服务器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配套的数据库管理系统组成，可分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金融数据中心和身份数据中心两部分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8849" y="1693519"/>
            <a:ext cx="3305175" cy="3365500"/>
          </a:xfrm>
          <a:custGeom>
            <a:avLst/>
            <a:gdLst/>
            <a:ahLst/>
            <a:cxnLst/>
            <a:rect l="l" t="t" r="r" b="b"/>
            <a:pathLst>
              <a:path w="3305175" h="3365500">
                <a:moveTo>
                  <a:pt x="126" y="1704263"/>
                </a:moveTo>
                <a:lnTo>
                  <a:pt x="0" y="1682565"/>
                </a:lnTo>
                <a:lnTo>
                  <a:pt x="126" y="1660855"/>
                </a:lnTo>
                <a:lnTo>
                  <a:pt x="266" y="1653311"/>
                </a:lnTo>
                <a:lnTo>
                  <a:pt x="12966" y="1653552"/>
                </a:lnTo>
                <a:lnTo>
                  <a:pt x="12826" y="1660944"/>
                </a:lnTo>
                <a:lnTo>
                  <a:pt x="12700" y="1682521"/>
                </a:lnTo>
                <a:lnTo>
                  <a:pt x="12826" y="1704111"/>
                </a:lnTo>
                <a:lnTo>
                  <a:pt x="6965" y="1704222"/>
                </a:lnTo>
                <a:lnTo>
                  <a:pt x="126" y="1704263"/>
                </a:lnTo>
                <a:close/>
              </a:path>
              <a:path w="3305175" h="3365500">
                <a:moveTo>
                  <a:pt x="1041" y="1742452"/>
                </a:moveTo>
                <a:lnTo>
                  <a:pt x="525" y="1725637"/>
                </a:lnTo>
                <a:lnTo>
                  <a:pt x="126" y="1704352"/>
                </a:lnTo>
                <a:lnTo>
                  <a:pt x="6965" y="1704222"/>
                </a:lnTo>
                <a:lnTo>
                  <a:pt x="12826" y="1704187"/>
                </a:lnTo>
                <a:lnTo>
                  <a:pt x="13245" y="1726031"/>
                </a:lnTo>
                <a:lnTo>
                  <a:pt x="13741" y="1742058"/>
                </a:lnTo>
                <a:lnTo>
                  <a:pt x="1041" y="1742452"/>
                </a:lnTo>
                <a:close/>
              </a:path>
              <a:path w="3305175" h="3365500">
                <a:moveTo>
                  <a:pt x="6965" y="1704222"/>
                </a:moveTo>
                <a:lnTo>
                  <a:pt x="12826" y="1704111"/>
                </a:lnTo>
                <a:lnTo>
                  <a:pt x="6965" y="1704222"/>
                </a:lnTo>
                <a:close/>
              </a:path>
              <a:path w="3305175" h="3365500">
                <a:moveTo>
                  <a:pt x="13235" y="1725714"/>
                </a:moveTo>
                <a:close/>
              </a:path>
              <a:path w="3305175" h="3365500">
                <a:moveTo>
                  <a:pt x="13995" y="1615617"/>
                </a:moveTo>
                <a:lnTo>
                  <a:pt x="1307" y="1615071"/>
                </a:lnTo>
                <a:lnTo>
                  <a:pt x="2146" y="1596034"/>
                </a:lnTo>
                <a:lnTo>
                  <a:pt x="3352" y="1574482"/>
                </a:lnTo>
                <a:lnTo>
                  <a:pt x="4051" y="1564195"/>
                </a:lnTo>
                <a:lnTo>
                  <a:pt x="16725" y="1565059"/>
                </a:lnTo>
                <a:lnTo>
                  <a:pt x="16022" y="1575346"/>
                </a:lnTo>
                <a:lnTo>
                  <a:pt x="14829" y="1596656"/>
                </a:lnTo>
                <a:lnTo>
                  <a:pt x="13995" y="1615617"/>
                </a:lnTo>
                <a:close/>
              </a:path>
              <a:path w="3305175" h="3365500">
                <a:moveTo>
                  <a:pt x="16022" y="1575346"/>
                </a:moveTo>
                <a:close/>
              </a:path>
              <a:path w="3305175" h="3365500">
                <a:moveTo>
                  <a:pt x="14829" y="1596656"/>
                </a:moveTo>
                <a:close/>
              </a:path>
              <a:path w="3305175" h="3365500">
                <a:moveTo>
                  <a:pt x="19722" y="1527238"/>
                </a:moveTo>
                <a:lnTo>
                  <a:pt x="7073" y="1526057"/>
                </a:lnTo>
                <a:lnTo>
                  <a:pt x="8534" y="1510512"/>
                </a:lnTo>
                <a:lnTo>
                  <a:pt x="10769" y="1489417"/>
                </a:lnTo>
                <a:lnTo>
                  <a:pt x="12433" y="1475384"/>
                </a:lnTo>
                <a:lnTo>
                  <a:pt x="25044" y="1476870"/>
                </a:lnTo>
                <a:lnTo>
                  <a:pt x="23383" y="1490840"/>
                </a:lnTo>
                <a:lnTo>
                  <a:pt x="21163" y="1511846"/>
                </a:lnTo>
                <a:lnTo>
                  <a:pt x="19722" y="1527238"/>
                </a:lnTo>
                <a:close/>
              </a:path>
              <a:path w="3305175" h="3365500">
                <a:moveTo>
                  <a:pt x="23383" y="1490840"/>
                </a:moveTo>
                <a:close/>
              </a:path>
              <a:path w="3305175" h="3365500">
                <a:moveTo>
                  <a:pt x="21163" y="1511846"/>
                </a:moveTo>
                <a:close/>
              </a:path>
              <a:path w="3305175" h="3365500">
                <a:moveTo>
                  <a:pt x="30009" y="1439265"/>
                </a:moveTo>
                <a:lnTo>
                  <a:pt x="17436" y="1437449"/>
                </a:lnTo>
                <a:lnTo>
                  <a:pt x="19037" y="1426311"/>
                </a:lnTo>
                <a:lnTo>
                  <a:pt x="22300" y="1405470"/>
                </a:lnTo>
                <a:lnTo>
                  <a:pt x="25399" y="1387119"/>
                </a:lnTo>
                <a:lnTo>
                  <a:pt x="37921" y="1389240"/>
                </a:lnTo>
                <a:lnTo>
                  <a:pt x="34823" y="1407579"/>
                </a:lnTo>
                <a:lnTo>
                  <a:pt x="31586" y="1428267"/>
                </a:lnTo>
                <a:lnTo>
                  <a:pt x="30009" y="1439265"/>
                </a:lnTo>
                <a:close/>
              </a:path>
              <a:path w="3305175" h="3365500">
                <a:moveTo>
                  <a:pt x="34833" y="1407517"/>
                </a:moveTo>
                <a:close/>
              </a:path>
              <a:path w="3305175" h="3365500">
                <a:moveTo>
                  <a:pt x="34823" y="1407579"/>
                </a:moveTo>
                <a:close/>
              </a:path>
              <a:path w="3305175" h="3365500">
                <a:moveTo>
                  <a:pt x="31586" y="1428267"/>
                </a:moveTo>
                <a:close/>
              </a:path>
              <a:path w="3305175" h="3365500">
                <a:moveTo>
                  <a:pt x="44856" y="1351940"/>
                </a:moveTo>
                <a:lnTo>
                  <a:pt x="32397" y="1349514"/>
                </a:lnTo>
                <a:lnTo>
                  <a:pt x="33565" y="1343456"/>
                </a:lnTo>
                <a:lnTo>
                  <a:pt x="37820" y="1322971"/>
                </a:lnTo>
                <a:lnTo>
                  <a:pt x="42333" y="1302486"/>
                </a:lnTo>
                <a:lnTo>
                  <a:pt x="43001" y="1299590"/>
                </a:lnTo>
                <a:lnTo>
                  <a:pt x="55371" y="1302486"/>
                </a:lnTo>
                <a:lnTo>
                  <a:pt x="54681" y="1305458"/>
                </a:lnTo>
                <a:lnTo>
                  <a:pt x="50225" y="1325702"/>
                </a:lnTo>
                <a:lnTo>
                  <a:pt x="46009" y="1346034"/>
                </a:lnTo>
                <a:lnTo>
                  <a:pt x="44856" y="1351940"/>
                </a:lnTo>
                <a:close/>
              </a:path>
              <a:path w="3305175" h="3365500">
                <a:moveTo>
                  <a:pt x="54685" y="1305458"/>
                </a:moveTo>
                <a:close/>
              </a:path>
              <a:path w="3305175" h="3365500">
                <a:moveTo>
                  <a:pt x="50228" y="1325702"/>
                </a:moveTo>
                <a:close/>
              </a:path>
              <a:path w="3305175" h="3365500">
                <a:moveTo>
                  <a:pt x="46011" y="1346034"/>
                </a:moveTo>
                <a:close/>
              </a:path>
              <a:path w="3305175" h="3365500">
                <a:moveTo>
                  <a:pt x="64249" y="1265504"/>
                </a:moveTo>
                <a:lnTo>
                  <a:pt x="51917" y="1262468"/>
                </a:lnTo>
                <a:lnTo>
                  <a:pt x="57238" y="1241945"/>
                </a:lnTo>
                <a:lnTo>
                  <a:pt x="62686" y="1221930"/>
                </a:lnTo>
                <a:lnTo>
                  <a:pt x="65176" y="1213192"/>
                </a:lnTo>
                <a:lnTo>
                  <a:pt x="77393" y="1216685"/>
                </a:lnTo>
                <a:lnTo>
                  <a:pt x="74896" y="1225422"/>
                </a:lnTo>
                <a:lnTo>
                  <a:pt x="69487" y="1245285"/>
                </a:lnTo>
                <a:lnTo>
                  <a:pt x="64249" y="1265504"/>
                </a:lnTo>
                <a:close/>
              </a:path>
              <a:path w="3305175" h="3365500">
                <a:moveTo>
                  <a:pt x="74904" y="1225422"/>
                </a:moveTo>
                <a:close/>
              </a:path>
              <a:path w="3305175" h="3365500">
                <a:moveTo>
                  <a:pt x="69494" y="1245285"/>
                </a:moveTo>
                <a:close/>
              </a:path>
              <a:path w="3305175" h="3365500">
                <a:moveTo>
                  <a:pt x="88188" y="1180312"/>
                </a:moveTo>
                <a:lnTo>
                  <a:pt x="76072" y="1176527"/>
                </a:lnTo>
                <a:lnTo>
                  <a:pt x="80441" y="1162507"/>
                </a:lnTo>
                <a:lnTo>
                  <a:pt x="86829" y="1142911"/>
                </a:lnTo>
                <a:lnTo>
                  <a:pt x="91858" y="1128077"/>
                </a:lnTo>
                <a:lnTo>
                  <a:pt x="103885" y="1132154"/>
                </a:lnTo>
                <a:lnTo>
                  <a:pt x="98857" y="1146987"/>
                </a:lnTo>
                <a:lnTo>
                  <a:pt x="92520" y="1166444"/>
                </a:lnTo>
                <a:lnTo>
                  <a:pt x="88188" y="1180312"/>
                </a:lnTo>
                <a:close/>
              </a:path>
              <a:path w="3305175" h="3365500">
                <a:moveTo>
                  <a:pt x="98871" y="1146944"/>
                </a:moveTo>
                <a:close/>
              </a:path>
              <a:path w="3305175" h="3365500">
                <a:moveTo>
                  <a:pt x="98857" y="1146987"/>
                </a:moveTo>
                <a:close/>
              </a:path>
              <a:path w="3305175" h="3365500">
                <a:moveTo>
                  <a:pt x="92520" y="1166444"/>
                </a:moveTo>
                <a:close/>
              </a:path>
              <a:path w="3305175" h="3365500">
                <a:moveTo>
                  <a:pt x="116598" y="1096403"/>
                </a:moveTo>
                <a:lnTo>
                  <a:pt x="104673" y="1092034"/>
                </a:lnTo>
                <a:lnTo>
                  <a:pt x="107340" y="1084770"/>
                </a:lnTo>
                <a:lnTo>
                  <a:pt x="114617" y="1065606"/>
                </a:lnTo>
                <a:lnTo>
                  <a:pt x="122135" y="1046556"/>
                </a:lnTo>
                <a:lnTo>
                  <a:pt x="123011" y="1044409"/>
                </a:lnTo>
                <a:lnTo>
                  <a:pt x="134759" y="1049210"/>
                </a:lnTo>
                <a:lnTo>
                  <a:pt x="133896" y="1051356"/>
                </a:lnTo>
                <a:lnTo>
                  <a:pt x="126437" y="1070267"/>
                </a:lnTo>
                <a:lnTo>
                  <a:pt x="119199" y="1089278"/>
                </a:lnTo>
                <a:lnTo>
                  <a:pt x="116598" y="1096403"/>
                </a:lnTo>
                <a:close/>
              </a:path>
              <a:path w="3305175" h="3365500">
                <a:moveTo>
                  <a:pt x="133896" y="1051356"/>
                </a:moveTo>
                <a:close/>
              </a:path>
              <a:path w="3305175" h="3365500">
                <a:moveTo>
                  <a:pt x="126440" y="1070267"/>
                </a:moveTo>
                <a:close/>
              </a:path>
              <a:path w="3305175" h="3365500">
                <a:moveTo>
                  <a:pt x="119201" y="1089278"/>
                </a:moveTo>
                <a:close/>
              </a:path>
              <a:path w="3305175" h="3365500">
                <a:moveTo>
                  <a:pt x="149364" y="1014107"/>
                </a:moveTo>
                <a:lnTo>
                  <a:pt x="137667" y="1009167"/>
                </a:lnTo>
                <a:lnTo>
                  <a:pt x="137807" y="1008811"/>
                </a:lnTo>
                <a:lnTo>
                  <a:pt x="145973" y="990117"/>
                </a:lnTo>
                <a:lnTo>
                  <a:pt x="154355" y="971550"/>
                </a:lnTo>
                <a:lnTo>
                  <a:pt x="158533" y="962596"/>
                </a:lnTo>
                <a:lnTo>
                  <a:pt x="170040" y="967955"/>
                </a:lnTo>
                <a:lnTo>
                  <a:pt x="165871" y="976909"/>
                </a:lnTo>
                <a:lnTo>
                  <a:pt x="157548" y="995349"/>
                </a:lnTo>
                <a:lnTo>
                  <a:pt x="149364" y="1014107"/>
                </a:lnTo>
                <a:close/>
              </a:path>
              <a:path w="3305175" h="3365500">
                <a:moveTo>
                  <a:pt x="165874" y="976909"/>
                </a:moveTo>
                <a:close/>
              </a:path>
              <a:path w="3305175" h="3365500">
                <a:moveTo>
                  <a:pt x="157555" y="995349"/>
                </a:moveTo>
                <a:close/>
              </a:path>
              <a:path w="3305175" h="3365500">
                <a:moveTo>
                  <a:pt x="186448" y="933742"/>
                </a:moveTo>
                <a:lnTo>
                  <a:pt x="175069" y="928103"/>
                </a:lnTo>
                <a:lnTo>
                  <a:pt x="180784" y="916571"/>
                </a:lnTo>
                <a:lnTo>
                  <a:pt x="190004" y="898499"/>
                </a:lnTo>
                <a:lnTo>
                  <a:pt x="198284" y="882751"/>
                </a:lnTo>
                <a:lnTo>
                  <a:pt x="209524" y="888669"/>
                </a:lnTo>
                <a:lnTo>
                  <a:pt x="201249" y="904405"/>
                </a:lnTo>
                <a:lnTo>
                  <a:pt x="192087" y="922350"/>
                </a:lnTo>
                <a:lnTo>
                  <a:pt x="186448" y="933742"/>
                </a:lnTo>
                <a:close/>
              </a:path>
              <a:path w="3305175" h="3365500">
                <a:moveTo>
                  <a:pt x="201256" y="904405"/>
                </a:moveTo>
                <a:close/>
              </a:path>
              <a:path w="3305175" h="3365500">
                <a:moveTo>
                  <a:pt x="192099" y="922325"/>
                </a:moveTo>
                <a:close/>
              </a:path>
              <a:path w="3305175" h="3365500">
                <a:moveTo>
                  <a:pt x="192087" y="922350"/>
                </a:moveTo>
                <a:close/>
              </a:path>
              <a:path w="3305175" h="3365500">
                <a:moveTo>
                  <a:pt x="227723" y="855370"/>
                </a:moveTo>
                <a:lnTo>
                  <a:pt x="216636" y="849185"/>
                </a:lnTo>
                <a:lnTo>
                  <a:pt x="218935" y="845057"/>
                </a:lnTo>
                <a:lnTo>
                  <a:pt x="228980" y="827506"/>
                </a:lnTo>
                <a:lnTo>
                  <a:pt x="239242" y="810094"/>
                </a:lnTo>
                <a:lnTo>
                  <a:pt x="242277" y="805078"/>
                </a:lnTo>
                <a:lnTo>
                  <a:pt x="253136" y="811644"/>
                </a:lnTo>
                <a:lnTo>
                  <a:pt x="250101" y="816660"/>
                </a:lnTo>
                <a:lnTo>
                  <a:pt x="239929" y="833945"/>
                </a:lnTo>
                <a:lnTo>
                  <a:pt x="229954" y="851369"/>
                </a:lnTo>
                <a:lnTo>
                  <a:pt x="227723" y="855370"/>
                </a:lnTo>
                <a:close/>
              </a:path>
              <a:path w="3305175" h="3365500">
                <a:moveTo>
                  <a:pt x="250127" y="816616"/>
                </a:moveTo>
                <a:close/>
              </a:path>
              <a:path w="3305175" h="3365500">
                <a:moveTo>
                  <a:pt x="250101" y="816660"/>
                </a:moveTo>
                <a:close/>
              </a:path>
              <a:path w="3305175" h="3365500">
                <a:moveTo>
                  <a:pt x="239929" y="833945"/>
                </a:moveTo>
                <a:close/>
              </a:path>
              <a:path w="3305175" h="3365500">
                <a:moveTo>
                  <a:pt x="229958" y="851369"/>
                </a:moveTo>
                <a:close/>
              </a:path>
              <a:path w="3305175" h="3365500">
                <a:moveTo>
                  <a:pt x="273062" y="779348"/>
                </a:moveTo>
                <a:lnTo>
                  <a:pt x="262356" y="772515"/>
                </a:lnTo>
                <a:lnTo>
                  <a:pt x="271182" y="758685"/>
                </a:lnTo>
                <a:lnTo>
                  <a:pt x="282219" y="741832"/>
                </a:lnTo>
                <a:lnTo>
                  <a:pt x="290245" y="729881"/>
                </a:lnTo>
                <a:lnTo>
                  <a:pt x="300786" y="736968"/>
                </a:lnTo>
                <a:lnTo>
                  <a:pt x="292756" y="748906"/>
                </a:lnTo>
                <a:lnTo>
                  <a:pt x="281810" y="765644"/>
                </a:lnTo>
                <a:lnTo>
                  <a:pt x="273062" y="779348"/>
                </a:lnTo>
                <a:close/>
              </a:path>
              <a:path w="3305175" h="3365500">
                <a:moveTo>
                  <a:pt x="292760" y="748906"/>
                </a:moveTo>
                <a:close/>
              </a:path>
              <a:path w="3305175" h="3365500">
                <a:moveTo>
                  <a:pt x="281810" y="765644"/>
                </a:moveTo>
                <a:close/>
              </a:path>
              <a:path w="3305175" h="3365500">
                <a:moveTo>
                  <a:pt x="322389" y="705777"/>
                </a:moveTo>
                <a:lnTo>
                  <a:pt x="312026" y="698436"/>
                </a:lnTo>
                <a:lnTo>
                  <a:pt x="316483" y="692124"/>
                </a:lnTo>
                <a:lnTo>
                  <a:pt x="328294" y="675855"/>
                </a:lnTo>
                <a:lnTo>
                  <a:pt x="340283" y="659739"/>
                </a:lnTo>
                <a:lnTo>
                  <a:pt x="342163" y="657263"/>
                </a:lnTo>
                <a:lnTo>
                  <a:pt x="352259" y="664971"/>
                </a:lnTo>
                <a:lnTo>
                  <a:pt x="350380" y="667435"/>
                </a:lnTo>
                <a:lnTo>
                  <a:pt x="338484" y="683437"/>
                </a:lnTo>
                <a:lnTo>
                  <a:pt x="326763" y="699592"/>
                </a:lnTo>
                <a:lnTo>
                  <a:pt x="322389" y="705777"/>
                </a:lnTo>
                <a:close/>
              </a:path>
              <a:path w="3305175" h="3365500">
                <a:moveTo>
                  <a:pt x="350392" y="667419"/>
                </a:moveTo>
                <a:close/>
              </a:path>
              <a:path w="3305175" h="3365500">
                <a:moveTo>
                  <a:pt x="350380" y="667435"/>
                </a:moveTo>
                <a:close/>
              </a:path>
              <a:path w="3305175" h="3365500">
                <a:moveTo>
                  <a:pt x="338484" y="683437"/>
                </a:moveTo>
                <a:close/>
              </a:path>
              <a:path w="3305175" h="3365500">
                <a:moveTo>
                  <a:pt x="326770" y="699592"/>
                </a:moveTo>
                <a:close/>
              </a:path>
              <a:path w="3305175" h="3365500">
                <a:moveTo>
                  <a:pt x="375475" y="634949"/>
                </a:moveTo>
                <a:lnTo>
                  <a:pt x="365569" y="627011"/>
                </a:lnTo>
                <a:lnTo>
                  <a:pt x="377342" y="612305"/>
                </a:lnTo>
                <a:lnTo>
                  <a:pt x="390067" y="596798"/>
                </a:lnTo>
                <a:lnTo>
                  <a:pt x="397814" y="587565"/>
                </a:lnTo>
                <a:lnTo>
                  <a:pt x="407542" y="595744"/>
                </a:lnTo>
                <a:lnTo>
                  <a:pt x="399792" y="604964"/>
                </a:lnTo>
                <a:lnTo>
                  <a:pt x="387159" y="620356"/>
                </a:lnTo>
                <a:lnTo>
                  <a:pt x="375475" y="634949"/>
                </a:lnTo>
                <a:close/>
              </a:path>
              <a:path w="3305175" h="3365500">
                <a:moveTo>
                  <a:pt x="399792" y="604964"/>
                </a:moveTo>
                <a:close/>
              </a:path>
              <a:path w="3305175" h="3365500">
                <a:moveTo>
                  <a:pt x="387159" y="620356"/>
                </a:moveTo>
                <a:close/>
              </a:path>
              <a:path w="3305175" h="3365500">
                <a:moveTo>
                  <a:pt x="432320" y="567004"/>
                </a:moveTo>
                <a:lnTo>
                  <a:pt x="422795" y="558596"/>
                </a:lnTo>
                <a:lnTo>
                  <a:pt x="429285" y="551243"/>
                </a:lnTo>
                <a:lnTo>
                  <a:pt x="442709" y="536397"/>
                </a:lnTo>
                <a:lnTo>
                  <a:pt x="457110" y="520839"/>
                </a:lnTo>
                <a:lnTo>
                  <a:pt x="466331" y="529577"/>
                </a:lnTo>
                <a:lnTo>
                  <a:pt x="465522" y="530428"/>
                </a:lnTo>
                <a:lnTo>
                  <a:pt x="452024" y="545020"/>
                </a:lnTo>
                <a:lnTo>
                  <a:pt x="438703" y="559765"/>
                </a:lnTo>
                <a:lnTo>
                  <a:pt x="432320" y="567004"/>
                </a:lnTo>
                <a:close/>
              </a:path>
              <a:path w="3305175" h="3365500">
                <a:moveTo>
                  <a:pt x="465522" y="530428"/>
                </a:moveTo>
                <a:close/>
              </a:path>
              <a:path w="3305175" h="3365500">
                <a:moveTo>
                  <a:pt x="452030" y="545020"/>
                </a:moveTo>
                <a:close/>
              </a:path>
              <a:path w="3305175" h="3365500">
                <a:moveTo>
                  <a:pt x="438708" y="559765"/>
                </a:moveTo>
                <a:close/>
              </a:path>
              <a:path w="3305175" h="3365500">
                <a:moveTo>
                  <a:pt x="492658" y="502132"/>
                </a:moveTo>
                <a:lnTo>
                  <a:pt x="483539" y="493293"/>
                </a:lnTo>
                <a:lnTo>
                  <a:pt x="483996" y="492810"/>
                </a:lnTo>
                <a:lnTo>
                  <a:pt x="498106" y="478624"/>
                </a:lnTo>
                <a:lnTo>
                  <a:pt x="512368" y="464616"/>
                </a:lnTo>
                <a:lnTo>
                  <a:pt x="519848" y="457441"/>
                </a:lnTo>
                <a:lnTo>
                  <a:pt x="528637" y="466597"/>
                </a:lnTo>
                <a:lnTo>
                  <a:pt x="521168" y="473773"/>
                </a:lnTo>
                <a:lnTo>
                  <a:pt x="506996" y="487692"/>
                </a:lnTo>
                <a:lnTo>
                  <a:pt x="492658" y="502132"/>
                </a:lnTo>
                <a:close/>
              </a:path>
              <a:path w="3305175" h="3365500">
                <a:moveTo>
                  <a:pt x="521168" y="473773"/>
                </a:moveTo>
                <a:close/>
              </a:path>
              <a:path w="3305175" h="3365500">
                <a:moveTo>
                  <a:pt x="507013" y="487676"/>
                </a:moveTo>
                <a:close/>
              </a:path>
              <a:path w="3305175" h="3365500">
                <a:moveTo>
                  <a:pt x="506996" y="487692"/>
                </a:moveTo>
                <a:close/>
              </a:path>
              <a:path w="3305175" h="3365500">
                <a:moveTo>
                  <a:pt x="493015" y="501764"/>
                </a:moveTo>
                <a:close/>
              </a:path>
              <a:path w="3305175" h="3365500">
                <a:moveTo>
                  <a:pt x="556323" y="440651"/>
                </a:moveTo>
                <a:lnTo>
                  <a:pt x="547750" y="431279"/>
                </a:lnTo>
                <a:lnTo>
                  <a:pt x="556145" y="423608"/>
                </a:lnTo>
                <a:lnTo>
                  <a:pt x="571055" y="410298"/>
                </a:lnTo>
                <a:lnTo>
                  <a:pt x="585825" y="397421"/>
                </a:lnTo>
                <a:lnTo>
                  <a:pt x="594169" y="406996"/>
                </a:lnTo>
                <a:lnTo>
                  <a:pt x="579405" y="419874"/>
                </a:lnTo>
                <a:lnTo>
                  <a:pt x="564598" y="433082"/>
                </a:lnTo>
                <a:lnTo>
                  <a:pt x="556323" y="440651"/>
                </a:lnTo>
                <a:close/>
              </a:path>
              <a:path w="3305175" h="3365500">
                <a:moveTo>
                  <a:pt x="579405" y="419874"/>
                </a:moveTo>
                <a:close/>
              </a:path>
              <a:path w="3305175" h="3365500">
                <a:moveTo>
                  <a:pt x="564603" y="433082"/>
                </a:moveTo>
                <a:close/>
              </a:path>
              <a:path w="3305175" h="3365500">
                <a:moveTo>
                  <a:pt x="623214" y="382574"/>
                </a:moveTo>
                <a:lnTo>
                  <a:pt x="615098" y="372808"/>
                </a:lnTo>
                <a:lnTo>
                  <a:pt x="616737" y="371449"/>
                </a:lnTo>
                <a:lnTo>
                  <a:pt x="632269" y="358863"/>
                </a:lnTo>
                <a:lnTo>
                  <a:pt x="647941" y="346468"/>
                </a:lnTo>
                <a:lnTo>
                  <a:pt x="655027" y="341020"/>
                </a:lnTo>
                <a:lnTo>
                  <a:pt x="662774" y="351078"/>
                </a:lnTo>
                <a:lnTo>
                  <a:pt x="655716" y="356527"/>
                </a:lnTo>
                <a:lnTo>
                  <a:pt x="640131" y="368833"/>
                </a:lnTo>
                <a:lnTo>
                  <a:pt x="624727" y="381317"/>
                </a:lnTo>
                <a:lnTo>
                  <a:pt x="623214" y="382574"/>
                </a:lnTo>
                <a:close/>
              </a:path>
              <a:path w="3305175" h="3365500">
                <a:moveTo>
                  <a:pt x="655716" y="356527"/>
                </a:moveTo>
                <a:close/>
              </a:path>
              <a:path w="3305175" h="3365500">
                <a:moveTo>
                  <a:pt x="640143" y="368833"/>
                </a:moveTo>
                <a:close/>
              </a:path>
              <a:path w="3305175" h="3365500">
                <a:moveTo>
                  <a:pt x="624727" y="381317"/>
                </a:moveTo>
                <a:close/>
              </a:path>
              <a:path w="3305175" h="3365500">
                <a:moveTo>
                  <a:pt x="693076" y="328231"/>
                </a:moveTo>
                <a:lnTo>
                  <a:pt x="685571" y="317995"/>
                </a:lnTo>
                <a:lnTo>
                  <a:pt x="695883" y="310426"/>
                </a:lnTo>
                <a:lnTo>
                  <a:pt x="712152" y="298792"/>
                </a:lnTo>
                <a:lnTo>
                  <a:pt x="727049" y="288416"/>
                </a:lnTo>
                <a:lnTo>
                  <a:pt x="734313" y="298830"/>
                </a:lnTo>
                <a:lnTo>
                  <a:pt x="719426" y="309206"/>
                </a:lnTo>
                <a:lnTo>
                  <a:pt x="703286" y="320751"/>
                </a:lnTo>
                <a:lnTo>
                  <a:pt x="693076" y="328231"/>
                </a:lnTo>
                <a:close/>
              </a:path>
              <a:path w="3305175" h="3365500">
                <a:moveTo>
                  <a:pt x="719426" y="309206"/>
                </a:moveTo>
                <a:close/>
              </a:path>
              <a:path w="3305175" h="3365500">
                <a:moveTo>
                  <a:pt x="703286" y="320751"/>
                </a:moveTo>
                <a:close/>
              </a:path>
              <a:path w="3305175" h="3365500">
                <a:moveTo>
                  <a:pt x="765809" y="277660"/>
                </a:moveTo>
                <a:lnTo>
                  <a:pt x="758799" y="267068"/>
                </a:lnTo>
                <a:lnTo>
                  <a:pt x="762018" y="264947"/>
                </a:lnTo>
                <a:lnTo>
                  <a:pt x="778649" y="254228"/>
                </a:lnTo>
                <a:lnTo>
                  <a:pt x="795616" y="243585"/>
                </a:lnTo>
                <a:lnTo>
                  <a:pt x="801903" y="239750"/>
                </a:lnTo>
                <a:lnTo>
                  <a:pt x="808519" y="250596"/>
                </a:lnTo>
                <a:lnTo>
                  <a:pt x="802236" y="254431"/>
                </a:lnTo>
                <a:lnTo>
                  <a:pt x="785410" y="264985"/>
                </a:lnTo>
                <a:lnTo>
                  <a:pt x="768698" y="275742"/>
                </a:lnTo>
                <a:lnTo>
                  <a:pt x="765809" y="277660"/>
                </a:lnTo>
                <a:close/>
              </a:path>
              <a:path w="3305175" h="3365500">
                <a:moveTo>
                  <a:pt x="802236" y="254431"/>
                </a:moveTo>
                <a:close/>
              </a:path>
              <a:path w="3305175" h="3365500">
                <a:moveTo>
                  <a:pt x="785410" y="264985"/>
                </a:moveTo>
                <a:close/>
              </a:path>
              <a:path w="3305175" h="3365500">
                <a:moveTo>
                  <a:pt x="768698" y="275742"/>
                </a:moveTo>
                <a:close/>
              </a:path>
              <a:path w="3305175" h="3365500">
                <a:moveTo>
                  <a:pt x="841095" y="231152"/>
                </a:moveTo>
                <a:lnTo>
                  <a:pt x="834745" y="220154"/>
                </a:lnTo>
                <a:lnTo>
                  <a:pt x="847331" y="212890"/>
                </a:lnTo>
                <a:lnTo>
                  <a:pt x="864831" y="203072"/>
                </a:lnTo>
                <a:lnTo>
                  <a:pt x="879195" y="195237"/>
                </a:lnTo>
                <a:lnTo>
                  <a:pt x="885278" y="206387"/>
                </a:lnTo>
                <a:lnTo>
                  <a:pt x="870910" y="214223"/>
                </a:lnTo>
                <a:lnTo>
                  <a:pt x="853551" y="223964"/>
                </a:lnTo>
                <a:lnTo>
                  <a:pt x="841095" y="231152"/>
                </a:lnTo>
                <a:close/>
              </a:path>
              <a:path w="3305175" h="3365500">
                <a:moveTo>
                  <a:pt x="870910" y="214223"/>
                </a:moveTo>
                <a:close/>
              </a:path>
              <a:path w="3305175" h="3365500">
                <a:moveTo>
                  <a:pt x="853551" y="223964"/>
                </a:moveTo>
                <a:close/>
              </a:path>
              <a:path w="3305175" h="3365500">
                <a:moveTo>
                  <a:pt x="918870" y="188760"/>
                </a:moveTo>
                <a:lnTo>
                  <a:pt x="913066" y="177457"/>
                </a:lnTo>
                <a:lnTo>
                  <a:pt x="918082" y="174878"/>
                </a:lnTo>
                <a:lnTo>
                  <a:pt x="936091" y="165912"/>
                </a:lnTo>
                <a:lnTo>
                  <a:pt x="954214" y="157162"/>
                </a:lnTo>
                <a:lnTo>
                  <a:pt x="958875" y="154978"/>
                </a:lnTo>
                <a:lnTo>
                  <a:pt x="964259" y="166471"/>
                </a:lnTo>
                <a:lnTo>
                  <a:pt x="959609" y="168655"/>
                </a:lnTo>
                <a:lnTo>
                  <a:pt x="941628" y="177342"/>
                </a:lnTo>
                <a:lnTo>
                  <a:pt x="923749" y="186245"/>
                </a:lnTo>
                <a:lnTo>
                  <a:pt x="918870" y="188760"/>
                </a:lnTo>
                <a:close/>
              </a:path>
              <a:path w="3305175" h="3365500">
                <a:moveTo>
                  <a:pt x="959609" y="168655"/>
                </a:moveTo>
                <a:close/>
              </a:path>
              <a:path w="3305175" h="3365500">
                <a:moveTo>
                  <a:pt x="941628" y="177342"/>
                </a:moveTo>
                <a:close/>
              </a:path>
              <a:path w="3305175" h="3365500">
                <a:moveTo>
                  <a:pt x="923813" y="186212"/>
                </a:moveTo>
                <a:close/>
              </a:path>
              <a:path w="3305175" h="3365500">
                <a:moveTo>
                  <a:pt x="923749" y="186245"/>
                </a:moveTo>
                <a:close/>
              </a:path>
              <a:path w="3305175" h="3365500">
                <a:moveTo>
                  <a:pt x="998765" y="150685"/>
                </a:moveTo>
                <a:lnTo>
                  <a:pt x="993660" y="139052"/>
                </a:lnTo>
                <a:lnTo>
                  <a:pt x="1009294" y="132219"/>
                </a:lnTo>
                <a:lnTo>
                  <a:pt x="1027886" y="124345"/>
                </a:lnTo>
                <a:lnTo>
                  <a:pt x="1040574" y="119151"/>
                </a:lnTo>
                <a:lnTo>
                  <a:pt x="1045374" y="130911"/>
                </a:lnTo>
                <a:lnTo>
                  <a:pt x="1032703" y="136093"/>
                </a:lnTo>
                <a:lnTo>
                  <a:pt x="1014252" y="143903"/>
                </a:lnTo>
                <a:lnTo>
                  <a:pt x="998765" y="150685"/>
                </a:lnTo>
                <a:close/>
              </a:path>
              <a:path w="3305175" h="3365500">
                <a:moveTo>
                  <a:pt x="1032703" y="136093"/>
                </a:moveTo>
                <a:close/>
              </a:path>
              <a:path w="3305175" h="3365500">
                <a:moveTo>
                  <a:pt x="1014252" y="143903"/>
                </a:moveTo>
                <a:close/>
              </a:path>
              <a:path w="3305175" h="3365500">
                <a:moveTo>
                  <a:pt x="1080693" y="117055"/>
                </a:moveTo>
                <a:lnTo>
                  <a:pt x="1122527" y="88391"/>
                </a:lnTo>
                <a:lnTo>
                  <a:pt x="1124178" y="87833"/>
                </a:lnTo>
                <a:lnTo>
                  <a:pt x="1128242" y="99860"/>
                </a:lnTo>
                <a:lnTo>
                  <a:pt x="1126595" y="100418"/>
                </a:lnTo>
                <a:lnTo>
                  <a:pt x="1107598" y="107099"/>
                </a:lnTo>
                <a:lnTo>
                  <a:pt x="1088716" y="114007"/>
                </a:lnTo>
                <a:lnTo>
                  <a:pt x="1080693" y="117055"/>
                </a:lnTo>
                <a:close/>
              </a:path>
              <a:path w="3305175" h="3365500">
                <a:moveTo>
                  <a:pt x="1126595" y="100418"/>
                </a:moveTo>
                <a:close/>
              </a:path>
              <a:path w="3305175" h="3365500">
                <a:moveTo>
                  <a:pt x="1107598" y="107099"/>
                </a:moveTo>
                <a:close/>
              </a:path>
              <a:path w="3305175" h="3365500">
                <a:moveTo>
                  <a:pt x="1088716" y="114007"/>
                </a:moveTo>
                <a:close/>
              </a:path>
              <a:path w="3305175" h="3365500">
                <a:moveTo>
                  <a:pt x="1164348" y="87934"/>
                </a:moveTo>
                <a:lnTo>
                  <a:pt x="1160436" y="75857"/>
                </a:lnTo>
                <a:lnTo>
                  <a:pt x="1180591" y="69595"/>
                </a:lnTo>
                <a:lnTo>
                  <a:pt x="1200149" y="63817"/>
                </a:lnTo>
                <a:lnTo>
                  <a:pt x="1209331" y="61226"/>
                </a:lnTo>
                <a:lnTo>
                  <a:pt x="1212786" y="73444"/>
                </a:lnTo>
                <a:lnTo>
                  <a:pt x="1203594" y="76034"/>
                </a:lnTo>
                <a:lnTo>
                  <a:pt x="1184233" y="81775"/>
                </a:lnTo>
                <a:lnTo>
                  <a:pt x="1164348" y="87934"/>
                </a:lnTo>
                <a:close/>
              </a:path>
              <a:path w="3305175" h="3365500">
                <a:moveTo>
                  <a:pt x="1203604" y="76034"/>
                </a:moveTo>
                <a:close/>
              </a:path>
              <a:path w="3305175" h="3365500">
                <a:moveTo>
                  <a:pt x="1184233" y="81775"/>
                </a:moveTo>
                <a:close/>
              </a:path>
              <a:path w="3305175" h="3365500">
                <a:moveTo>
                  <a:pt x="1164894" y="87756"/>
                </a:moveTo>
                <a:close/>
              </a:path>
              <a:path w="3305175" h="3365500">
                <a:moveTo>
                  <a:pt x="1249413" y="63550"/>
                </a:moveTo>
                <a:lnTo>
                  <a:pt x="1246263" y="51244"/>
                </a:lnTo>
                <a:lnTo>
                  <a:pt x="1259407" y="47891"/>
                </a:lnTo>
                <a:lnTo>
                  <a:pt x="1279359" y="43065"/>
                </a:lnTo>
                <a:lnTo>
                  <a:pt x="1295806" y="39306"/>
                </a:lnTo>
                <a:lnTo>
                  <a:pt x="1298638" y="51688"/>
                </a:lnTo>
                <a:lnTo>
                  <a:pt x="1282215" y="55448"/>
                </a:lnTo>
                <a:lnTo>
                  <a:pt x="1262369" y="60236"/>
                </a:lnTo>
                <a:lnTo>
                  <a:pt x="1249413" y="63550"/>
                </a:lnTo>
                <a:close/>
              </a:path>
              <a:path w="3305175" h="3365500">
                <a:moveTo>
                  <a:pt x="1282215" y="55448"/>
                </a:moveTo>
                <a:close/>
              </a:path>
              <a:path w="3305175" h="3365500">
                <a:moveTo>
                  <a:pt x="1262392" y="60236"/>
                </a:moveTo>
                <a:close/>
              </a:path>
              <a:path w="3305175" h="3365500">
                <a:moveTo>
                  <a:pt x="1335747" y="43853"/>
                </a:moveTo>
                <a:lnTo>
                  <a:pt x="1380438" y="22682"/>
                </a:lnTo>
                <a:lnTo>
                  <a:pt x="1383448" y="22199"/>
                </a:lnTo>
                <a:lnTo>
                  <a:pt x="1385480" y="34734"/>
                </a:lnTo>
                <a:lnTo>
                  <a:pt x="1382625" y="35204"/>
                </a:lnTo>
                <a:lnTo>
                  <a:pt x="1362248" y="38773"/>
                </a:lnTo>
                <a:lnTo>
                  <a:pt x="1342110" y="42570"/>
                </a:lnTo>
                <a:lnTo>
                  <a:pt x="1335747" y="43853"/>
                </a:lnTo>
                <a:close/>
              </a:path>
              <a:path w="3305175" h="3365500">
                <a:moveTo>
                  <a:pt x="1382470" y="35229"/>
                </a:moveTo>
                <a:lnTo>
                  <a:pt x="1382625" y="35204"/>
                </a:lnTo>
                <a:lnTo>
                  <a:pt x="1382470" y="35229"/>
                </a:lnTo>
                <a:close/>
              </a:path>
              <a:path w="3305175" h="3365500">
                <a:moveTo>
                  <a:pt x="1362248" y="38773"/>
                </a:moveTo>
                <a:close/>
              </a:path>
              <a:path w="3305175" h="3365500">
                <a:moveTo>
                  <a:pt x="1342110" y="42570"/>
                </a:moveTo>
                <a:close/>
              </a:path>
              <a:path w="3305175" h="3365500">
                <a:moveTo>
                  <a:pt x="1423047" y="28905"/>
                </a:moveTo>
                <a:lnTo>
                  <a:pt x="1421180" y="16344"/>
                </a:lnTo>
                <a:lnTo>
                  <a:pt x="1442097" y="13500"/>
                </a:lnTo>
                <a:lnTo>
                  <a:pt x="1462823" y="10947"/>
                </a:lnTo>
                <a:lnTo>
                  <a:pt x="1471815" y="9969"/>
                </a:lnTo>
                <a:lnTo>
                  <a:pt x="1473199" y="22593"/>
                </a:lnTo>
                <a:lnTo>
                  <a:pt x="1464181" y="23583"/>
                </a:lnTo>
                <a:lnTo>
                  <a:pt x="1443642" y="26111"/>
                </a:lnTo>
                <a:lnTo>
                  <a:pt x="1423047" y="28905"/>
                </a:lnTo>
                <a:close/>
              </a:path>
              <a:path w="3305175" h="3365500">
                <a:moveTo>
                  <a:pt x="1464208" y="23583"/>
                </a:moveTo>
                <a:close/>
              </a:path>
              <a:path w="3305175" h="3365500">
                <a:moveTo>
                  <a:pt x="1443646" y="26111"/>
                </a:moveTo>
                <a:close/>
              </a:path>
              <a:path w="3305175" h="3365500">
                <a:moveTo>
                  <a:pt x="1510956" y="18846"/>
                </a:moveTo>
                <a:lnTo>
                  <a:pt x="1509890" y="6197"/>
                </a:lnTo>
                <a:lnTo>
                  <a:pt x="1525358" y="4889"/>
                </a:lnTo>
                <a:lnTo>
                  <a:pt x="1546453" y="3390"/>
                </a:lnTo>
                <a:lnTo>
                  <a:pt x="1560728" y="2565"/>
                </a:lnTo>
                <a:lnTo>
                  <a:pt x="1561464" y="15252"/>
                </a:lnTo>
                <a:lnTo>
                  <a:pt x="1547409" y="16065"/>
                </a:lnTo>
                <a:lnTo>
                  <a:pt x="1526336" y="17551"/>
                </a:lnTo>
                <a:lnTo>
                  <a:pt x="1510956" y="18846"/>
                </a:lnTo>
                <a:close/>
              </a:path>
              <a:path w="3305175" h="3365500">
                <a:moveTo>
                  <a:pt x="1547189" y="16078"/>
                </a:moveTo>
                <a:lnTo>
                  <a:pt x="1547409" y="16065"/>
                </a:lnTo>
                <a:lnTo>
                  <a:pt x="1547189" y="16078"/>
                </a:lnTo>
                <a:close/>
              </a:path>
              <a:path w="3305175" h="3365500">
                <a:moveTo>
                  <a:pt x="1599361" y="13576"/>
                </a:moveTo>
                <a:lnTo>
                  <a:pt x="1598955" y="888"/>
                </a:lnTo>
                <a:lnTo>
                  <a:pt x="1609851" y="533"/>
                </a:lnTo>
                <a:lnTo>
                  <a:pt x="1631149" y="126"/>
                </a:lnTo>
                <a:lnTo>
                  <a:pt x="1649907" y="0"/>
                </a:lnTo>
                <a:lnTo>
                  <a:pt x="1649983" y="12700"/>
                </a:lnTo>
                <a:lnTo>
                  <a:pt x="1631390" y="12826"/>
                </a:lnTo>
                <a:lnTo>
                  <a:pt x="1610181" y="13233"/>
                </a:lnTo>
                <a:lnTo>
                  <a:pt x="1599361" y="13576"/>
                </a:lnTo>
                <a:close/>
              </a:path>
              <a:path w="3305175" h="3365500">
                <a:moveTo>
                  <a:pt x="1738439" y="14947"/>
                </a:moveTo>
                <a:lnTo>
                  <a:pt x="1736966" y="14858"/>
                </a:lnTo>
                <a:lnTo>
                  <a:pt x="1715896" y="13906"/>
                </a:lnTo>
                <a:lnTo>
                  <a:pt x="1694827" y="13233"/>
                </a:lnTo>
                <a:lnTo>
                  <a:pt x="1687918" y="13093"/>
                </a:lnTo>
                <a:lnTo>
                  <a:pt x="1688159" y="393"/>
                </a:lnTo>
                <a:lnTo>
                  <a:pt x="1695157" y="533"/>
                </a:lnTo>
                <a:lnTo>
                  <a:pt x="1716379" y="1219"/>
                </a:lnTo>
                <a:lnTo>
                  <a:pt x="1739175" y="2260"/>
                </a:lnTo>
                <a:lnTo>
                  <a:pt x="1738439" y="14947"/>
                </a:lnTo>
                <a:close/>
              </a:path>
              <a:path w="3305175" h="3365500">
                <a:moveTo>
                  <a:pt x="1826716" y="22021"/>
                </a:moveTo>
                <a:lnTo>
                  <a:pt x="1820163" y="21297"/>
                </a:lnTo>
                <a:lnTo>
                  <a:pt x="1799450" y="19291"/>
                </a:lnTo>
                <a:lnTo>
                  <a:pt x="1778672" y="17551"/>
                </a:lnTo>
                <a:lnTo>
                  <a:pt x="1776374" y="17386"/>
                </a:lnTo>
                <a:lnTo>
                  <a:pt x="1777275" y="4724"/>
                </a:lnTo>
                <a:lnTo>
                  <a:pt x="1779650" y="4889"/>
                </a:lnTo>
                <a:lnTo>
                  <a:pt x="1800681" y="6654"/>
                </a:lnTo>
                <a:lnTo>
                  <a:pt x="1821471" y="8674"/>
                </a:lnTo>
                <a:lnTo>
                  <a:pt x="1828101" y="9397"/>
                </a:lnTo>
                <a:lnTo>
                  <a:pt x="1826716" y="22021"/>
                </a:lnTo>
                <a:close/>
              </a:path>
              <a:path w="3305175" h="3365500">
                <a:moveTo>
                  <a:pt x="1914473" y="33908"/>
                </a:moveTo>
                <a:lnTo>
                  <a:pt x="1902231" y="31915"/>
                </a:lnTo>
                <a:lnTo>
                  <a:pt x="1881834" y="28879"/>
                </a:lnTo>
                <a:lnTo>
                  <a:pt x="1864385" y="26504"/>
                </a:lnTo>
                <a:lnTo>
                  <a:pt x="1866099" y="13919"/>
                </a:lnTo>
                <a:lnTo>
                  <a:pt x="1883701" y="16319"/>
                </a:lnTo>
                <a:lnTo>
                  <a:pt x="1904263" y="19380"/>
                </a:lnTo>
                <a:lnTo>
                  <a:pt x="1916505" y="21361"/>
                </a:lnTo>
                <a:lnTo>
                  <a:pt x="1914473" y="33908"/>
                </a:lnTo>
                <a:close/>
              </a:path>
              <a:path w="3305175" h="3365500">
                <a:moveTo>
                  <a:pt x="2003174" y="42570"/>
                </a:moveTo>
                <a:lnTo>
                  <a:pt x="1962933" y="42557"/>
                </a:lnTo>
                <a:lnTo>
                  <a:pt x="1951837" y="40462"/>
                </a:lnTo>
                <a:lnTo>
                  <a:pt x="1954199" y="27990"/>
                </a:lnTo>
                <a:lnTo>
                  <a:pt x="1965426" y="30098"/>
                </a:lnTo>
                <a:lnTo>
                  <a:pt x="1985644" y="34175"/>
                </a:lnTo>
                <a:lnTo>
                  <a:pt x="2004123" y="38150"/>
                </a:lnTo>
                <a:lnTo>
                  <a:pt x="2003174" y="42570"/>
                </a:lnTo>
                <a:close/>
              </a:path>
              <a:path w="3305175" h="3365500">
                <a:moveTo>
                  <a:pt x="2002307" y="46608"/>
                </a:moveTo>
                <a:lnTo>
                  <a:pt x="1982990" y="46596"/>
                </a:lnTo>
                <a:lnTo>
                  <a:pt x="1962911" y="42557"/>
                </a:lnTo>
                <a:lnTo>
                  <a:pt x="2003174" y="42570"/>
                </a:lnTo>
                <a:lnTo>
                  <a:pt x="2002307" y="46608"/>
                </a:lnTo>
                <a:close/>
              </a:path>
              <a:path w="3305175" h="3365500">
                <a:moveTo>
                  <a:pt x="2001456" y="50571"/>
                </a:moveTo>
                <a:lnTo>
                  <a:pt x="1982977" y="46596"/>
                </a:lnTo>
                <a:lnTo>
                  <a:pt x="2002307" y="46608"/>
                </a:lnTo>
                <a:lnTo>
                  <a:pt x="2001456" y="50571"/>
                </a:lnTo>
                <a:close/>
              </a:path>
              <a:path w="3305175" h="3365500">
                <a:moveTo>
                  <a:pt x="2087733" y="70523"/>
                </a:moveTo>
                <a:lnTo>
                  <a:pt x="2081939" y="70510"/>
                </a:lnTo>
                <a:lnTo>
                  <a:pt x="2062301" y="65239"/>
                </a:lnTo>
                <a:lnTo>
                  <a:pt x="2042616" y="60210"/>
                </a:lnTo>
                <a:lnTo>
                  <a:pt x="2038400" y="59194"/>
                </a:lnTo>
                <a:lnTo>
                  <a:pt x="2041385" y="46850"/>
                </a:lnTo>
                <a:lnTo>
                  <a:pt x="2045753" y="47904"/>
                </a:lnTo>
                <a:lnTo>
                  <a:pt x="2065603" y="52971"/>
                </a:lnTo>
                <a:lnTo>
                  <a:pt x="2085352" y="58280"/>
                </a:lnTo>
                <a:lnTo>
                  <a:pt x="2090749" y="59804"/>
                </a:lnTo>
                <a:lnTo>
                  <a:pt x="2087733" y="70523"/>
                </a:lnTo>
                <a:close/>
              </a:path>
              <a:path w="3305175" h="3365500">
                <a:moveTo>
                  <a:pt x="2087308" y="72034"/>
                </a:moveTo>
                <a:lnTo>
                  <a:pt x="2081910" y="70510"/>
                </a:lnTo>
                <a:lnTo>
                  <a:pt x="2087733" y="70523"/>
                </a:lnTo>
                <a:lnTo>
                  <a:pt x="2087308" y="72034"/>
                </a:lnTo>
                <a:close/>
              </a:path>
              <a:path w="3305175" h="3365500">
                <a:moveTo>
                  <a:pt x="2173340" y="93979"/>
                </a:moveTo>
                <a:lnTo>
                  <a:pt x="2159393" y="93979"/>
                </a:lnTo>
                <a:lnTo>
                  <a:pt x="2140114" y="87731"/>
                </a:lnTo>
                <a:lnTo>
                  <a:pt x="2123719" y="82664"/>
                </a:lnTo>
                <a:lnTo>
                  <a:pt x="2127478" y="70523"/>
                </a:lnTo>
                <a:lnTo>
                  <a:pt x="2144026" y="75653"/>
                </a:lnTo>
                <a:lnTo>
                  <a:pt x="2163381" y="81914"/>
                </a:lnTo>
                <a:lnTo>
                  <a:pt x="2175979" y="86169"/>
                </a:lnTo>
                <a:lnTo>
                  <a:pt x="2173340" y="93979"/>
                </a:lnTo>
                <a:close/>
              </a:path>
              <a:path w="3305175" h="3365500">
                <a:moveTo>
                  <a:pt x="2171915" y="98196"/>
                </a:moveTo>
                <a:lnTo>
                  <a:pt x="2159373" y="93973"/>
                </a:lnTo>
                <a:lnTo>
                  <a:pt x="2173340" y="93979"/>
                </a:lnTo>
                <a:lnTo>
                  <a:pt x="2171915" y="98196"/>
                </a:lnTo>
                <a:close/>
              </a:path>
              <a:path w="3305175" h="3365500">
                <a:moveTo>
                  <a:pt x="2251670" y="114007"/>
                </a:moveTo>
                <a:lnTo>
                  <a:pt x="2216378" y="114007"/>
                </a:lnTo>
                <a:lnTo>
                  <a:pt x="2207691" y="110832"/>
                </a:lnTo>
                <a:lnTo>
                  <a:pt x="2212047" y="98907"/>
                </a:lnTo>
                <a:lnTo>
                  <a:pt x="2220823" y="102107"/>
                </a:lnTo>
                <a:lnTo>
                  <a:pt x="2239746" y="109308"/>
                </a:lnTo>
                <a:lnTo>
                  <a:pt x="2251670" y="114007"/>
                </a:lnTo>
                <a:close/>
              </a:path>
              <a:path w="3305175" h="3365500">
                <a:moveTo>
                  <a:pt x="2258084" y="121145"/>
                </a:moveTo>
                <a:lnTo>
                  <a:pt x="2235161" y="121145"/>
                </a:lnTo>
                <a:lnTo>
                  <a:pt x="2216302" y="113982"/>
                </a:lnTo>
                <a:lnTo>
                  <a:pt x="2251670" y="114007"/>
                </a:lnTo>
                <a:lnTo>
                  <a:pt x="2258567" y="116725"/>
                </a:lnTo>
                <a:lnTo>
                  <a:pt x="2259698" y="117195"/>
                </a:lnTo>
                <a:lnTo>
                  <a:pt x="2258084" y="121145"/>
                </a:lnTo>
                <a:close/>
              </a:path>
              <a:path w="3305175" h="3365500">
                <a:moveTo>
                  <a:pt x="2255073" y="128511"/>
                </a:moveTo>
                <a:lnTo>
                  <a:pt x="2253830" y="128511"/>
                </a:lnTo>
                <a:lnTo>
                  <a:pt x="2235085" y="121119"/>
                </a:lnTo>
                <a:lnTo>
                  <a:pt x="2258084" y="121145"/>
                </a:lnTo>
                <a:lnTo>
                  <a:pt x="2255073" y="128511"/>
                </a:lnTo>
                <a:close/>
              </a:path>
              <a:path w="3305175" h="3365500">
                <a:moveTo>
                  <a:pt x="2254897" y="128943"/>
                </a:moveTo>
                <a:lnTo>
                  <a:pt x="2253754" y="128485"/>
                </a:lnTo>
                <a:lnTo>
                  <a:pt x="2255073" y="128511"/>
                </a:lnTo>
                <a:lnTo>
                  <a:pt x="2254897" y="128943"/>
                </a:lnTo>
                <a:close/>
              </a:path>
              <a:path w="3305175" h="3365500">
                <a:moveTo>
                  <a:pt x="2322224" y="143903"/>
                </a:moveTo>
                <a:lnTo>
                  <a:pt x="2290838" y="143903"/>
                </a:lnTo>
                <a:lnTo>
                  <a:pt x="2290000" y="143548"/>
                </a:lnTo>
                <a:lnTo>
                  <a:pt x="2294953" y="131851"/>
                </a:lnTo>
                <a:lnTo>
                  <a:pt x="2314346" y="140334"/>
                </a:lnTo>
                <a:lnTo>
                  <a:pt x="2322224" y="143903"/>
                </a:lnTo>
                <a:close/>
              </a:path>
              <a:path w="3305175" h="3365500">
                <a:moveTo>
                  <a:pt x="2336113" y="164274"/>
                </a:moveTo>
                <a:lnTo>
                  <a:pt x="2327325" y="160159"/>
                </a:lnTo>
                <a:lnTo>
                  <a:pt x="2309101" y="151904"/>
                </a:lnTo>
                <a:lnTo>
                  <a:pt x="2290774" y="143878"/>
                </a:lnTo>
                <a:lnTo>
                  <a:pt x="2322224" y="143903"/>
                </a:lnTo>
                <a:lnTo>
                  <a:pt x="2332710" y="148653"/>
                </a:lnTo>
                <a:lnTo>
                  <a:pt x="2341498" y="152768"/>
                </a:lnTo>
                <a:lnTo>
                  <a:pt x="2336113" y="164274"/>
                </a:lnTo>
                <a:close/>
              </a:path>
              <a:path w="3305175" h="3365500">
                <a:moveTo>
                  <a:pt x="2409000" y="186245"/>
                </a:moveTo>
                <a:lnTo>
                  <a:pt x="2381338" y="186245"/>
                </a:lnTo>
                <a:lnTo>
                  <a:pt x="2370302" y="180746"/>
                </a:lnTo>
                <a:lnTo>
                  <a:pt x="2375966" y="169379"/>
                </a:lnTo>
                <a:lnTo>
                  <a:pt x="2387066" y="174917"/>
                </a:lnTo>
                <a:lnTo>
                  <a:pt x="2404947" y="184099"/>
                </a:lnTo>
                <a:lnTo>
                  <a:pt x="2409000" y="186245"/>
                </a:lnTo>
                <a:close/>
              </a:path>
              <a:path w="3305175" h="3365500">
                <a:moveTo>
                  <a:pt x="2419861" y="195364"/>
                </a:moveTo>
                <a:lnTo>
                  <a:pt x="2399080" y="195364"/>
                </a:lnTo>
                <a:lnTo>
                  <a:pt x="2381270" y="186211"/>
                </a:lnTo>
                <a:lnTo>
                  <a:pt x="2409000" y="186245"/>
                </a:lnTo>
                <a:lnTo>
                  <a:pt x="2421254" y="192735"/>
                </a:lnTo>
                <a:lnTo>
                  <a:pt x="2419861" y="195364"/>
                </a:lnTo>
                <a:close/>
              </a:path>
              <a:path w="3305175" h="3365500">
                <a:moveTo>
                  <a:pt x="2415311" y="203949"/>
                </a:moveTo>
                <a:lnTo>
                  <a:pt x="2399004" y="195325"/>
                </a:lnTo>
                <a:lnTo>
                  <a:pt x="2419861" y="195364"/>
                </a:lnTo>
                <a:lnTo>
                  <a:pt x="2415311" y="203949"/>
                </a:lnTo>
                <a:close/>
              </a:path>
              <a:path w="3305175" h="3365500">
                <a:moveTo>
                  <a:pt x="2494465" y="244068"/>
                </a:moveTo>
                <a:lnTo>
                  <a:pt x="2485872" y="244068"/>
                </a:lnTo>
                <a:lnTo>
                  <a:pt x="2468714" y="233870"/>
                </a:lnTo>
                <a:lnTo>
                  <a:pt x="2451480" y="223926"/>
                </a:lnTo>
                <a:lnTo>
                  <a:pt x="2448534" y="222275"/>
                </a:lnTo>
                <a:lnTo>
                  <a:pt x="2454744" y="211200"/>
                </a:lnTo>
                <a:lnTo>
                  <a:pt x="2457830" y="212928"/>
                </a:lnTo>
                <a:lnTo>
                  <a:pt x="2475191" y="222961"/>
                </a:lnTo>
                <a:lnTo>
                  <a:pt x="2492425" y="233184"/>
                </a:lnTo>
                <a:lnTo>
                  <a:pt x="2498750" y="237045"/>
                </a:lnTo>
                <a:lnTo>
                  <a:pt x="2494465" y="244068"/>
                </a:lnTo>
                <a:close/>
              </a:path>
              <a:path w="3305175" h="3365500">
                <a:moveTo>
                  <a:pt x="2492133" y="247891"/>
                </a:moveTo>
                <a:lnTo>
                  <a:pt x="2485831" y="244044"/>
                </a:lnTo>
                <a:lnTo>
                  <a:pt x="2494465" y="244068"/>
                </a:lnTo>
                <a:lnTo>
                  <a:pt x="2492133" y="247891"/>
                </a:lnTo>
                <a:close/>
              </a:path>
              <a:path w="3305175" h="3365500">
                <a:moveTo>
                  <a:pt x="2559394" y="275742"/>
                </a:moveTo>
                <a:lnTo>
                  <a:pt x="2536392" y="275742"/>
                </a:lnTo>
                <a:lnTo>
                  <a:pt x="2524327" y="267982"/>
                </a:lnTo>
                <a:lnTo>
                  <a:pt x="2531198" y="257301"/>
                </a:lnTo>
                <a:lnTo>
                  <a:pt x="2543327" y="265112"/>
                </a:lnTo>
                <a:lnTo>
                  <a:pt x="2559394" y="275742"/>
                </a:lnTo>
                <a:close/>
              </a:path>
              <a:path w="3305175" h="3365500">
                <a:moveTo>
                  <a:pt x="2572818" y="286702"/>
                </a:moveTo>
                <a:lnTo>
                  <a:pt x="2552953" y="286702"/>
                </a:lnTo>
                <a:lnTo>
                  <a:pt x="2536329" y="275704"/>
                </a:lnTo>
                <a:lnTo>
                  <a:pt x="2559394" y="275742"/>
                </a:lnTo>
                <a:lnTo>
                  <a:pt x="2573680" y="285432"/>
                </a:lnTo>
                <a:lnTo>
                  <a:pt x="2572818" y="286702"/>
                </a:lnTo>
                <a:close/>
              </a:path>
              <a:path w="3305175" h="3365500">
                <a:moveTo>
                  <a:pt x="2566555" y="295935"/>
                </a:moveTo>
                <a:lnTo>
                  <a:pt x="2552890" y="286664"/>
                </a:lnTo>
                <a:lnTo>
                  <a:pt x="2572818" y="286702"/>
                </a:lnTo>
                <a:lnTo>
                  <a:pt x="2566555" y="295935"/>
                </a:lnTo>
                <a:close/>
              </a:path>
              <a:path w="3305175" h="3365500">
                <a:moveTo>
                  <a:pt x="2623283" y="320751"/>
                </a:moveTo>
                <a:lnTo>
                  <a:pt x="2601810" y="320751"/>
                </a:lnTo>
                <a:lnTo>
                  <a:pt x="2597606" y="317741"/>
                </a:lnTo>
                <a:lnTo>
                  <a:pt x="2604985" y="307416"/>
                </a:lnTo>
                <a:lnTo>
                  <a:pt x="2609265" y="310464"/>
                </a:lnTo>
                <a:lnTo>
                  <a:pt x="2623283" y="320751"/>
                </a:lnTo>
                <a:close/>
              </a:path>
              <a:path w="3305175" h="3365500">
                <a:moveTo>
                  <a:pt x="2638939" y="332485"/>
                </a:moveTo>
                <a:lnTo>
                  <a:pt x="2617812" y="332485"/>
                </a:lnTo>
                <a:lnTo>
                  <a:pt x="2601747" y="320713"/>
                </a:lnTo>
                <a:lnTo>
                  <a:pt x="2623283" y="320751"/>
                </a:lnTo>
                <a:lnTo>
                  <a:pt x="2625394" y="322300"/>
                </a:lnTo>
                <a:lnTo>
                  <a:pt x="2638939" y="332485"/>
                </a:lnTo>
                <a:close/>
              </a:path>
              <a:path w="3305175" h="3365500">
                <a:moveTo>
                  <a:pt x="2640886" y="344411"/>
                </a:moveTo>
                <a:lnTo>
                  <a:pt x="2633674" y="344411"/>
                </a:lnTo>
                <a:lnTo>
                  <a:pt x="2617749" y="332447"/>
                </a:lnTo>
                <a:lnTo>
                  <a:pt x="2638939" y="332485"/>
                </a:lnTo>
                <a:lnTo>
                  <a:pt x="2641371" y="334314"/>
                </a:lnTo>
                <a:lnTo>
                  <a:pt x="2645943" y="337845"/>
                </a:lnTo>
                <a:lnTo>
                  <a:pt x="2640886" y="344411"/>
                </a:lnTo>
                <a:close/>
              </a:path>
              <a:path w="3305175" h="3365500">
                <a:moveTo>
                  <a:pt x="2638196" y="347903"/>
                </a:moveTo>
                <a:lnTo>
                  <a:pt x="2633611" y="344373"/>
                </a:lnTo>
                <a:lnTo>
                  <a:pt x="2640886" y="344411"/>
                </a:lnTo>
                <a:lnTo>
                  <a:pt x="2638196" y="347903"/>
                </a:lnTo>
                <a:close/>
              </a:path>
              <a:path w="3305175" h="3365500">
                <a:moveTo>
                  <a:pt x="2700241" y="381317"/>
                </a:moveTo>
                <a:lnTo>
                  <a:pt x="2680360" y="381317"/>
                </a:lnTo>
                <a:lnTo>
                  <a:pt x="2668041" y="371335"/>
                </a:lnTo>
                <a:lnTo>
                  <a:pt x="2676029" y="361467"/>
                </a:lnTo>
                <a:lnTo>
                  <a:pt x="2688411" y="371500"/>
                </a:lnTo>
                <a:lnTo>
                  <a:pt x="2700241" y="381317"/>
                </a:lnTo>
                <a:close/>
              </a:path>
              <a:path w="3305175" h="3365500">
                <a:moveTo>
                  <a:pt x="2715232" y="393992"/>
                </a:moveTo>
                <a:lnTo>
                  <a:pt x="2695625" y="393992"/>
                </a:lnTo>
                <a:lnTo>
                  <a:pt x="2680296" y="381266"/>
                </a:lnTo>
                <a:lnTo>
                  <a:pt x="2700241" y="381317"/>
                </a:lnTo>
                <a:lnTo>
                  <a:pt x="2703791" y="384263"/>
                </a:lnTo>
                <a:lnTo>
                  <a:pt x="2715232" y="393992"/>
                </a:lnTo>
                <a:close/>
              </a:path>
              <a:path w="3305175" h="3365500">
                <a:moveTo>
                  <a:pt x="2707017" y="403682"/>
                </a:moveTo>
                <a:lnTo>
                  <a:pt x="2695562" y="393941"/>
                </a:lnTo>
                <a:lnTo>
                  <a:pt x="2715247" y="394004"/>
                </a:lnTo>
                <a:lnTo>
                  <a:pt x="2707017" y="403682"/>
                </a:lnTo>
                <a:close/>
              </a:path>
              <a:path w="3305175" h="3365500">
                <a:moveTo>
                  <a:pt x="2772701" y="463003"/>
                </a:moveTo>
                <a:lnTo>
                  <a:pt x="2769552" y="459981"/>
                </a:lnTo>
                <a:lnTo>
                  <a:pt x="2755074" y="446417"/>
                </a:lnTo>
                <a:lnTo>
                  <a:pt x="2740431" y="433031"/>
                </a:lnTo>
                <a:lnTo>
                  <a:pt x="2735554" y="428688"/>
                </a:lnTo>
                <a:lnTo>
                  <a:pt x="2744012" y="419214"/>
                </a:lnTo>
                <a:lnTo>
                  <a:pt x="2749003" y="423659"/>
                </a:lnTo>
                <a:lnTo>
                  <a:pt x="2763748" y="437159"/>
                </a:lnTo>
                <a:lnTo>
                  <a:pt x="2778340" y="450824"/>
                </a:lnTo>
                <a:lnTo>
                  <a:pt x="2781490" y="453834"/>
                </a:lnTo>
                <a:lnTo>
                  <a:pt x="2772701" y="463003"/>
                </a:lnTo>
                <a:close/>
              </a:path>
              <a:path w="3305175" h="3365500">
                <a:moveTo>
                  <a:pt x="2829770" y="501764"/>
                </a:moveTo>
                <a:lnTo>
                  <a:pt x="2812084" y="501764"/>
                </a:lnTo>
                <a:lnTo>
                  <a:pt x="2799879" y="489483"/>
                </a:lnTo>
                <a:lnTo>
                  <a:pt x="2808884" y="480542"/>
                </a:lnTo>
                <a:lnTo>
                  <a:pt x="2821139" y="492874"/>
                </a:lnTo>
                <a:lnTo>
                  <a:pt x="2829770" y="501764"/>
                </a:lnTo>
                <a:close/>
              </a:path>
              <a:path w="3305175" h="3365500">
                <a:moveTo>
                  <a:pt x="2843395" y="516013"/>
                </a:moveTo>
                <a:lnTo>
                  <a:pt x="2825902" y="516013"/>
                </a:lnTo>
                <a:lnTo>
                  <a:pt x="2812021" y="501713"/>
                </a:lnTo>
                <a:lnTo>
                  <a:pt x="2829770" y="501764"/>
                </a:lnTo>
                <a:lnTo>
                  <a:pt x="2835071" y="507225"/>
                </a:lnTo>
                <a:lnTo>
                  <a:pt x="2843395" y="516013"/>
                </a:lnTo>
                <a:close/>
              </a:path>
              <a:path w="3305175" h="3365500">
                <a:moveTo>
                  <a:pt x="2835173" y="525805"/>
                </a:moveTo>
                <a:lnTo>
                  <a:pt x="2825851" y="515962"/>
                </a:lnTo>
                <a:lnTo>
                  <a:pt x="2843395" y="516013"/>
                </a:lnTo>
                <a:lnTo>
                  <a:pt x="2844393" y="517067"/>
                </a:lnTo>
                <a:lnTo>
                  <a:pt x="2835173" y="525805"/>
                </a:lnTo>
                <a:close/>
              </a:path>
              <a:path w="3305175" h="3365500">
                <a:moveTo>
                  <a:pt x="2896616" y="589737"/>
                </a:moveTo>
                <a:lnTo>
                  <a:pt x="2892500" y="589737"/>
                </a:lnTo>
                <a:lnTo>
                  <a:pt x="2879470" y="574611"/>
                </a:lnTo>
                <a:lnTo>
                  <a:pt x="2866326" y="559701"/>
                </a:lnTo>
                <a:lnTo>
                  <a:pt x="2860903" y="553707"/>
                </a:lnTo>
                <a:lnTo>
                  <a:pt x="2870326" y="545185"/>
                </a:lnTo>
                <a:lnTo>
                  <a:pt x="2875851" y="551307"/>
                </a:lnTo>
                <a:lnTo>
                  <a:pt x="2889097" y="566331"/>
                </a:lnTo>
                <a:lnTo>
                  <a:pt x="2902178" y="581507"/>
                </a:lnTo>
                <a:lnTo>
                  <a:pt x="2903918" y="583590"/>
                </a:lnTo>
                <a:lnTo>
                  <a:pt x="2896616" y="589737"/>
                </a:lnTo>
                <a:close/>
              </a:path>
              <a:path w="3305175" h="3365500">
                <a:moveTo>
                  <a:pt x="2894202" y="591769"/>
                </a:moveTo>
                <a:lnTo>
                  <a:pt x="2892450" y="589686"/>
                </a:lnTo>
                <a:lnTo>
                  <a:pt x="2896616" y="589737"/>
                </a:lnTo>
                <a:lnTo>
                  <a:pt x="2894202" y="591769"/>
                </a:lnTo>
                <a:close/>
              </a:path>
              <a:path w="3305175" h="3365500">
                <a:moveTo>
                  <a:pt x="2958593" y="651586"/>
                </a:moveTo>
                <a:lnTo>
                  <a:pt x="2942627" y="651586"/>
                </a:lnTo>
                <a:lnTo>
                  <a:pt x="2930321" y="635838"/>
                </a:lnTo>
                <a:lnTo>
                  <a:pt x="2918421" y="620979"/>
                </a:lnTo>
                <a:lnTo>
                  <a:pt x="2928327" y="613041"/>
                </a:lnTo>
                <a:lnTo>
                  <a:pt x="2940329" y="628014"/>
                </a:lnTo>
                <a:lnTo>
                  <a:pt x="2952686" y="643826"/>
                </a:lnTo>
                <a:lnTo>
                  <a:pt x="2958593" y="651586"/>
                </a:lnTo>
                <a:close/>
              </a:path>
              <a:path w="3305175" h="3365500">
                <a:moveTo>
                  <a:pt x="2949676" y="660831"/>
                </a:moveTo>
                <a:lnTo>
                  <a:pt x="2942577" y="651535"/>
                </a:lnTo>
                <a:lnTo>
                  <a:pt x="2958593" y="651586"/>
                </a:lnTo>
                <a:lnTo>
                  <a:pt x="2959772" y="653135"/>
                </a:lnTo>
                <a:lnTo>
                  <a:pt x="2949676" y="660831"/>
                </a:lnTo>
                <a:close/>
              </a:path>
              <a:path w="3305175" h="3365500">
                <a:moveTo>
                  <a:pt x="3005275" y="715886"/>
                </a:moveTo>
                <a:lnTo>
                  <a:pt x="2989846" y="715886"/>
                </a:lnTo>
                <a:lnTo>
                  <a:pt x="2978276" y="699528"/>
                </a:lnTo>
                <a:lnTo>
                  <a:pt x="2972307" y="691299"/>
                </a:lnTo>
                <a:lnTo>
                  <a:pt x="2982582" y="683831"/>
                </a:lnTo>
                <a:lnTo>
                  <a:pt x="2988639" y="692188"/>
                </a:lnTo>
                <a:lnTo>
                  <a:pt x="3000260" y="708609"/>
                </a:lnTo>
                <a:lnTo>
                  <a:pt x="3005275" y="715886"/>
                </a:lnTo>
                <a:close/>
              </a:path>
              <a:path w="3305175" h="3365500">
                <a:moveTo>
                  <a:pt x="3001403" y="732650"/>
                </a:moveTo>
                <a:lnTo>
                  <a:pt x="2989795" y="715822"/>
                </a:lnTo>
                <a:lnTo>
                  <a:pt x="3005275" y="715886"/>
                </a:lnTo>
                <a:lnTo>
                  <a:pt x="3011944" y="725563"/>
                </a:lnTo>
                <a:lnTo>
                  <a:pt x="3001403" y="732650"/>
                </a:lnTo>
                <a:close/>
              </a:path>
              <a:path w="3305175" h="3365500">
                <a:moveTo>
                  <a:pt x="3049257" y="807199"/>
                </a:moveTo>
                <a:lnTo>
                  <a:pt x="3044570" y="799452"/>
                </a:lnTo>
                <a:lnTo>
                  <a:pt x="3034004" y="782446"/>
                </a:lnTo>
                <a:lnTo>
                  <a:pt x="3023247" y="765581"/>
                </a:lnTo>
                <a:lnTo>
                  <a:pt x="3022421" y="764336"/>
                </a:lnTo>
                <a:lnTo>
                  <a:pt x="3033051" y="757377"/>
                </a:lnTo>
                <a:lnTo>
                  <a:pt x="3033953" y="758748"/>
                </a:lnTo>
                <a:lnTo>
                  <a:pt x="3044786" y="775741"/>
                </a:lnTo>
                <a:lnTo>
                  <a:pt x="3055441" y="792886"/>
                </a:lnTo>
                <a:lnTo>
                  <a:pt x="3060128" y="800620"/>
                </a:lnTo>
                <a:lnTo>
                  <a:pt x="3049257" y="807199"/>
                </a:lnTo>
                <a:close/>
              </a:path>
              <a:path w="3305175" h="3365500">
                <a:moveTo>
                  <a:pt x="3093148" y="884148"/>
                </a:moveTo>
                <a:lnTo>
                  <a:pt x="3084867" y="868845"/>
                </a:lnTo>
                <a:lnTo>
                  <a:pt x="3075088" y="851293"/>
                </a:lnTo>
                <a:lnTo>
                  <a:pt x="3068548" y="839876"/>
                </a:lnTo>
                <a:lnTo>
                  <a:pt x="3079571" y="833564"/>
                </a:lnTo>
                <a:lnTo>
                  <a:pt x="3086188" y="845121"/>
                </a:lnTo>
                <a:lnTo>
                  <a:pt x="3096031" y="862799"/>
                </a:lnTo>
                <a:lnTo>
                  <a:pt x="3104311" y="878103"/>
                </a:lnTo>
                <a:lnTo>
                  <a:pt x="3093148" y="884148"/>
                </a:lnTo>
                <a:close/>
              </a:path>
              <a:path w="3305175" h="3365500">
                <a:moveTo>
                  <a:pt x="3127169" y="922350"/>
                </a:moveTo>
                <a:lnTo>
                  <a:pt x="3112998" y="922350"/>
                </a:lnTo>
                <a:lnTo>
                  <a:pt x="3110674" y="917803"/>
                </a:lnTo>
                <a:lnTo>
                  <a:pt x="3121989" y="912025"/>
                </a:lnTo>
                <a:lnTo>
                  <a:pt x="3124339" y="916635"/>
                </a:lnTo>
                <a:lnTo>
                  <a:pt x="3127169" y="922350"/>
                </a:lnTo>
                <a:close/>
              </a:path>
              <a:path w="3305175" h="3365500">
                <a:moveTo>
                  <a:pt x="3142838" y="958595"/>
                </a:moveTo>
                <a:lnTo>
                  <a:pt x="3130689" y="958595"/>
                </a:lnTo>
                <a:lnTo>
                  <a:pt x="3121913" y="940346"/>
                </a:lnTo>
                <a:lnTo>
                  <a:pt x="3112986" y="922326"/>
                </a:lnTo>
                <a:lnTo>
                  <a:pt x="3127169" y="922350"/>
                </a:lnTo>
                <a:lnTo>
                  <a:pt x="3133356" y="934846"/>
                </a:lnTo>
                <a:lnTo>
                  <a:pt x="3142170" y="953173"/>
                </a:lnTo>
                <a:lnTo>
                  <a:pt x="3144367" y="957884"/>
                </a:lnTo>
                <a:lnTo>
                  <a:pt x="3142838" y="958595"/>
                </a:lnTo>
                <a:close/>
              </a:path>
              <a:path w="3305175" h="3365500">
                <a:moveTo>
                  <a:pt x="3132848" y="963244"/>
                </a:moveTo>
                <a:lnTo>
                  <a:pt x="3130651" y="958532"/>
                </a:lnTo>
                <a:lnTo>
                  <a:pt x="3142838" y="958595"/>
                </a:lnTo>
                <a:lnTo>
                  <a:pt x="3132848" y="963244"/>
                </a:lnTo>
                <a:close/>
              </a:path>
              <a:path w="3305175" h="3365500">
                <a:moveTo>
                  <a:pt x="3169423" y="1013904"/>
                </a:moveTo>
                <a:lnTo>
                  <a:pt x="3155644" y="1013904"/>
                </a:lnTo>
                <a:lnTo>
                  <a:pt x="3148596" y="997775"/>
                </a:lnTo>
                <a:lnTo>
                  <a:pt x="3160229" y="992695"/>
                </a:lnTo>
                <a:lnTo>
                  <a:pt x="3167303" y="1008888"/>
                </a:lnTo>
                <a:lnTo>
                  <a:pt x="3169423" y="1013904"/>
                </a:lnTo>
                <a:close/>
              </a:path>
              <a:path w="3305175" h="3365500">
                <a:moveTo>
                  <a:pt x="3177245" y="1032573"/>
                </a:moveTo>
                <a:lnTo>
                  <a:pt x="3163531" y="1032573"/>
                </a:lnTo>
                <a:lnTo>
                  <a:pt x="3155606" y="1013828"/>
                </a:lnTo>
                <a:lnTo>
                  <a:pt x="3169423" y="1013904"/>
                </a:lnTo>
                <a:lnTo>
                  <a:pt x="3175253" y="1027696"/>
                </a:lnTo>
                <a:lnTo>
                  <a:pt x="3177245" y="1032573"/>
                </a:lnTo>
                <a:close/>
              </a:path>
              <a:path w="3305175" h="3365500">
                <a:moveTo>
                  <a:pt x="3168357" y="1044409"/>
                </a:moveTo>
                <a:lnTo>
                  <a:pt x="3163493" y="1032497"/>
                </a:lnTo>
                <a:lnTo>
                  <a:pt x="3177245" y="1032573"/>
                </a:lnTo>
                <a:lnTo>
                  <a:pt x="3180117" y="1039609"/>
                </a:lnTo>
                <a:lnTo>
                  <a:pt x="3168357" y="1044409"/>
                </a:lnTo>
                <a:close/>
              </a:path>
              <a:path w="3305175" h="3365500">
                <a:moveTo>
                  <a:pt x="3199561" y="1127315"/>
                </a:moveTo>
                <a:lnTo>
                  <a:pt x="3192868" y="1108328"/>
                </a:lnTo>
                <a:lnTo>
                  <a:pt x="3185858" y="1089202"/>
                </a:lnTo>
                <a:lnTo>
                  <a:pt x="3182238" y="1079715"/>
                </a:lnTo>
                <a:lnTo>
                  <a:pt x="3194113" y="1075207"/>
                </a:lnTo>
                <a:lnTo>
                  <a:pt x="3197745" y="1084770"/>
                </a:lnTo>
                <a:lnTo>
                  <a:pt x="3204844" y="1104112"/>
                </a:lnTo>
                <a:lnTo>
                  <a:pt x="3211537" y="1123086"/>
                </a:lnTo>
                <a:lnTo>
                  <a:pt x="3199561" y="1127315"/>
                </a:lnTo>
                <a:close/>
              </a:path>
              <a:path w="3305175" h="3365500">
                <a:moveTo>
                  <a:pt x="3225873" y="1166444"/>
                </a:moveTo>
                <a:lnTo>
                  <a:pt x="3212566" y="1166444"/>
                </a:lnTo>
                <a:lnTo>
                  <a:pt x="3211550" y="1163307"/>
                </a:lnTo>
                <a:lnTo>
                  <a:pt x="3223628" y="1159383"/>
                </a:lnTo>
                <a:lnTo>
                  <a:pt x="3224669" y="1162583"/>
                </a:lnTo>
                <a:lnTo>
                  <a:pt x="3225873" y="1166444"/>
                </a:lnTo>
                <a:close/>
              </a:path>
              <a:path w="3305175" h="3365500">
                <a:moveTo>
                  <a:pt x="3231924" y="1186002"/>
                </a:moveTo>
                <a:lnTo>
                  <a:pt x="3218675" y="1186002"/>
                </a:lnTo>
                <a:lnTo>
                  <a:pt x="3212540" y="1166367"/>
                </a:lnTo>
                <a:lnTo>
                  <a:pt x="3225873" y="1166444"/>
                </a:lnTo>
                <a:lnTo>
                  <a:pt x="3230816" y="1182293"/>
                </a:lnTo>
                <a:lnTo>
                  <a:pt x="3231924" y="1186002"/>
                </a:lnTo>
                <a:close/>
              </a:path>
              <a:path w="3305175" h="3365500">
                <a:moveTo>
                  <a:pt x="3237750" y="1205661"/>
                </a:moveTo>
                <a:lnTo>
                  <a:pt x="3224542" y="1205661"/>
                </a:lnTo>
                <a:lnTo>
                  <a:pt x="3218649" y="1185926"/>
                </a:lnTo>
                <a:lnTo>
                  <a:pt x="3231924" y="1186002"/>
                </a:lnTo>
                <a:lnTo>
                  <a:pt x="3236734" y="1202093"/>
                </a:lnTo>
                <a:lnTo>
                  <a:pt x="3237750" y="1205661"/>
                </a:lnTo>
                <a:close/>
              </a:path>
              <a:path w="3305175" h="3365500">
                <a:moveTo>
                  <a:pt x="3226269" y="1211681"/>
                </a:moveTo>
                <a:lnTo>
                  <a:pt x="3224517" y="1205585"/>
                </a:lnTo>
                <a:lnTo>
                  <a:pt x="3237750" y="1205661"/>
                </a:lnTo>
                <a:lnTo>
                  <a:pt x="3238474" y="1208201"/>
                </a:lnTo>
                <a:lnTo>
                  <a:pt x="3226269" y="1211681"/>
                </a:lnTo>
                <a:close/>
              </a:path>
              <a:path w="3305175" h="3365500">
                <a:moveTo>
                  <a:pt x="3253845" y="1265237"/>
                </a:moveTo>
                <a:lnTo>
                  <a:pt x="3240773" y="1265237"/>
                </a:lnTo>
                <a:lnTo>
                  <a:pt x="3236366" y="1248257"/>
                </a:lnTo>
                <a:lnTo>
                  <a:pt x="3248659" y="1245069"/>
                </a:lnTo>
                <a:lnTo>
                  <a:pt x="3253079" y="1262126"/>
                </a:lnTo>
                <a:lnTo>
                  <a:pt x="3253845" y="1265237"/>
                </a:lnTo>
                <a:close/>
              </a:path>
              <a:path w="3305175" h="3365500">
                <a:moveTo>
                  <a:pt x="3248532" y="1297419"/>
                </a:moveTo>
                <a:lnTo>
                  <a:pt x="3245687" y="1285227"/>
                </a:lnTo>
                <a:lnTo>
                  <a:pt x="3240747" y="1265161"/>
                </a:lnTo>
                <a:lnTo>
                  <a:pt x="3253845" y="1265237"/>
                </a:lnTo>
                <a:lnTo>
                  <a:pt x="3258057" y="1282344"/>
                </a:lnTo>
                <a:lnTo>
                  <a:pt x="3260902" y="1294536"/>
                </a:lnTo>
                <a:lnTo>
                  <a:pt x="3248532" y="1297419"/>
                </a:lnTo>
                <a:close/>
              </a:path>
              <a:path w="3305175" h="3365500">
                <a:moveTo>
                  <a:pt x="3272018" y="1346034"/>
                </a:moveTo>
                <a:lnTo>
                  <a:pt x="3259086" y="1346034"/>
                </a:lnTo>
                <a:lnTo>
                  <a:pt x="3256686" y="1334477"/>
                </a:lnTo>
                <a:lnTo>
                  <a:pt x="3269119" y="1331899"/>
                </a:lnTo>
                <a:lnTo>
                  <a:pt x="3271532" y="1343533"/>
                </a:lnTo>
                <a:lnTo>
                  <a:pt x="3272018" y="1346034"/>
                </a:lnTo>
                <a:close/>
              </a:path>
              <a:path w="3305175" h="3365500">
                <a:moveTo>
                  <a:pt x="3266274" y="1384198"/>
                </a:moveTo>
                <a:lnTo>
                  <a:pt x="3263036" y="1366392"/>
                </a:lnTo>
                <a:lnTo>
                  <a:pt x="3259061" y="1345958"/>
                </a:lnTo>
                <a:lnTo>
                  <a:pt x="3272018" y="1346034"/>
                </a:lnTo>
                <a:lnTo>
                  <a:pt x="3275532" y="1364119"/>
                </a:lnTo>
                <a:lnTo>
                  <a:pt x="3278771" y="1381925"/>
                </a:lnTo>
                <a:lnTo>
                  <a:pt x="3266274" y="1384198"/>
                </a:lnTo>
                <a:close/>
              </a:path>
              <a:path w="3305175" h="3365500">
                <a:moveTo>
                  <a:pt x="3286331" y="1428267"/>
                </a:moveTo>
                <a:lnTo>
                  <a:pt x="3273500" y="1428267"/>
                </a:lnTo>
                <a:lnTo>
                  <a:pt x="3272459" y="1421638"/>
                </a:lnTo>
                <a:lnTo>
                  <a:pt x="3285007" y="1419669"/>
                </a:lnTo>
                <a:lnTo>
                  <a:pt x="3286061" y="1426387"/>
                </a:lnTo>
                <a:lnTo>
                  <a:pt x="3286331" y="1428267"/>
                </a:lnTo>
                <a:close/>
              </a:path>
              <a:path w="3305175" h="3365500">
                <a:moveTo>
                  <a:pt x="3289297" y="1449044"/>
                </a:moveTo>
                <a:lnTo>
                  <a:pt x="3276485" y="1449044"/>
                </a:lnTo>
                <a:lnTo>
                  <a:pt x="3273488" y="1428191"/>
                </a:lnTo>
                <a:lnTo>
                  <a:pt x="3286331" y="1428267"/>
                </a:lnTo>
                <a:lnTo>
                  <a:pt x="3289071" y="1447317"/>
                </a:lnTo>
                <a:lnTo>
                  <a:pt x="3289297" y="1449044"/>
                </a:lnTo>
                <a:close/>
              </a:path>
              <a:path w="3305175" h="3365500">
                <a:moveTo>
                  <a:pt x="3279431" y="1471714"/>
                </a:moveTo>
                <a:lnTo>
                  <a:pt x="3279215" y="1469821"/>
                </a:lnTo>
                <a:lnTo>
                  <a:pt x="3276472" y="1448968"/>
                </a:lnTo>
                <a:lnTo>
                  <a:pt x="3289297" y="1449044"/>
                </a:lnTo>
                <a:lnTo>
                  <a:pt x="3291827" y="1468323"/>
                </a:lnTo>
                <a:lnTo>
                  <a:pt x="3292042" y="1470215"/>
                </a:lnTo>
                <a:lnTo>
                  <a:pt x="3279431" y="1471714"/>
                </a:lnTo>
                <a:close/>
              </a:path>
              <a:path w="3305175" h="3365500">
                <a:moveTo>
                  <a:pt x="3279215" y="1469897"/>
                </a:moveTo>
                <a:close/>
              </a:path>
              <a:path w="3305175" h="3365500">
                <a:moveTo>
                  <a:pt x="3296688" y="1511846"/>
                </a:moveTo>
                <a:lnTo>
                  <a:pt x="3283927" y="1511846"/>
                </a:lnTo>
                <a:lnTo>
                  <a:pt x="3283673" y="1509496"/>
                </a:lnTo>
                <a:lnTo>
                  <a:pt x="3296310" y="1508163"/>
                </a:lnTo>
                <a:lnTo>
                  <a:pt x="3296688" y="1511846"/>
                </a:lnTo>
                <a:close/>
              </a:path>
              <a:path w="3305175" h="3365500">
                <a:moveTo>
                  <a:pt x="3288004" y="1559877"/>
                </a:moveTo>
                <a:lnTo>
                  <a:pt x="3287610" y="1554035"/>
                </a:lnTo>
                <a:lnTo>
                  <a:pt x="3285896" y="1532864"/>
                </a:lnTo>
                <a:lnTo>
                  <a:pt x="3283914" y="1511769"/>
                </a:lnTo>
                <a:lnTo>
                  <a:pt x="3296688" y="1511846"/>
                </a:lnTo>
                <a:lnTo>
                  <a:pt x="3298558" y="1531835"/>
                </a:lnTo>
                <a:lnTo>
                  <a:pt x="3300343" y="1554111"/>
                </a:lnTo>
                <a:lnTo>
                  <a:pt x="3300678" y="1559001"/>
                </a:lnTo>
                <a:lnTo>
                  <a:pt x="3288004" y="1559877"/>
                </a:lnTo>
                <a:close/>
              </a:path>
              <a:path w="3305175" h="3365500">
                <a:moveTo>
                  <a:pt x="3285896" y="1532940"/>
                </a:moveTo>
                <a:close/>
              </a:path>
              <a:path w="3305175" h="3365500">
                <a:moveTo>
                  <a:pt x="3287610" y="1554111"/>
                </a:moveTo>
                <a:close/>
              </a:path>
              <a:path w="3305175" h="3365500">
                <a:moveTo>
                  <a:pt x="3292017" y="1648358"/>
                </a:moveTo>
                <a:lnTo>
                  <a:pt x="3291840" y="1639100"/>
                </a:lnTo>
                <a:lnTo>
                  <a:pt x="3291168" y="1617497"/>
                </a:lnTo>
                <a:lnTo>
                  <a:pt x="3290303" y="1597748"/>
                </a:lnTo>
                <a:lnTo>
                  <a:pt x="3302990" y="1597190"/>
                </a:lnTo>
                <a:lnTo>
                  <a:pt x="3303896" y="1618043"/>
                </a:lnTo>
                <a:lnTo>
                  <a:pt x="3304559" y="1639493"/>
                </a:lnTo>
                <a:lnTo>
                  <a:pt x="3304717" y="1648117"/>
                </a:lnTo>
                <a:lnTo>
                  <a:pt x="3292017" y="1648358"/>
                </a:lnTo>
                <a:close/>
              </a:path>
              <a:path w="3305175" h="3365500">
                <a:moveTo>
                  <a:pt x="3291192" y="1618043"/>
                </a:moveTo>
                <a:close/>
              </a:path>
              <a:path w="3305175" h="3365500">
                <a:moveTo>
                  <a:pt x="3291852" y="1639493"/>
                </a:moveTo>
                <a:close/>
              </a:path>
              <a:path w="3305175" h="3365500">
                <a:moveTo>
                  <a:pt x="3304556" y="1725714"/>
                </a:moveTo>
                <a:lnTo>
                  <a:pt x="3291852" y="1725714"/>
                </a:lnTo>
                <a:lnTo>
                  <a:pt x="3292254" y="1704352"/>
                </a:lnTo>
                <a:lnTo>
                  <a:pt x="3292373" y="1686293"/>
                </a:lnTo>
                <a:lnTo>
                  <a:pt x="3305073" y="1686369"/>
                </a:lnTo>
                <a:lnTo>
                  <a:pt x="3304958" y="1704352"/>
                </a:lnTo>
                <a:lnTo>
                  <a:pt x="3304556" y="1725714"/>
                </a:lnTo>
                <a:close/>
              </a:path>
              <a:path w="3305175" h="3365500">
                <a:moveTo>
                  <a:pt x="3304196" y="1737321"/>
                </a:moveTo>
                <a:lnTo>
                  <a:pt x="3291509" y="1736928"/>
                </a:lnTo>
                <a:lnTo>
                  <a:pt x="3291852" y="1725637"/>
                </a:lnTo>
                <a:lnTo>
                  <a:pt x="3304556" y="1725714"/>
                </a:lnTo>
                <a:lnTo>
                  <a:pt x="3304196" y="1737321"/>
                </a:lnTo>
                <a:close/>
              </a:path>
              <a:path w="3305175" h="3365500">
                <a:moveTo>
                  <a:pt x="3300332" y="1811096"/>
                </a:moveTo>
                <a:lnTo>
                  <a:pt x="3287610" y="1811096"/>
                </a:lnTo>
                <a:lnTo>
                  <a:pt x="3289071" y="1789785"/>
                </a:lnTo>
                <a:lnTo>
                  <a:pt x="3289909" y="1774837"/>
                </a:lnTo>
                <a:lnTo>
                  <a:pt x="3302583" y="1775548"/>
                </a:lnTo>
                <a:lnTo>
                  <a:pt x="3301733" y="1790649"/>
                </a:lnTo>
                <a:lnTo>
                  <a:pt x="3300332" y="1811096"/>
                </a:lnTo>
                <a:close/>
              </a:path>
              <a:path w="3305175" h="3365500">
                <a:moveTo>
                  <a:pt x="3289058" y="1789861"/>
                </a:moveTo>
                <a:close/>
              </a:path>
              <a:path w="3305175" h="3365500">
                <a:moveTo>
                  <a:pt x="3299116" y="1826374"/>
                </a:moveTo>
                <a:lnTo>
                  <a:pt x="3286454" y="1825358"/>
                </a:lnTo>
                <a:lnTo>
                  <a:pt x="3287610" y="1811019"/>
                </a:lnTo>
                <a:lnTo>
                  <a:pt x="3300332" y="1811096"/>
                </a:lnTo>
                <a:lnTo>
                  <a:pt x="3299116" y="1826374"/>
                </a:lnTo>
                <a:close/>
              </a:path>
              <a:path w="3305175" h="3365500">
                <a:moveTo>
                  <a:pt x="3292000" y="1895309"/>
                </a:moveTo>
                <a:lnTo>
                  <a:pt x="3279215" y="1895309"/>
                </a:lnTo>
                <a:lnTo>
                  <a:pt x="3281705" y="1874291"/>
                </a:lnTo>
                <a:lnTo>
                  <a:pt x="3282886" y="1863128"/>
                </a:lnTo>
                <a:lnTo>
                  <a:pt x="3295510" y="1864461"/>
                </a:lnTo>
                <a:lnTo>
                  <a:pt x="3294316" y="1875713"/>
                </a:lnTo>
                <a:lnTo>
                  <a:pt x="3292000" y="1895309"/>
                </a:lnTo>
                <a:close/>
              </a:path>
              <a:path w="3305175" h="3365500">
                <a:moveTo>
                  <a:pt x="3281692" y="1874367"/>
                </a:moveTo>
                <a:close/>
              </a:path>
              <a:path w="3305175" h="3365500">
                <a:moveTo>
                  <a:pt x="3289426" y="1915058"/>
                </a:moveTo>
                <a:lnTo>
                  <a:pt x="3276841" y="1913407"/>
                </a:lnTo>
                <a:lnTo>
                  <a:pt x="3279215" y="1895233"/>
                </a:lnTo>
                <a:lnTo>
                  <a:pt x="3292000" y="1895309"/>
                </a:lnTo>
                <a:lnTo>
                  <a:pt x="3291814" y="1896884"/>
                </a:lnTo>
                <a:lnTo>
                  <a:pt x="3289426" y="1915058"/>
                </a:lnTo>
                <a:close/>
              </a:path>
              <a:path w="3305175" h="3365500">
                <a:moveTo>
                  <a:pt x="3283105" y="1957628"/>
                </a:moveTo>
                <a:lnTo>
                  <a:pt x="3270249" y="1957628"/>
                </a:lnTo>
                <a:lnTo>
                  <a:pt x="3271303" y="1950935"/>
                </a:lnTo>
                <a:lnTo>
                  <a:pt x="3283851" y="1952904"/>
                </a:lnTo>
                <a:lnTo>
                  <a:pt x="3283105" y="1957628"/>
                </a:lnTo>
                <a:close/>
              </a:path>
              <a:path w="3305175" h="3365500">
                <a:moveTo>
                  <a:pt x="3270252" y="1957613"/>
                </a:moveTo>
                <a:close/>
              </a:path>
              <a:path w="3305175" h="3365500">
                <a:moveTo>
                  <a:pt x="3279650" y="1978228"/>
                </a:moveTo>
                <a:lnTo>
                  <a:pt x="3266769" y="1978228"/>
                </a:lnTo>
                <a:lnTo>
                  <a:pt x="3270252" y="1957613"/>
                </a:lnTo>
                <a:lnTo>
                  <a:pt x="3283105" y="1957628"/>
                </a:lnTo>
                <a:lnTo>
                  <a:pt x="3282784" y="1959660"/>
                </a:lnTo>
                <a:lnTo>
                  <a:pt x="3279650" y="1978228"/>
                </a:lnTo>
                <a:close/>
              </a:path>
              <a:path w="3305175" h="3365500">
                <a:moveTo>
                  <a:pt x="3275947" y="1998738"/>
                </a:moveTo>
                <a:lnTo>
                  <a:pt x="3263036" y="1998738"/>
                </a:lnTo>
                <a:lnTo>
                  <a:pt x="3266782" y="1978152"/>
                </a:lnTo>
                <a:lnTo>
                  <a:pt x="3279650" y="1978228"/>
                </a:lnTo>
                <a:lnTo>
                  <a:pt x="3279279" y="1980425"/>
                </a:lnTo>
                <a:lnTo>
                  <a:pt x="3275947" y="1998738"/>
                </a:lnTo>
                <a:close/>
              </a:path>
              <a:path w="3305175" h="3365500">
                <a:moveTo>
                  <a:pt x="3275113" y="2003183"/>
                </a:moveTo>
                <a:lnTo>
                  <a:pt x="3262642" y="2000757"/>
                </a:lnTo>
                <a:lnTo>
                  <a:pt x="3263048" y="1998662"/>
                </a:lnTo>
                <a:lnTo>
                  <a:pt x="3275947" y="1998738"/>
                </a:lnTo>
                <a:lnTo>
                  <a:pt x="3275520" y="2001088"/>
                </a:lnTo>
                <a:lnTo>
                  <a:pt x="3275113" y="2003183"/>
                </a:lnTo>
                <a:close/>
              </a:path>
              <a:path w="3305175" h="3365500">
                <a:moveTo>
                  <a:pt x="3262254" y="2039505"/>
                </a:moveTo>
                <a:lnTo>
                  <a:pt x="3254844" y="2039505"/>
                </a:lnTo>
                <a:lnTo>
                  <a:pt x="3255149" y="2038032"/>
                </a:lnTo>
                <a:lnTo>
                  <a:pt x="3262254" y="2039505"/>
                </a:lnTo>
                <a:close/>
              </a:path>
              <a:path w="3305175" h="3365500">
                <a:moveTo>
                  <a:pt x="3263388" y="2059749"/>
                </a:moveTo>
                <a:lnTo>
                  <a:pt x="3250386" y="2059749"/>
                </a:lnTo>
                <a:lnTo>
                  <a:pt x="3254857" y="2039429"/>
                </a:lnTo>
                <a:lnTo>
                  <a:pt x="3262254" y="2039505"/>
                </a:lnTo>
                <a:lnTo>
                  <a:pt x="3267582" y="2040610"/>
                </a:lnTo>
                <a:lnTo>
                  <a:pt x="3267265" y="2042160"/>
                </a:lnTo>
                <a:lnTo>
                  <a:pt x="3263388" y="2059749"/>
                </a:lnTo>
                <a:close/>
              </a:path>
              <a:path w="3305175" h="3365500">
                <a:moveTo>
                  <a:pt x="3258722" y="2079904"/>
                </a:moveTo>
                <a:lnTo>
                  <a:pt x="3245687" y="2079904"/>
                </a:lnTo>
                <a:lnTo>
                  <a:pt x="3250399" y="2059673"/>
                </a:lnTo>
                <a:lnTo>
                  <a:pt x="3263388" y="2059749"/>
                </a:lnTo>
                <a:lnTo>
                  <a:pt x="3262769" y="2062556"/>
                </a:lnTo>
                <a:lnTo>
                  <a:pt x="3258722" y="2079904"/>
                </a:lnTo>
                <a:close/>
              </a:path>
              <a:path w="3305175" h="3365500">
                <a:moveTo>
                  <a:pt x="3256190" y="2090356"/>
                </a:moveTo>
                <a:lnTo>
                  <a:pt x="3243859" y="2087321"/>
                </a:lnTo>
                <a:lnTo>
                  <a:pt x="3245700" y="2079828"/>
                </a:lnTo>
                <a:lnTo>
                  <a:pt x="3258722" y="2079904"/>
                </a:lnTo>
                <a:lnTo>
                  <a:pt x="3258032" y="2082863"/>
                </a:lnTo>
                <a:lnTo>
                  <a:pt x="3256190" y="2090356"/>
                </a:lnTo>
                <a:close/>
              </a:path>
              <a:path w="3305175" h="3365500">
                <a:moveTo>
                  <a:pt x="3243330" y="2139784"/>
                </a:moveTo>
                <a:lnTo>
                  <a:pt x="3230168" y="2139784"/>
                </a:lnTo>
                <a:lnTo>
                  <a:pt x="3234448" y="2124075"/>
                </a:lnTo>
                <a:lnTo>
                  <a:pt x="3246703" y="2127415"/>
                </a:lnTo>
                <a:lnTo>
                  <a:pt x="3243330" y="2139784"/>
                </a:lnTo>
                <a:close/>
              </a:path>
              <a:path w="3305175" h="3365500">
                <a:moveTo>
                  <a:pt x="3232733" y="2176411"/>
                </a:moveTo>
                <a:lnTo>
                  <a:pt x="3220567" y="2172779"/>
                </a:lnTo>
                <a:lnTo>
                  <a:pt x="3224542" y="2159469"/>
                </a:lnTo>
                <a:lnTo>
                  <a:pt x="3230181" y="2139708"/>
                </a:lnTo>
                <a:lnTo>
                  <a:pt x="3243330" y="2139784"/>
                </a:lnTo>
                <a:lnTo>
                  <a:pt x="3242398" y="2143201"/>
                </a:lnTo>
                <a:lnTo>
                  <a:pt x="3236709" y="2163102"/>
                </a:lnTo>
                <a:lnTo>
                  <a:pt x="3232733" y="2176411"/>
                </a:lnTo>
                <a:close/>
              </a:path>
              <a:path w="3305175" h="3365500">
                <a:moveTo>
                  <a:pt x="3224517" y="2159546"/>
                </a:moveTo>
                <a:close/>
              </a:path>
              <a:path w="3305175" h="3365500">
                <a:moveTo>
                  <a:pt x="3219562" y="2218220"/>
                </a:moveTo>
                <a:lnTo>
                  <a:pt x="3206216" y="2218220"/>
                </a:lnTo>
                <a:lnTo>
                  <a:pt x="3209213" y="2208987"/>
                </a:lnTo>
                <a:lnTo>
                  <a:pt x="3221291" y="2212924"/>
                </a:lnTo>
                <a:lnTo>
                  <a:pt x="3219562" y="2218220"/>
                </a:lnTo>
                <a:close/>
              </a:path>
              <a:path w="3305175" h="3365500">
                <a:moveTo>
                  <a:pt x="3213058" y="2237562"/>
                </a:moveTo>
                <a:lnTo>
                  <a:pt x="3199650" y="2237562"/>
                </a:lnTo>
                <a:lnTo>
                  <a:pt x="3206229" y="2218143"/>
                </a:lnTo>
                <a:lnTo>
                  <a:pt x="3219562" y="2218220"/>
                </a:lnTo>
                <a:lnTo>
                  <a:pt x="3218255" y="2222220"/>
                </a:lnTo>
                <a:lnTo>
                  <a:pt x="3213058" y="2237562"/>
                </a:lnTo>
                <a:close/>
              </a:path>
              <a:path w="3305175" h="3365500">
                <a:moveTo>
                  <a:pt x="3204781" y="2261196"/>
                </a:moveTo>
                <a:lnTo>
                  <a:pt x="3192855" y="2256828"/>
                </a:lnTo>
                <a:lnTo>
                  <a:pt x="3199675" y="2237486"/>
                </a:lnTo>
                <a:lnTo>
                  <a:pt x="3213058" y="2237562"/>
                </a:lnTo>
                <a:lnTo>
                  <a:pt x="3211651" y="2241715"/>
                </a:lnTo>
                <a:lnTo>
                  <a:pt x="3204781" y="2261196"/>
                </a:lnTo>
                <a:close/>
              </a:path>
              <a:path w="3305175" h="3365500">
                <a:moveTo>
                  <a:pt x="3186102" y="2294940"/>
                </a:moveTo>
                <a:lnTo>
                  <a:pt x="3178619" y="2294940"/>
                </a:lnTo>
                <a:lnTo>
                  <a:pt x="3179571" y="2292451"/>
                </a:lnTo>
                <a:lnTo>
                  <a:pt x="3186102" y="2294940"/>
                </a:lnTo>
                <a:close/>
              </a:path>
              <a:path w="3305175" h="3365500">
                <a:moveTo>
                  <a:pt x="3172358" y="2344292"/>
                </a:moveTo>
                <a:lnTo>
                  <a:pt x="3160661" y="2339352"/>
                </a:lnTo>
                <a:lnTo>
                  <a:pt x="3163531" y="2332558"/>
                </a:lnTo>
                <a:lnTo>
                  <a:pt x="3171202" y="2313774"/>
                </a:lnTo>
                <a:lnTo>
                  <a:pt x="3178644" y="2294864"/>
                </a:lnTo>
                <a:lnTo>
                  <a:pt x="3186102" y="2294940"/>
                </a:lnTo>
                <a:lnTo>
                  <a:pt x="3191433" y="2296972"/>
                </a:lnTo>
                <a:lnTo>
                  <a:pt x="3190468" y="2299525"/>
                </a:lnTo>
                <a:lnTo>
                  <a:pt x="3182949" y="2318575"/>
                </a:lnTo>
                <a:lnTo>
                  <a:pt x="3175228" y="2337498"/>
                </a:lnTo>
                <a:lnTo>
                  <a:pt x="3172358" y="2344292"/>
                </a:lnTo>
                <a:close/>
              </a:path>
              <a:path w="3305175" h="3365500">
                <a:moveTo>
                  <a:pt x="3171164" y="2313838"/>
                </a:moveTo>
                <a:close/>
              </a:path>
              <a:path w="3305175" h="3365500">
                <a:moveTo>
                  <a:pt x="3163493" y="2332634"/>
                </a:moveTo>
                <a:close/>
              </a:path>
              <a:path w="3305175" h="3365500">
                <a:moveTo>
                  <a:pt x="3153119" y="2388285"/>
                </a:moveTo>
                <a:lnTo>
                  <a:pt x="3139185" y="2388285"/>
                </a:lnTo>
                <a:lnTo>
                  <a:pt x="3145561" y="2374163"/>
                </a:lnTo>
                <a:lnTo>
                  <a:pt x="3157130" y="2379395"/>
                </a:lnTo>
                <a:lnTo>
                  <a:pt x="3153119" y="2388285"/>
                </a:lnTo>
                <a:close/>
              </a:path>
              <a:path w="3305175" h="3365500">
                <a:moveTo>
                  <a:pt x="3135617" y="2425573"/>
                </a:moveTo>
                <a:lnTo>
                  <a:pt x="3124174" y="2420073"/>
                </a:lnTo>
                <a:lnTo>
                  <a:pt x="3130689" y="2406535"/>
                </a:lnTo>
                <a:lnTo>
                  <a:pt x="3139211" y="2388222"/>
                </a:lnTo>
                <a:lnTo>
                  <a:pt x="3153119" y="2388285"/>
                </a:lnTo>
                <a:lnTo>
                  <a:pt x="3150730" y="2393581"/>
                </a:lnTo>
                <a:lnTo>
                  <a:pt x="3142132" y="2412034"/>
                </a:lnTo>
                <a:lnTo>
                  <a:pt x="3135617" y="2425573"/>
                </a:lnTo>
                <a:close/>
              </a:path>
              <a:path w="3305175" h="3365500">
                <a:moveTo>
                  <a:pt x="3130651" y="2406599"/>
                </a:moveTo>
                <a:close/>
              </a:path>
              <a:path w="3305175" h="3365500">
                <a:moveTo>
                  <a:pt x="3099302" y="2496286"/>
                </a:moveTo>
                <a:lnTo>
                  <a:pt x="3084867" y="2496286"/>
                </a:lnTo>
                <a:lnTo>
                  <a:pt x="3094469" y="2478531"/>
                </a:lnTo>
                <a:lnTo>
                  <a:pt x="3103841" y="2460726"/>
                </a:lnTo>
                <a:lnTo>
                  <a:pt x="3107245" y="2454033"/>
                </a:lnTo>
                <a:lnTo>
                  <a:pt x="3118560" y="2459812"/>
                </a:lnTo>
                <a:lnTo>
                  <a:pt x="3115081" y="2466632"/>
                </a:lnTo>
                <a:lnTo>
                  <a:pt x="3105645" y="2484577"/>
                </a:lnTo>
                <a:lnTo>
                  <a:pt x="3099302" y="2496286"/>
                </a:lnTo>
                <a:close/>
              </a:path>
              <a:path w="3305175" h="3365500">
                <a:moveTo>
                  <a:pt x="3103803" y="2460790"/>
                </a:moveTo>
                <a:close/>
              </a:path>
              <a:path w="3305175" h="3365500">
                <a:moveTo>
                  <a:pt x="3094430" y="2478595"/>
                </a:moveTo>
                <a:close/>
              </a:path>
              <a:path w="3305175" h="3365500">
                <a:moveTo>
                  <a:pt x="3094621" y="2504871"/>
                </a:moveTo>
                <a:lnTo>
                  <a:pt x="3083521" y="2498699"/>
                </a:lnTo>
                <a:lnTo>
                  <a:pt x="3084905" y="2496210"/>
                </a:lnTo>
                <a:lnTo>
                  <a:pt x="3099302" y="2496286"/>
                </a:lnTo>
                <a:lnTo>
                  <a:pt x="3095993" y="2502395"/>
                </a:lnTo>
                <a:lnTo>
                  <a:pt x="3094621" y="2504871"/>
                </a:lnTo>
                <a:close/>
              </a:path>
              <a:path w="3305175" h="3365500">
                <a:moveTo>
                  <a:pt x="3069684" y="2548534"/>
                </a:moveTo>
                <a:lnTo>
                  <a:pt x="3054946" y="2548534"/>
                </a:lnTo>
                <a:lnTo>
                  <a:pt x="3064839" y="2531719"/>
                </a:lnTo>
                <a:lnTo>
                  <a:pt x="3075787" y="2538171"/>
                </a:lnTo>
                <a:lnTo>
                  <a:pt x="3069684" y="2548534"/>
                </a:lnTo>
                <a:close/>
              </a:path>
              <a:path w="3305175" h="3365500">
                <a:moveTo>
                  <a:pt x="3054958" y="2548514"/>
                </a:moveTo>
                <a:close/>
              </a:path>
              <a:path w="3305175" h="3365500">
                <a:moveTo>
                  <a:pt x="3059415" y="2565679"/>
                </a:moveTo>
                <a:lnTo>
                  <a:pt x="3044570" y="2565679"/>
                </a:lnTo>
                <a:lnTo>
                  <a:pt x="3054958" y="2548514"/>
                </a:lnTo>
                <a:lnTo>
                  <a:pt x="3069684" y="2548534"/>
                </a:lnTo>
                <a:lnTo>
                  <a:pt x="3065855" y="2555036"/>
                </a:lnTo>
                <a:lnTo>
                  <a:pt x="3059415" y="2565679"/>
                </a:lnTo>
                <a:close/>
              </a:path>
              <a:path w="3305175" h="3365500">
                <a:moveTo>
                  <a:pt x="3049498" y="2581808"/>
                </a:moveTo>
                <a:lnTo>
                  <a:pt x="3038716" y="2575115"/>
                </a:lnTo>
                <a:lnTo>
                  <a:pt x="3044608" y="2565615"/>
                </a:lnTo>
                <a:lnTo>
                  <a:pt x="3059415" y="2565679"/>
                </a:lnTo>
                <a:lnTo>
                  <a:pt x="3055403" y="2572308"/>
                </a:lnTo>
                <a:lnTo>
                  <a:pt x="3049498" y="2581808"/>
                </a:lnTo>
                <a:close/>
              </a:path>
              <a:path w="3305175" h="3365500">
                <a:moveTo>
                  <a:pt x="3000412" y="2656281"/>
                </a:moveTo>
                <a:lnTo>
                  <a:pt x="2989960" y="2649080"/>
                </a:lnTo>
                <a:lnTo>
                  <a:pt x="3001174" y="2632811"/>
                </a:lnTo>
                <a:lnTo>
                  <a:pt x="3012325" y="2616225"/>
                </a:lnTo>
                <a:lnTo>
                  <a:pt x="3018294" y="2607106"/>
                </a:lnTo>
                <a:lnTo>
                  <a:pt x="3028924" y="2614053"/>
                </a:lnTo>
                <a:lnTo>
                  <a:pt x="3022866" y="2623299"/>
                </a:lnTo>
                <a:lnTo>
                  <a:pt x="3011639" y="2640012"/>
                </a:lnTo>
                <a:lnTo>
                  <a:pt x="3000412" y="2656281"/>
                </a:lnTo>
                <a:close/>
              </a:path>
              <a:path w="3305175" h="3365500">
                <a:moveTo>
                  <a:pt x="3012287" y="2616276"/>
                </a:moveTo>
                <a:close/>
              </a:path>
              <a:path w="3305175" h="3365500">
                <a:moveTo>
                  <a:pt x="3001136" y="2632862"/>
                </a:moveTo>
                <a:close/>
              </a:path>
              <a:path w="3305175" h="3365500">
                <a:moveTo>
                  <a:pt x="2970381" y="2681757"/>
                </a:moveTo>
                <a:lnTo>
                  <a:pt x="2966567" y="2681757"/>
                </a:lnTo>
                <a:lnTo>
                  <a:pt x="2967875" y="2679941"/>
                </a:lnTo>
                <a:lnTo>
                  <a:pt x="2970381" y="2681757"/>
                </a:lnTo>
                <a:close/>
              </a:path>
              <a:path w="3305175" h="3365500">
                <a:moveTo>
                  <a:pt x="2970496" y="2697746"/>
                </a:moveTo>
                <a:lnTo>
                  <a:pt x="2954667" y="2697746"/>
                </a:lnTo>
                <a:lnTo>
                  <a:pt x="2966605" y="2681693"/>
                </a:lnTo>
                <a:lnTo>
                  <a:pt x="2970381" y="2681757"/>
                </a:lnTo>
                <a:lnTo>
                  <a:pt x="2978162" y="2687396"/>
                </a:lnTo>
                <a:lnTo>
                  <a:pt x="2976790" y="2689275"/>
                </a:lnTo>
                <a:lnTo>
                  <a:pt x="2970496" y="2697746"/>
                </a:lnTo>
                <a:close/>
              </a:path>
              <a:path w="3305175" h="3365500">
                <a:moveTo>
                  <a:pt x="2954692" y="2697712"/>
                </a:moveTo>
                <a:close/>
              </a:path>
              <a:path w="3305175" h="3365500">
                <a:moveTo>
                  <a:pt x="2947377" y="2728087"/>
                </a:moveTo>
                <a:lnTo>
                  <a:pt x="2937370" y="2720263"/>
                </a:lnTo>
                <a:lnTo>
                  <a:pt x="2942627" y="2713532"/>
                </a:lnTo>
                <a:lnTo>
                  <a:pt x="2954692" y="2697712"/>
                </a:lnTo>
                <a:lnTo>
                  <a:pt x="2970496" y="2697746"/>
                </a:lnTo>
                <a:lnTo>
                  <a:pt x="2964814" y="2705392"/>
                </a:lnTo>
                <a:lnTo>
                  <a:pt x="2952635" y="2721355"/>
                </a:lnTo>
                <a:lnTo>
                  <a:pt x="2947377" y="2728087"/>
                </a:lnTo>
                <a:close/>
              </a:path>
              <a:path w="3305175" h="3365500">
                <a:moveTo>
                  <a:pt x="2942577" y="2713596"/>
                </a:moveTo>
                <a:close/>
              </a:path>
              <a:path w="3305175" h="3365500">
                <a:moveTo>
                  <a:pt x="2890697" y="2796946"/>
                </a:moveTo>
                <a:lnTo>
                  <a:pt x="2881070" y="2788666"/>
                </a:lnTo>
                <a:lnTo>
                  <a:pt x="2892500" y="2775394"/>
                </a:lnTo>
                <a:lnTo>
                  <a:pt x="2905302" y="2760167"/>
                </a:lnTo>
                <a:lnTo>
                  <a:pt x="2913697" y="2749930"/>
                </a:lnTo>
                <a:lnTo>
                  <a:pt x="2923514" y="2757982"/>
                </a:lnTo>
                <a:lnTo>
                  <a:pt x="2915018" y="2768333"/>
                </a:lnTo>
                <a:lnTo>
                  <a:pt x="2902127" y="2783674"/>
                </a:lnTo>
                <a:lnTo>
                  <a:pt x="2890697" y="2796946"/>
                </a:lnTo>
                <a:close/>
              </a:path>
              <a:path w="3305175" h="3365500">
                <a:moveTo>
                  <a:pt x="2905251" y="2760217"/>
                </a:moveTo>
                <a:close/>
              </a:path>
              <a:path w="3305175" h="3365500">
                <a:moveTo>
                  <a:pt x="2892450" y="2775445"/>
                </a:moveTo>
                <a:close/>
              </a:path>
              <a:path w="3305175" h="3365500">
                <a:moveTo>
                  <a:pt x="2859336" y="2820174"/>
                </a:moveTo>
                <a:lnTo>
                  <a:pt x="2853003" y="2820174"/>
                </a:lnTo>
                <a:lnTo>
                  <a:pt x="2855848" y="2817025"/>
                </a:lnTo>
                <a:lnTo>
                  <a:pt x="2859336" y="2820174"/>
                </a:lnTo>
                <a:close/>
              </a:path>
              <a:path w="3305175" h="3365500">
                <a:moveTo>
                  <a:pt x="2856809" y="2834754"/>
                </a:moveTo>
                <a:lnTo>
                  <a:pt x="2839516" y="2834754"/>
                </a:lnTo>
                <a:lnTo>
                  <a:pt x="2853054" y="2820111"/>
                </a:lnTo>
                <a:lnTo>
                  <a:pt x="2859336" y="2820174"/>
                </a:lnTo>
                <a:lnTo>
                  <a:pt x="2865272" y="2825534"/>
                </a:lnTo>
                <a:lnTo>
                  <a:pt x="2862376" y="2828734"/>
                </a:lnTo>
                <a:lnTo>
                  <a:pt x="2856809" y="2834754"/>
                </a:lnTo>
                <a:close/>
              </a:path>
              <a:path w="3305175" h="3365500">
                <a:moveTo>
                  <a:pt x="2830372" y="2862745"/>
                </a:moveTo>
                <a:lnTo>
                  <a:pt x="2821253" y="2853905"/>
                </a:lnTo>
                <a:lnTo>
                  <a:pt x="2825902" y="2849117"/>
                </a:lnTo>
                <a:lnTo>
                  <a:pt x="2839567" y="2834690"/>
                </a:lnTo>
                <a:lnTo>
                  <a:pt x="2856809" y="2834754"/>
                </a:lnTo>
                <a:lnTo>
                  <a:pt x="2848787" y="2843428"/>
                </a:lnTo>
                <a:lnTo>
                  <a:pt x="2835020" y="2857957"/>
                </a:lnTo>
                <a:lnTo>
                  <a:pt x="2830372" y="2862745"/>
                </a:lnTo>
                <a:close/>
              </a:path>
              <a:path w="3305175" h="3365500">
                <a:moveTo>
                  <a:pt x="2825851" y="2849168"/>
                </a:moveTo>
                <a:close/>
              </a:path>
              <a:path w="3305175" h="3365500">
                <a:moveTo>
                  <a:pt x="2801987" y="2891408"/>
                </a:moveTo>
                <a:lnTo>
                  <a:pt x="2783877" y="2891408"/>
                </a:lnTo>
                <a:lnTo>
                  <a:pt x="2794571" y="2880893"/>
                </a:lnTo>
                <a:lnTo>
                  <a:pt x="2803473" y="2889948"/>
                </a:lnTo>
                <a:lnTo>
                  <a:pt x="2801987" y="2891408"/>
                </a:lnTo>
                <a:close/>
              </a:path>
              <a:path w="3305175" h="3365500">
                <a:moveTo>
                  <a:pt x="2787899" y="2905137"/>
                </a:moveTo>
                <a:lnTo>
                  <a:pt x="2769552" y="2905137"/>
                </a:lnTo>
                <a:lnTo>
                  <a:pt x="2783928" y="2891358"/>
                </a:lnTo>
                <a:lnTo>
                  <a:pt x="2801987" y="2891408"/>
                </a:lnTo>
                <a:lnTo>
                  <a:pt x="2792717" y="2900514"/>
                </a:lnTo>
                <a:lnTo>
                  <a:pt x="2787899" y="2905137"/>
                </a:lnTo>
                <a:close/>
              </a:path>
              <a:path w="3305175" h="3365500">
                <a:moveTo>
                  <a:pt x="2766707" y="2925216"/>
                </a:moveTo>
                <a:lnTo>
                  <a:pt x="2758020" y="2915945"/>
                </a:lnTo>
                <a:lnTo>
                  <a:pt x="2769603" y="2905086"/>
                </a:lnTo>
                <a:lnTo>
                  <a:pt x="2787899" y="2905137"/>
                </a:lnTo>
                <a:lnTo>
                  <a:pt x="2778289" y="2914357"/>
                </a:lnTo>
                <a:lnTo>
                  <a:pt x="2766707" y="2925216"/>
                </a:lnTo>
                <a:close/>
              </a:path>
              <a:path w="3305175" h="3365500">
                <a:moveTo>
                  <a:pt x="2733363" y="2945307"/>
                </a:moveTo>
                <a:lnTo>
                  <a:pt x="2725635" y="2945307"/>
                </a:lnTo>
                <a:lnTo>
                  <a:pt x="2729928" y="2941459"/>
                </a:lnTo>
                <a:lnTo>
                  <a:pt x="2733363" y="2945307"/>
                </a:lnTo>
                <a:close/>
              </a:path>
              <a:path w="3305175" h="3365500">
                <a:moveTo>
                  <a:pt x="2699727" y="2984233"/>
                </a:moveTo>
                <a:lnTo>
                  <a:pt x="2691612" y="2974466"/>
                </a:lnTo>
                <a:lnTo>
                  <a:pt x="2695625" y="2971139"/>
                </a:lnTo>
                <a:lnTo>
                  <a:pt x="2710738" y="2958287"/>
                </a:lnTo>
                <a:lnTo>
                  <a:pt x="2725686" y="2945256"/>
                </a:lnTo>
                <a:lnTo>
                  <a:pt x="2733363" y="2945307"/>
                </a:lnTo>
                <a:lnTo>
                  <a:pt x="2738386" y="2950933"/>
                </a:lnTo>
                <a:lnTo>
                  <a:pt x="2734030" y="2954832"/>
                </a:lnTo>
                <a:lnTo>
                  <a:pt x="2718955" y="2967964"/>
                </a:lnTo>
                <a:lnTo>
                  <a:pt x="2703740" y="2980905"/>
                </a:lnTo>
                <a:lnTo>
                  <a:pt x="2699727" y="2984233"/>
                </a:lnTo>
                <a:close/>
              </a:path>
              <a:path w="3305175" h="3365500">
                <a:moveTo>
                  <a:pt x="2710675" y="2958338"/>
                </a:moveTo>
                <a:close/>
              </a:path>
              <a:path w="3305175" h="3365500">
                <a:moveTo>
                  <a:pt x="2695562" y="2971190"/>
                </a:moveTo>
                <a:close/>
              </a:path>
              <a:path w="3305175" h="3365500">
                <a:moveTo>
                  <a:pt x="2654411" y="3020758"/>
                </a:moveTo>
                <a:lnTo>
                  <a:pt x="2633611" y="3020758"/>
                </a:lnTo>
                <a:lnTo>
                  <a:pt x="2649384" y="3008604"/>
                </a:lnTo>
                <a:lnTo>
                  <a:pt x="2662211" y="2998457"/>
                </a:lnTo>
                <a:lnTo>
                  <a:pt x="2670098" y="3008414"/>
                </a:lnTo>
                <a:lnTo>
                  <a:pt x="2657144" y="3018650"/>
                </a:lnTo>
                <a:lnTo>
                  <a:pt x="2654411" y="3020758"/>
                </a:lnTo>
                <a:close/>
              </a:path>
              <a:path w="3305175" h="3365500">
                <a:moveTo>
                  <a:pt x="2649321" y="3008642"/>
                </a:moveTo>
                <a:close/>
              </a:path>
              <a:path w="3305175" h="3365500">
                <a:moveTo>
                  <a:pt x="2629763" y="3039554"/>
                </a:moveTo>
                <a:lnTo>
                  <a:pt x="2622130" y="3029394"/>
                </a:lnTo>
                <a:lnTo>
                  <a:pt x="2633674" y="3020707"/>
                </a:lnTo>
                <a:lnTo>
                  <a:pt x="2654411" y="3020758"/>
                </a:lnTo>
                <a:lnTo>
                  <a:pt x="2641307" y="3030867"/>
                </a:lnTo>
                <a:lnTo>
                  <a:pt x="2629763" y="3039554"/>
                </a:lnTo>
                <a:close/>
              </a:path>
              <a:path w="3305175" h="3365500">
                <a:moveTo>
                  <a:pt x="2594473" y="3055962"/>
                </a:moveTo>
                <a:lnTo>
                  <a:pt x="2585605" y="3055962"/>
                </a:lnTo>
                <a:lnTo>
                  <a:pt x="2591472" y="3051771"/>
                </a:lnTo>
                <a:lnTo>
                  <a:pt x="2594473" y="3055962"/>
                </a:lnTo>
                <a:close/>
              </a:path>
              <a:path w="3305175" h="3365500">
                <a:moveTo>
                  <a:pt x="2591529" y="3067316"/>
                </a:moveTo>
                <a:lnTo>
                  <a:pt x="2569324" y="3067316"/>
                </a:lnTo>
                <a:lnTo>
                  <a:pt x="2585668" y="3055912"/>
                </a:lnTo>
                <a:lnTo>
                  <a:pt x="2594473" y="3055962"/>
                </a:lnTo>
                <a:lnTo>
                  <a:pt x="2598864" y="3062097"/>
                </a:lnTo>
                <a:lnTo>
                  <a:pt x="2592933" y="3066338"/>
                </a:lnTo>
                <a:lnTo>
                  <a:pt x="2591529" y="3067316"/>
                </a:lnTo>
                <a:close/>
              </a:path>
              <a:path w="3305175" h="3365500">
                <a:moveTo>
                  <a:pt x="2556852" y="3091065"/>
                </a:moveTo>
                <a:lnTo>
                  <a:pt x="2549842" y="3080473"/>
                </a:lnTo>
                <a:lnTo>
                  <a:pt x="2552953" y="3078429"/>
                </a:lnTo>
                <a:lnTo>
                  <a:pt x="2569387" y="3067265"/>
                </a:lnTo>
                <a:lnTo>
                  <a:pt x="2591529" y="3067316"/>
                </a:lnTo>
                <a:lnTo>
                  <a:pt x="2576512" y="3077781"/>
                </a:lnTo>
                <a:lnTo>
                  <a:pt x="2559964" y="3089020"/>
                </a:lnTo>
                <a:lnTo>
                  <a:pt x="2556852" y="3091065"/>
                </a:lnTo>
                <a:close/>
              </a:path>
              <a:path w="3305175" h="3365500">
                <a:moveTo>
                  <a:pt x="2552890" y="3078467"/>
                </a:moveTo>
                <a:close/>
              </a:path>
              <a:path w="3305175" h="3365500">
                <a:moveTo>
                  <a:pt x="2510177" y="3121101"/>
                </a:moveTo>
                <a:lnTo>
                  <a:pt x="2485808" y="3121101"/>
                </a:lnTo>
                <a:lnTo>
                  <a:pt x="2502852" y="3110699"/>
                </a:lnTo>
                <a:lnTo>
                  <a:pt x="2518041" y="3101174"/>
                </a:lnTo>
                <a:lnTo>
                  <a:pt x="2524785" y="3111931"/>
                </a:lnTo>
                <a:lnTo>
                  <a:pt x="2510177" y="3121101"/>
                </a:lnTo>
                <a:close/>
              </a:path>
              <a:path w="3305175" h="3365500">
                <a:moveTo>
                  <a:pt x="2502788" y="3110738"/>
                </a:moveTo>
                <a:close/>
              </a:path>
              <a:path w="3305175" h="3365500">
                <a:moveTo>
                  <a:pt x="2485833" y="3121085"/>
                </a:moveTo>
                <a:close/>
              </a:path>
              <a:path w="3305175" h="3365500">
                <a:moveTo>
                  <a:pt x="2481325" y="3138525"/>
                </a:moveTo>
                <a:lnTo>
                  <a:pt x="2474848" y="3127603"/>
                </a:lnTo>
                <a:lnTo>
                  <a:pt x="2485833" y="3121085"/>
                </a:lnTo>
                <a:lnTo>
                  <a:pt x="2510177" y="3121101"/>
                </a:lnTo>
                <a:lnTo>
                  <a:pt x="2492362" y="3131985"/>
                </a:lnTo>
                <a:lnTo>
                  <a:pt x="2481325" y="3138525"/>
                </a:lnTo>
                <a:close/>
              </a:path>
              <a:path w="3305175" h="3365500">
                <a:moveTo>
                  <a:pt x="2403284" y="3181883"/>
                </a:moveTo>
                <a:lnTo>
                  <a:pt x="2397480" y="3170593"/>
                </a:lnTo>
                <a:lnTo>
                  <a:pt x="2399080" y="3169767"/>
                </a:lnTo>
                <a:lnTo>
                  <a:pt x="2416695" y="3160445"/>
                </a:lnTo>
                <a:lnTo>
                  <a:pt x="2434183" y="3150908"/>
                </a:lnTo>
                <a:lnTo>
                  <a:pt x="2441968" y="3146539"/>
                </a:lnTo>
                <a:lnTo>
                  <a:pt x="2448178" y="3157613"/>
                </a:lnTo>
                <a:lnTo>
                  <a:pt x="2440253" y="3162058"/>
                </a:lnTo>
                <a:lnTo>
                  <a:pt x="2422639" y="3171672"/>
                </a:lnTo>
                <a:lnTo>
                  <a:pt x="2404884" y="3181070"/>
                </a:lnTo>
                <a:lnTo>
                  <a:pt x="2403284" y="3181883"/>
                </a:lnTo>
                <a:close/>
              </a:path>
              <a:path w="3305175" h="3365500">
                <a:moveTo>
                  <a:pt x="2434107" y="3150946"/>
                </a:moveTo>
                <a:close/>
              </a:path>
              <a:path w="3305175" h="3365500">
                <a:moveTo>
                  <a:pt x="2416619" y="3160483"/>
                </a:moveTo>
                <a:close/>
              </a:path>
              <a:path w="3305175" h="3365500">
                <a:moveTo>
                  <a:pt x="2399004" y="3169805"/>
                </a:moveTo>
                <a:close/>
              </a:path>
              <a:path w="3305175" h="3365500">
                <a:moveTo>
                  <a:pt x="2367919" y="3196501"/>
                </a:moveTo>
                <a:lnTo>
                  <a:pt x="2345423" y="3196501"/>
                </a:lnTo>
                <a:lnTo>
                  <a:pt x="2363558" y="3187750"/>
                </a:lnTo>
                <a:lnTo>
                  <a:pt x="2367919" y="3196501"/>
                </a:lnTo>
                <a:close/>
              </a:path>
              <a:path w="3305175" h="3365500">
                <a:moveTo>
                  <a:pt x="2357085" y="3204972"/>
                </a:moveTo>
                <a:lnTo>
                  <a:pt x="2327325" y="3204972"/>
                </a:lnTo>
                <a:lnTo>
                  <a:pt x="2345499" y="3196463"/>
                </a:lnTo>
                <a:lnTo>
                  <a:pt x="2367919" y="3196501"/>
                </a:lnTo>
                <a:lnTo>
                  <a:pt x="2369222" y="3199117"/>
                </a:lnTo>
                <a:lnTo>
                  <a:pt x="2357085" y="3204972"/>
                </a:lnTo>
                <a:close/>
              </a:path>
              <a:path w="3305175" h="3365500">
                <a:moveTo>
                  <a:pt x="2323045" y="3220847"/>
                </a:moveTo>
                <a:lnTo>
                  <a:pt x="2317800" y="3209277"/>
                </a:lnTo>
                <a:lnTo>
                  <a:pt x="2327389" y="3204933"/>
                </a:lnTo>
                <a:lnTo>
                  <a:pt x="2357085" y="3204972"/>
                </a:lnTo>
                <a:lnTo>
                  <a:pt x="2350871" y="3207969"/>
                </a:lnTo>
                <a:lnTo>
                  <a:pt x="2332634" y="3216503"/>
                </a:lnTo>
                <a:lnTo>
                  <a:pt x="2323045" y="3220847"/>
                </a:lnTo>
                <a:close/>
              </a:path>
              <a:path w="3305175" h="3365500">
                <a:moveTo>
                  <a:pt x="2284978" y="3229063"/>
                </a:moveTo>
                <a:lnTo>
                  <a:pt x="2272321" y="3229063"/>
                </a:lnTo>
                <a:lnTo>
                  <a:pt x="2283053" y="3224517"/>
                </a:lnTo>
                <a:lnTo>
                  <a:pt x="2284978" y="3229063"/>
                </a:lnTo>
                <a:close/>
              </a:path>
              <a:path w="3305175" h="3365500">
                <a:moveTo>
                  <a:pt x="2240813" y="3255403"/>
                </a:moveTo>
                <a:lnTo>
                  <a:pt x="2236152" y="3243592"/>
                </a:lnTo>
                <a:lnTo>
                  <a:pt x="2253830" y="3236620"/>
                </a:lnTo>
                <a:lnTo>
                  <a:pt x="2272398" y="3229025"/>
                </a:lnTo>
                <a:lnTo>
                  <a:pt x="2284978" y="3229063"/>
                </a:lnTo>
                <a:lnTo>
                  <a:pt x="2288006" y="3236214"/>
                </a:lnTo>
                <a:lnTo>
                  <a:pt x="2277198" y="3240786"/>
                </a:lnTo>
                <a:lnTo>
                  <a:pt x="2258491" y="3248431"/>
                </a:lnTo>
                <a:lnTo>
                  <a:pt x="2240813" y="3255403"/>
                </a:lnTo>
                <a:close/>
              </a:path>
              <a:path w="3305175" h="3365500">
                <a:moveTo>
                  <a:pt x="2253754" y="3236645"/>
                </a:moveTo>
                <a:close/>
              </a:path>
              <a:path w="3305175" h="3365500">
                <a:moveTo>
                  <a:pt x="2198385" y="3271177"/>
                </a:moveTo>
                <a:lnTo>
                  <a:pt x="2159317" y="3271177"/>
                </a:lnTo>
                <a:lnTo>
                  <a:pt x="2178494" y="3264712"/>
                </a:lnTo>
                <a:lnTo>
                  <a:pt x="2197493" y="3258032"/>
                </a:lnTo>
                <a:lnTo>
                  <a:pt x="2200617" y="3256889"/>
                </a:lnTo>
                <a:lnTo>
                  <a:pt x="2204973" y="3268814"/>
                </a:lnTo>
                <a:lnTo>
                  <a:pt x="2201709" y="3270008"/>
                </a:lnTo>
                <a:lnTo>
                  <a:pt x="2198385" y="3271177"/>
                </a:lnTo>
                <a:close/>
              </a:path>
              <a:path w="3305175" h="3365500">
                <a:moveTo>
                  <a:pt x="2197417" y="3258057"/>
                </a:moveTo>
                <a:close/>
              </a:path>
              <a:path w="3305175" h="3365500">
                <a:moveTo>
                  <a:pt x="2178418" y="3264738"/>
                </a:moveTo>
                <a:close/>
              </a:path>
              <a:path w="3305175" h="3365500">
                <a:moveTo>
                  <a:pt x="2159369" y="3271159"/>
                </a:moveTo>
                <a:close/>
              </a:path>
              <a:path w="3305175" h="3365500">
                <a:moveTo>
                  <a:pt x="2156701" y="3285375"/>
                </a:moveTo>
                <a:lnTo>
                  <a:pt x="2152789" y="3273298"/>
                </a:lnTo>
                <a:lnTo>
                  <a:pt x="2159369" y="3271159"/>
                </a:lnTo>
                <a:lnTo>
                  <a:pt x="2198385" y="3271177"/>
                </a:lnTo>
                <a:lnTo>
                  <a:pt x="2182558" y="3276739"/>
                </a:lnTo>
                <a:lnTo>
                  <a:pt x="2163305" y="3283242"/>
                </a:lnTo>
                <a:lnTo>
                  <a:pt x="2156701" y="3285375"/>
                </a:lnTo>
                <a:close/>
              </a:path>
              <a:path w="3305175" h="3365500">
                <a:moveTo>
                  <a:pt x="2117913" y="3289122"/>
                </a:moveTo>
                <a:lnTo>
                  <a:pt x="2101405" y="3289122"/>
                </a:lnTo>
                <a:lnTo>
                  <a:pt x="2116581" y="3284626"/>
                </a:lnTo>
                <a:lnTo>
                  <a:pt x="2117913" y="3289122"/>
                </a:lnTo>
                <a:close/>
              </a:path>
              <a:path w="3305175" h="3365500">
                <a:moveTo>
                  <a:pt x="2071153" y="3310661"/>
                </a:moveTo>
                <a:lnTo>
                  <a:pt x="2067851" y="3298393"/>
                </a:lnTo>
                <a:lnTo>
                  <a:pt x="2081986" y="3294608"/>
                </a:lnTo>
                <a:lnTo>
                  <a:pt x="2101481" y="3289096"/>
                </a:lnTo>
                <a:lnTo>
                  <a:pt x="2117913" y="3289122"/>
                </a:lnTo>
                <a:lnTo>
                  <a:pt x="2120188" y="3296805"/>
                </a:lnTo>
                <a:lnTo>
                  <a:pt x="2104935" y="3301314"/>
                </a:lnTo>
                <a:lnTo>
                  <a:pt x="2085276" y="3306864"/>
                </a:lnTo>
                <a:lnTo>
                  <a:pt x="2071153" y="3310661"/>
                </a:lnTo>
                <a:close/>
              </a:path>
              <a:path w="3305175" h="3365500">
                <a:moveTo>
                  <a:pt x="2081910" y="3294621"/>
                </a:moveTo>
                <a:close/>
              </a:path>
              <a:path w="3305175" h="3365500">
                <a:moveTo>
                  <a:pt x="2032653" y="3314242"/>
                </a:moveTo>
                <a:lnTo>
                  <a:pt x="2002942" y="3314242"/>
                </a:lnTo>
                <a:lnTo>
                  <a:pt x="2022906" y="3309683"/>
                </a:lnTo>
                <a:lnTo>
                  <a:pt x="2031072" y="3307702"/>
                </a:lnTo>
                <a:lnTo>
                  <a:pt x="2032653" y="3314242"/>
                </a:lnTo>
                <a:close/>
              </a:path>
              <a:path w="3305175" h="3365500">
                <a:moveTo>
                  <a:pt x="2022830" y="3309696"/>
                </a:moveTo>
                <a:close/>
              </a:path>
              <a:path w="3305175" h="3365500">
                <a:moveTo>
                  <a:pt x="2033691" y="3318535"/>
                </a:moveTo>
                <a:lnTo>
                  <a:pt x="1982977" y="3318535"/>
                </a:lnTo>
                <a:lnTo>
                  <a:pt x="2003018" y="3314217"/>
                </a:lnTo>
                <a:lnTo>
                  <a:pt x="2032653" y="3314242"/>
                </a:lnTo>
                <a:lnTo>
                  <a:pt x="2033691" y="3318535"/>
                </a:lnTo>
                <a:close/>
              </a:path>
              <a:path w="3305175" h="3365500">
                <a:moveTo>
                  <a:pt x="1984260" y="3331222"/>
                </a:moveTo>
                <a:lnTo>
                  <a:pt x="1981745" y="3318776"/>
                </a:lnTo>
                <a:lnTo>
                  <a:pt x="1983053" y="3318510"/>
                </a:lnTo>
                <a:lnTo>
                  <a:pt x="2033691" y="3318535"/>
                </a:lnTo>
                <a:lnTo>
                  <a:pt x="2034057" y="3320046"/>
                </a:lnTo>
                <a:lnTo>
                  <a:pt x="2025725" y="3322066"/>
                </a:lnTo>
                <a:lnTo>
                  <a:pt x="2005698" y="3326638"/>
                </a:lnTo>
                <a:lnTo>
                  <a:pt x="1985568" y="3330968"/>
                </a:lnTo>
                <a:lnTo>
                  <a:pt x="1984260" y="3331222"/>
                </a:lnTo>
                <a:close/>
              </a:path>
              <a:path w="3305175" h="3365500">
                <a:moveTo>
                  <a:pt x="1945780" y="3333216"/>
                </a:moveTo>
                <a:lnTo>
                  <a:pt x="1902231" y="3333216"/>
                </a:lnTo>
                <a:lnTo>
                  <a:pt x="1922627" y="3329901"/>
                </a:lnTo>
                <a:lnTo>
                  <a:pt x="1942845" y="3326358"/>
                </a:lnTo>
                <a:lnTo>
                  <a:pt x="1944433" y="3326066"/>
                </a:lnTo>
                <a:lnTo>
                  <a:pt x="1945780" y="3333216"/>
                </a:lnTo>
                <a:close/>
              </a:path>
              <a:path w="3305175" h="3365500">
                <a:moveTo>
                  <a:pt x="1942769" y="3326371"/>
                </a:moveTo>
                <a:close/>
              </a:path>
              <a:path w="3305175" h="3365500">
                <a:moveTo>
                  <a:pt x="1922538" y="3329914"/>
                </a:moveTo>
                <a:close/>
              </a:path>
              <a:path w="3305175" h="3365500">
                <a:moveTo>
                  <a:pt x="1896439" y="3346919"/>
                </a:moveTo>
                <a:lnTo>
                  <a:pt x="1894573" y="3334359"/>
                </a:lnTo>
                <a:lnTo>
                  <a:pt x="1902307" y="3333203"/>
                </a:lnTo>
                <a:lnTo>
                  <a:pt x="1945780" y="3333216"/>
                </a:lnTo>
                <a:lnTo>
                  <a:pt x="1946782" y="3338537"/>
                </a:lnTo>
                <a:lnTo>
                  <a:pt x="1945042" y="3338868"/>
                </a:lnTo>
                <a:lnTo>
                  <a:pt x="1924659" y="3342449"/>
                </a:lnTo>
                <a:lnTo>
                  <a:pt x="1904174" y="3345764"/>
                </a:lnTo>
                <a:lnTo>
                  <a:pt x="1896439" y="3346919"/>
                </a:lnTo>
                <a:close/>
              </a:path>
              <a:path w="3305175" h="3365500">
                <a:moveTo>
                  <a:pt x="1857238" y="3341560"/>
                </a:moveTo>
                <a:lnTo>
                  <a:pt x="1840801" y="3341560"/>
                </a:lnTo>
                <a:lnTo>
                  <a:pt x="1856993" y="3339566"/>
                </a:lnTo>
                <a:lnTo>
                  <a:pt x="1857238" y="3341560"/>
                </a:lnTo>
                <a:close/>
              </a:path>
              <a:path w="3305175" h="3365500">
                <a:moveTo>
                  <a:pt x="1857518" y="3343833"/>
                </a:moveTo>
                <a:lnTo>
                  <a:pt x="1820163" y="3343833"/>
                </a:lnTo>
                <a:lnTo>
                  <a:pt x="1840877" y="3341547"/>
                </a:lnTo>
                <a:lnTo>
                  <a:pt x="1857238" y="3341560"/>
                </a:lnTo>
                <a:lnTo>
                  <a:pt x="1857518" y="3343833"/>
                </a:lnTo>
                <a:close/>
              </a:path>
              <a:path w="3305175" h="3365500">
                <a:moveTo>
                  <a:pt x="1807895" y="3357778"/>
                </a:moveTo>
                <a:lnTo>
                  <a:pt x="1806663" y="3345141"/>
                </a:lnTo>
                <a:lnTo>
                  <a:pt x="1820239" y="3343821"/>
                </a:lnTo>
                <a:lnTo>
                  <a:pt x="1857518" y="3343833"/>
                </a:lnTo>
                <a:lnTo>
                  <a:pt x="1858543" y="3352177"/>
                </a:lnTo>
                <a:lnTo>
                  <a:pt x="1842350" y="3354171"/>
                </a:lnTo>
                <a:lnTo>
                  <a:pt x="1821548" y="3356457"/>
                </a:lnTo>
                <a:lnTo>
                  <a:pt x="1807895" y="3357778"/>
                </a:lnTo>
                <a:close/>
              </a:path>
              <a:path w="3305175" h="3365500">
                <a:moveTo>
                  <a:pt x="1768911" y="3349066"/>
                </a:moveTo>
                <a:lnTo>
                  <a:pt x="1757819" y="3349066"/>
                </a:lnTo>
                <a:lnTo>
                  <a:pt x="1768855" y="3348278"/>
                </a:lnTo>
                <a:lnTo>
                  <a:pt x="1768911" y="3349066"/>
                </a:lnTo>
                <a:close/>
              </a:path>
              <a:path w="3305175" h="3365500">
                <a:moveTo>
                  <a:pt x="1718881" y="3363798"/>
                </a:moveTo>
                <a:lnTo>
                  <a:pt x="1718309" y="3351110"/>
                </a:lnTo>
                <a:lnTo>
                  <a:pt x="1736966" y="3350272"/>
                </a:lnTo>
                <a:lnTo>
                  <a:pt x="1757895" y="3349053"/>
                </a:lnTo>
                <a:lnTo>
                  <a:pt x="1768911" y="3349066"/>
                </a:lnTo>
                <a:lnTo>
                  <a:pt x="1769757" y="3360940"/>
                </a:lnTo>
                <a:lnTo>
                  <a:pt x="1758708" y="3361728"/>
                </a:lnTo>
                <a:lnTo>
                  <a:pt x="1737626" y="3362960"/>
                </a:lnTo>
                <a:lnTo>
                  <a:pt x="1718881" y="3363798"/>
                </a:lnTo>
                <a:close/>
              </a:path>
              <a:path w="3305175" h="3365500">
                <a:moveTo>
                  <a:pt x="1680392" y="3352444"/>
                </a:moveTo>
                <a:lnTo>
                  <a:pt x="1652542" y="3352444"/>
                </a:lnTo>
                <a:lnTo>
                  <a:pt x="1673783" y="3352304"/>
                </a:lnTo>
                <a:lnTo>
                  <a:pt x="1680387" y="3352177"/>
                </a:lnTo>
                <a:lnTo>
                  <a:pt x="1680392" y="3352444"/>
                </a:lnTo>
                <a:close/>
              </a:path>
              <a:path w="3305175" h="3365500">
                <a:moveTo>
                  <a:pt x="1652587" y="3365144"/>
                </a:moveTo>
                <a:lnTo>
                  <a:pt x="1629587" y="3364979"/>
                </a:lnTo>
                <a:lnTo>
                  <a:pt x="1629828" y="3352279"/>
                </a:lnTo>
                <a:lnTo>
                  <a:pt x="1631302" y="3352304"/>
                </a:lnTo>
                <a:lnTo>
                  <a:pt x="1652542" y="3352444"/>
                </a:lnTo>
                <a:lnTo>
                  <a:pt x="1680392" y="3352444"/>
                </a:lnTo>
                <a:lnTo>
                  <a:pt x="1680628" y="3364877"/>
                </a:lnTo>
                <a:lnTo>
                  <a:pt x="1673948" y="3365004"/>
                </a:lnTo>
                <a:lnTo>
                  <a:pt x="1652587" y="3365144"/>
                </a:lnTo>
                <a:close/>
              </a:path>
              <a:path w="3305175" h="3365500">
                <a:moveTo>
                  <a:pt x="1591424" y="3364001"/>
                </a:moveTo>
                <a:lnTo>
                  <a:pt x="1588617" y="3363912"/>
                </a:lnTo>
                <a:lnTo>
                  <a:pt x="1567548" y="3362960"/>
                </a:lnTo>
                <a:lnTo>
                  <a:pt x="1546453" y="3361728"/>
                </a:lnTo>
                <a:lnTo>
                  <a:pt x="1540446" y="3361308"/>
                </a:lnTo>
                <a:lnTo>
                  <a:pt x="1541347" y="3348634"/>
                </a:lnTo>
                <a:lnTo>
                  <a:pt x="1547266" y="3349066"/>
                </a:lnTo>
                <a:lnTo>
                  <a:pt x="1568195" y="3350272"/>
                </a:lnTo>
                <a:lnTo>
                  <a:pt x="1589188" y="3351225"/>
                </a:lnTo>
                <a:lnTo>
                  <a:pt x="1591830" y="3351301"/>
                </a:lnTo>
                <a:lnTo>
                  <a:pt x="1591424" y="3364001"/>
                </a:lnTo>
                <a:close/>
              </a:path>
              <a:path w="3305175" h="3365500">
                <a:moveTo>
                  <a:pt x="1502308" y="3358273"/>
                </a:moveTo>
                <a:lnTo>
                  <a:pt x="1483613" y="3356457"/>
                </a:lnTo>
                <a:lnTo>
                  <a:pt x="1462823" y="3354171"/>
                </a:lnTo>
                <a:lnTo>
                  <a:pt x="1451635" y="3352800"/>
                </a:lnTo>
                <a:lnTo>
                  <a:pt x="1453184" y="3340201"/>
                </a:lnTo>
                <a:lnTo>
                  <a:pt x="1464284" y="3341560"/>
                </a:lnTo>
                <a:lnTo>
                  <a:pt x="1484921" y="3343833"/>
                </a:lnTo>
                <a:lnTo>
                  <a:pt x="1503527" y="3345637"/>
                </a:lnTo>
                <a:lnTo>
                  <a:pt x="1502308" y="3358273"/>
                </a:lnTo>
                <a:close/>
              </a:path>
              <a:path w="3305175" h="3365500">
                <a:moveTo>
                  <a:pt x="1413725" y="3347669"/>
                </a:moveTo>
                <a:lnTo>
                  <a:pt x="1400822" y="3345751"/>
                </a:lnTo>
                <a:lnTo>
                  <a:pt x="1380350" y="3342424"/>
                </a:lnTo>
                <a:lnTo>
                  <a:pt x="1363433" y="3339465"/>
                </a:lnTo>
                <a:lnTo>
                  <a:pt x="1365618" y="3326955"/>
                </a:lnTo>
                <a:lnTo>
                  <a:pt x="1382474" y="3329901"/>
                </a:lnTo>
                <a:lnTo>
                  <a:pt x="1402863" y="3333216"/>
                </a:lnTo>
                <a:lnTo>
                  <a:pt x="1415592" y="3335108"/>
                </a:lnTo>
                <a:lnTo>
                  <a:pt x="1413725" y="3347669"/>
                </a:lnTo>
                <a:close/>
              </a:path>
              <a:path w="3305175" h="3365500">
                <a:moveTo>
                  <a:pt x="1325854" y="3332238"/>
                </a:moveTo>
                <a:lnTo>
                  <a:pt x="1319440" y="3330943"/>
                </a:lnTo>
                <a:lnTo>
                  <a:pt x="1299311" y="3326625"/>
                </a:lnTo>
                <a:lnTo>
                  <a:pt x="1279283" y="3322040"/>
                </a:lnTo>
                <a:lnTo>
                  <a:pt x="1276006" y="3321253"/>
                </a:lnTo>
                <a:lnTo>
                  <a:pt x="1278991" y="3308908"/>
                </a:lnTo>
                <a:lnTo>
                  <a:pt x="1282215" y="3309683"/>
                </a:lnTo>
                <a:lnTo>
                  <a:pt x="1302143" y="3314242"/>
                </a:lnTo>
                <a:lnTo>
                  <a:pt x="1322107" y="3318535"/>
                </a:lnTo>
                <a:lnTo>
                  <a:pt x="1328368" y="3319792"/>
                </a:lnTo>
                <a:lnTo>
                  <a:pt x="1325854" y="3332238"/>
                </a:lnTo>
                <a:close/>
              </a:path>
              <a:path w="3305175" h="3365500">
                <a:moveTo>
                  <a:pt x="1238884" y="3311994"/>
                </a:moveTo>
                <a:lnTo>
                  <a:pt x="1219733" y="3306851"/>
                </a:lnTo>
                <a:lnTo>
                  <a:pt x="1200073" y="3301301"/>
                </a:lnTo>
                <a:lnTo>
                  <a:pt x="1189811" y="3298253"/>
                </a:lnTo>
                <a:lnTo>
                  <a:pt x="1193418" y="3286086"/>
                </a:lnTo>
                <a:lnTo>
                  <a:pt x="1203694" y="3289122"/>
                </a:lnTo>
                <a:lnTo>
                  <a:pt x="1223142" y="3294608"/>
                </a:lnTo>
                <a:lnTo>
                  <a:pt x="1242186" y="3299726"/>
                </a:lnTo>
                <a:lnTo>
                  <a:pt x="1238884" y="3311994"/>
                </a:lnTo>
                <a:close/>
              </a:path>
              <a:path w="3305175" h="3365500">
                <a:moveTo>
                  <a:pt x="1153261" y="3286950"/>
                </a:moveTo>
                <a:lnTo>
                  <a:pt x="1141704" y="3283216"/>
                </a:lnTo>
                <a:lnTo>
                  <a:pt x="1122451" y="3276714"/>
                </a:lnTo>
                <a:lnTo>
                  <a:pt x="1105014" y="3270580"/>
                </a:lnTo>
                <a:lnTo>
                  <a:pt x="1109230" y="3258604"/>
                </a:lnTo>
                <a:lnTo>
                  <a:pt x="1126595" y="3264712"/>
                </a:lnTo>
                <a:lnTo>
                  <a:pt x="1145692" y="3271151"/>
                </a:lnTo>
                <a:lnTo>
                  <a:pt x="1157172" y="3274872"/>
                </a:lnTo>
                <a:lnTo>
                  <a:pt x="1153261" y="3286950"/>
                </a:lnTo>
                <a:close/>
              </a:path>
              <a:path w="3305175" h="3365500">
                <a:moveTo>
                  <a:pt x="1069149" y="3257270"/>
                </a:moveTo>
                <a:lnTo>
                  <a:pt x="1065339" y="3255822"/>
                </a:lnTo>
                <a:lnTo>
                  <a:pt x="1046517" y="3248405"/>
                </a:lnTo>
                <a:lnTo>
                  <a:pt x="1027810" y="3240760"/>
                </a:lnTo>
                <a:lnTo>
                  <a:pt x="1021803" y="3238207"/>
                </a:lnTo>
                <a:lnTo>
                  <a:pt x="1026756" y="3226511"/>
                </a:lnTo>
                <a:lnTo>
                  <a:pt x="1032780" y="3229063"/>
                </a:lnTo>
                <a:lnTo>
                  <a:pt x="1051268" y="3236620"/>
                </a:lnTo>
                <a:lnTo>
                  <a:pt x="1069935" y="3243986"/>
                </a:lnTo>
                <a:lnTo>
                  <a:pt x="1073657" y="3245396"/>
                </a:lnTo>
                <a:lnTo>
                  <a:pt x="1069149" y="3257270"/>
                </a:lnTo>
                <a:close/>
              </a:path>
              <a:path w="3305175" h="3365500">
                <a:moveTo>
                  <a:pt x="986713" y="3222967"/>
                </a:moveTo>
                <a:lnTo>
                  <a:pt x="972375" y="3216478"/>
                </a:lnTo>
                <a:lnTo>
                  <a:pt x="954138" y="3207943"/>
                </a:lnTo>
                <a:lnTo>
                  <a:pt x="940561" y="3201377"/>
                </a:lnTo>
                <a:lnTo>
                  <a:pt x="946086" y="3189947"/>
                </a:lnTo>
                <a:lnTo>
                  <a:pt x="959667" y="3196501"/>
                </a:lnTo>
                <a:lnTo>
                  <a:pt x="977780" y="3204972"/>
                </a:lnTo>
                <a:lnTo>
                  <a:pt x="991958" y="3211398"/>
                </a:lnTo>
                <a:lnTo>
                  <a:pt x="986713" y="3222967"/>
                </a:lnTo>
                <a:close/>
              </a:path>
              <a:path w="3305175" h="3365500">
                <a:moveTo>
                  <a:pt x="906360" y="3184232"/>
                </a:moveTo>
                <a:lnTo>
                  <a:pt x="900137" y="3181032"/>
                </a:lnTo>
                <a:lnTo>
                  <a:pt x="882383" y="3171634"/>
                </a:lnTo>
                <a:lnTo>
                  <a:pt x="864755" y="3162020"/>
                </a:lnTo>
                <a:lnTo>
                  <a:pt x="861377" y="3160128"/>
                </a:lnTo>
                <a:lnTo>
                  <a:pt x="867600" y="3149053"/>
                </a:lnTo>
                <a:lnTo>
                  <a:pt x="870910" y="3150908"/>
                </a:lnTo>
                <a:lnTo>
                  <a:pt x="888396" y="3160445"/>
                </a:lnTo>
                <a:lnTo>
                  <a:pt x="906009" y="3169767"/>
                </a:lnTo>
                <a:lnTo>
                  <a:pt x="912164" y="3172929"/>
                </a:lnTo>
                <a:lnTo>
                  <a:pt x="906360" y="3184232"/>
                </a:lnTo>
                <a:close/>
              </a:path>
              <a:path w="3305175" h="3365500">
                <a:moveTo>
                  <a:pt x="828166" y="3141154"/>
                </a:moveTo>
                <a:lnTo>
                  <a:pt x="812660" y="3131934"/>
                </a:lnTo>
                <a:lnTo>
                  <a:pt x="794844" y="3121063"/>
                </a:lnTo>
                <a:lnTo>
                  <a:pt x="784643" y="3114662"/>
                </a:lnTo>
                <a:lnTo>
                  <a:pt x="791387" y="3103905"/>
                </a:lnTo>
                <a:lnTo>
                  <a:pt x="802236" y="3110699"/>
                </a:lnTo>
                <a:lnTo>
                  <a:pt x="819214" y="3121063"/>
                </a:lnTo>
                <a:lnTo>
                  <a:pt x="834656" y="3130232"/>
                </a:lnTo>
                <a:lnTo>
                  <a:pt x="828166" y="3141154"/>
                </a:lnTo>
                <a:close/>
              </a:path>
              <a:path w="3305175" h="3365500">
                <a:moveTo>
                  <a:pt x="752512" y="3093897"/>
                </a:moveTo>
                <a:lnTo>
                  <a:pt x="745057" y="3088970"/>
                </a:lnTo>
                <a:lnTo>
                  <a:pt x="728509" y="3077730"/>
                </a:lnTo>
                <a:lnTo>
                  <a:pt x="712088" y="3066288"/>
                </a:lnTo>
                <a:lnTo>
                  <a:pt x="710399" y="3065081"/>
                </a:lnTo>
                <a:lnTo>
                  <a:pt x="717791" y="3054756"/>
                </a:lnTo>
                <a:lnTo>
                  <a:pt x="719489" y="3055962"/>
                </a:lnTo>
                <a:lnTo>
                  <a:pt x="735785" y="3067316"/>
                </a:lnTo>
                <a:lnTo>
                  <a:pt x="752139" y="3078429"/>
                </a:lnTo>
                <a:lnTo>
                  <a:pt x="759523" y="3083305"/>
                </a:lnTo>
                <a:lnTo>
                  <a:pt x="752512" y="3093897"/>
                </a:lnTo>
                <a:close/>
              </a:path>
              <a:path w="3305175" h="3365500">
                <a:moveTo>
                  <a:pt x="679424" y="3042627"/>
                </a:moveTo>
                <a:lnTo>
                  <a:pt x="663714" y="3030816"/>
                </a:lnTo>
                <a:lnTo>
                  <a:pt x="647890" y="3018612"/>
                </a:lnTo>
                <a:lnTo>
                  <a:pt x="639025" y="3011601"/>
                </a:lnTo>
                <a:lnTo>
                  <a:pt x="646899" y="3001632"/>
                </a:lnTo>
                <a:lnTo>
                  <a:pt x="655716" y="3008604"/>
                </a:lnTo>
                <a:lnTo>
                  <a:pt x="671478" y="3020758"/>
                </a:lnTo>
                <a:lnTo>
                  <a:pt x="687057" y="3032480"/>
                </a:lnTo>
                <a:lnTo>
                  <a:pt x="679424" y="3042627"/>
                </a:lnTo>
                <a:close/>
              </a:path>
              <a:path w="3305175" h="3365500">
                <a:moveTo>
                  <a:pt x="609307" y="2987509"/>
                </a:moveTo>
                <a:lnTo>
                  <a:pt x="601293" y="2980867"/>
                </a:lnTo>
                <a:lnTo>
                  <a:pt x="586066" y="2967913"/>
                </a:lnTo>
                <a:lnTo>
                  <a:pt x="570521" y="2954350"/>
                </a:lnTo>
                <a:lnTo>
                  <a:pt x="578980" y="2944876"/>
                </a:lnTo>
                <a:lnTo>
                  <a:pt x="579405" y="2945256"/>
                </a:lnTo>
                <a:lnTo>
                  <a:pt x="594419" y="2958338"/>
                </a:lnTo>
                <a:lnTo>
                  <a:pt x="609463" y="2971139"/>
                </a:lnTo>
                <a:lnTo>
                  <a:pt x="617422" y="2977743"/>
                </a:lnTo>
                <a:lnTo>
                  <a:pt x="609307" y="2987509"/>
                </a:lnTo>
                <a:close/>
              </a:path>
              <a:path w="3305175" h="3365500">
                <a:moveTo>
                  <a:pt x="542200" y="2928759"/>
                </a:moveTo>
                <a:lnTo>
                  <a:pt x="541337" y="2927972"/>
                </a:lnTo>
                <a:lnTo>
                  <a:pt x="526744" y="2914307"/>
                </a:lnTo>
                <a:lnTo>
                  <a:pt x="512317" y="2900464"/>
                </a:lnTo>
                <a:lnTo>
                  <a:pt x="505269" y="2893542"/>
                </a:lnTo>
                <a:lnTo>
                  <a:pt x="514171" y="2884487"/>
                </a:lnTo>
                <a:lnTo>
                  <a:pt x="521168" y="2891358"/>
                </a:lnTo>
                <a:lnTo>
                  <a:pt x="535536" y="2905137"/>
                </a:lnTo>
                <a:lnTo>
                  <a:pt x="550760" y="2919387"/>
                </a:lnTo>
                <a:lnTo>
                  <a:pt x="542200" y="2928759"/>
                </a:lnTo>
                <a:close/>
              </a:path>
              <a:path w="3305175" h="3365500">
                <a:moveTo>
                  <a:pt x="478294" y="2866428"/>
                </a:moveTo>
                <a:lnTo>
                  <a:pt x="470014" y="2857906"/>
                </a:lnTo>
                <a:lnTo>
                  <a:pt x="456247" y="2843377"/>
                </a:lnTo>
                <a:lnTo>
                  <a:pt x="443305" y="2829394"/>
                </a:lnTo>
                <a:lnTo>
                  <a:pt x="452627" y="2820771"/>
                </a:lnTo>
                <a:lnTo>
                  <a:pt x="465578" y="2834754"/>
                </a:lnTo>
                <a:lnTo>
                  <a:pt x="479186" y="2849117"/>
                </a:lnTo>
                <a:lnTo>
                  <a:pt x="487400" y="2857588"/>
                </a:lnTo>
                <a:lnTo>
                  <a:pt x="478294" y="2866428"/>
                </a:lnTo>
                <a:close/>
              </a:path>
              <a:path w="3305175" h="3365500">
                <a:moveTo>
                  <a:pt x="417817" y="2800870"/>
                </a:moveTo>
                <a:lnTo>
                  <a:pt x="415988" y="2798800"/>
                </a:lnTo>
                <a:lnTo>
                  <a:pt x="402907" y="2783624"/>
                </a:lnTo>
                <a:lnTo>
                  <a:pt x="390016" y="2768269"/>
                </a:lnTo>
                <a:lnTo>
                  <a:pt x="384822" y="2761945"/>
                </a:lnTo>
                <a:lnTo>
                  <a:pt x="394639" y="2753893"/>
                </a:lnTo>
                <a:lnTo>
                  <a:pt x="399792" y="2760167"/>
                </a:lnTo>
                <a:lnTo>
                  <a:pt x="412592" y="2775394"/>
                </a:lnTo>
                <a:lnTo>
                  <a:pt x="425619" y="2790520"/>
                </a:lnTo>
                <a:lnTo>
                  <a:pt x="427342" y="2792476"/>
                </a:lnTo>
                <a:lnTo>
                  <a:pt x="417817" y="2800870"/>
                </a:lnTo>
                <a:close/>
              </a:path>
              <a:path w="3305175" h="3365500">
                <a:moveTo>
                  <a:pt x="360870" y="2732138"/>
                </a:moveTo>
                <a:lnTo>
                  <a:pt x="352399" y="2721292"/>
                </a:lnTo>
                <a:lnTo>
                  <a:pt x="340232" y="2705328"/>
                </a:lnTo>
                <a:lnTo>
                  <a:pt x="330009" y="2691587"/>
                </a:lnTo>
                <a:lnTo>
                  <a:pt x="340207" y="2684005"/>
                </a:lnTo>
                <a:lnTo>
                  <a:pt x="350380" y="2697695"/>
                </a:lnTo>
                <a:lnTo>
                  <a:pt x="362460" y="2713532"/>
                </a:lnTo>
                <a:lnTo>
                  <a:pt x="370877" y="2724315"/>
                </a:lnTo>
                <a:lnTo>
                  <a:pt x="360870" y="2732138"/>
                </a:lnTo>
                <a:close/>
              </a:path>
              <a:path w="3305175" h="3365500">
                <a:moveTo>
                  <a:pt x="307669" y="2660535"/>
                </a:moveTo>
                <a:lnTo>
                  <a:pt x="304825" y="2656522"/>
                </a:lnTo>
                <a:lnTo>
                  <a:pt x="293407" y="2639949"/>
                </a:lnTo>
                <a:lnTo>
                  <a:pt x="282181" y="2623235"/>
                </a:lnTo>
                <a:lnTo>
                  <a:pt x="278980" y="2618346"/>
                </a:lnTo>
                <a:lnTo>
                  <a:pt x="289597" y="2611399"/>
                </a:lnTo>
                <a:lnTo>
                  <a:pt x="292764" y="2616225"/>
                </a:lnTo>
                <a:lnTo>
                  <a:pt x="303914" y="2632811"/>
                </a:lnTo>
                <a:lnTo>
                  <a:pt x="315246" y="2649245"/>
                </a:lnTo>
                <a:lnTo>
                  <a:pt x="318045" y="2653207"/>
                </a:lnTo>
                <a:lnTo>
                  <a:pt x="307669" y="2660535"/>
                </a:lnTo>
                <a:close/>
              </a:path>
              <a:path w="3305175" h="3365500">
                <a:moveTo>
                  <a:pt x="258292" y="2586177"/>
                </a:moveTo>
                <a:lnTo>
                  <a:pt x="249643" y="2572245"/>
                </a:lnTo>
                <a:lnTo>
                  <a:pt x="239191" y="2554973"/>
                </a:lnTo>
                <a:lnTo>
                  <a:pt x="231901" y="2542590"/>
                </a:lnTo>
                <a:lnTo>
                  <a:pt x="242849" y="2536151"/>
                </a:lnTo>
                <a:lnTo>
                  <a:pt x="250101" y="2548470"/>
                </a:lnTo>
                <a:lnTo>
                  <a:pt x="260516" y="2565679"/>
                </a:lnTo>
                <a:lnTo>
                  <a:pt x="269087" y="2579471"/>
                </a:lnTo>
                <a:lnTo>
                  <a:pt x="258292" y="2586177"/>
                </a:lnTo>
                <a:close/>
              </a:path>
              <a:path w="3305175" h="3365500">
                <a:moveTo>
                  <a:pt x="212966" y="2509354"/>
                </a:moveTo>
                <a:lnTo>
                  <a:pt x="209054" y="2502331"/>
                </a:lnTo>
                <a:lnTo>
                  <a:pt x="199415" y="2484513"/>
                </a:lnTo>
                <a:lnTo>
                  <a:pt x="189979" y="2466568"/>
                </a:lnTo>
                <a:lnTo>
                  <a:pt x="188861" y="2464384"/>
                </a:lnTo>
                <a:lnTo>
                  <a:pt x="200177" y="2458605"/>
                </a:lnTo>
                <a:lnTo>
                  <a:pt x="201290" y="2460790"/>
                </a:lnTo>
                <a:lnTo>
                  <a:pt x="210621" y="2478531"/>
                </a:lnTo>
                <a:lnTo>
                  <a:pt x="220222" y="2496286"/>
                </a:lnTo>
                <a:lnTo>
                  <a:pt x="224065" y="2503182"/>
                </a:lnTo>
                <a:lnTo>
                  <a:pt x="212966" y="2509354"/>
                </a:lnTo>
                <a:close/>
              </a:path>
              <a:path w="3305175" h="3365500">
                <a:moveTo>
                  <a:pt x="171691" y="2430208"/>
                </a:moveTo>
                <a:lnTo>
                  <a:pt x="162915" y="2411958"/>
                </a:lnTo>
                <a:lnTo>
                  <a:pt x="154330" y="2393505"/>
                </a:lnTo>
                <a:lnTo>
                  <a:pt x="150062" y="2384069"/>
                </a:lnTo>
                <a:lnTo>
                  <a:pt x="161645" y="2378849"/>
                </a:lnTo>
                <a:lnTo>
                  <a:pt x="165904" y="2388285"/>
                </a:lnTo>
                <a:lnTo>
                  <a:pt x="174404" y="2406535"/>
                </a:lnTo>
                <a:lnTo>
                  <a:pt x="183133" y="2424696"/>
                </a:lnTo>
                <a:lnTo>
                  <a:pt x="171691" y="2430208"/>
                </a:lnTo>
                <a:close/>
              </a:path>
              <a:path w="3305175" h="3365500">
                <a:moveTo>
                  <a:pt x="134734" y="2349030"/>
                </a:moveTo>
                <a:lnTo>
                  <a:pt x="129831" y="2337435"/>
                </a:lnTo>
                <a:lnTo>
                  <a:pt x="122097" y="2318499"/>
                </a:lnTo>
                <a:lnTo>
                  <a:pt x="115531" y="2301824"/>
                </a:lnTo>
                <a:lnTo>
                  <a:pt x="127342" y="2297176"/>
                </a:lnTo>
                <a:lnTo>
                  <a:pt x="133896" y="2313774"/>
                </a:lnTo>
                <a:lnTo>
                  <a:pt x="141560" y="2332558"/>
                </a:lnTo>
                <a:lnTo>
                  <a:pt x="146430" y="2344077"/>
                </a:lnTo>
                <a:lnTo>
                  <a:pt x="134734" y="2349030"/>
                </a:lnTo>
                <a:close/>
              </a:path>
              <a:path w="3305175" h="3365500">
                <a:moveTo>
                  <a:pt x="102082" y="2266022"/>
                </a:moveTo>
                <a:lnTo>
                  <a:pt x="100240" y="2261019"/>
                </a:lnTo>
                <a:lnTo>
                  <a:pt x="93408" y="2241638"/>
                </a:lnTo>
                <a:lnTo>
                  <a:pt x="86804" y="2222144"/>
                </a:lnTo>
                <a:lnTo>
                  <a:pt x="85381" y="2217801"/>
                </a:lnTo>
                <a:lnTo>
                  <a:pt x="97459" y="2213864"/>
                </a:lnTo>
                <a:lnTo>
                  <a:pt x="98882" y="2218220"/>
                </a:lnTo>
                <a:lnTo>
                  <a:pt x="105436" y="2237562"/>
                </a:lnTo>
                <a:lnTo>
                  <a:pt x="112219" y="2256802"/>
                </a:lnTo>
                <a:lnTo>
                  <a:pt x="114007" y="2261654"/>
                </a:lnTo>
                <a:lnTo>
                  <a:pt x="102082" y="2266022"/>
                </a:lnTo>
                <a:close/>
              </a:path>
              <a:path w="3305175" h="3365500">
                <a:moveTo>
                  <a:pt x="73824" y="2181339"/>
                </a:moveTo>
                <a:lnTo>
                  <a:pt x="68351" y="2163038"/>
                </a:lnTo>
                <a:lnTo>
                  <a:pt x="62661" y="2143125"/>
                </a:lnTo>
                <a:lnTo>
                  <a:pt x="59740" y="2132368"/>
                </a:lnTo>
                <a:lnTo>
                  <a:pt x="71996" y="2129028"/>
                </a:lnTo>
                <a:lnTo>
                  <a:pt x="74926" y="2139784"/>
                </a:lnTo>
                <a:lnTo>
                  <a:pt x="80546" y="2159469"/>
                </a:lnTo>
                <a:lnTo>
                  <a:pt x="85991" y="2177694"/>
                </a:lnTo>
                <a:lnTo>
                  <a:pt x="73824" y="2181339"/>
                </a:lnTo>
                <a:close/>
              </a:path>
              <a:path w="3305175" h="3365500">
                <a:moveTo>
                  <a:pt x="50113" y="2095334"/>
                </a:moveTo>
                <a:lnTo>
                  <a:pt x="47027" y="2082787"/>
                </a:lnTo>
                <a:lnTo>
                  <a:pt x="42290" y="2062492"/>
                </a:lnTo>
                <a:lnTo>
                  <a:pt x="38595" y="2045703"/>
                </a:lnTo>
                <a:lnTo>
                  <a:pt x="51002" y="2042972"/>
                </a:lnTo>
                <a:lnTo>
                  <a:pt x="54703" y="2059749"/>
                </a:lnTo>
                <a:lnTo>
                  <a:pt x="59403" y="2079904"/>
                </a:lnTo>
                <a:lnTo>
                  <a:pt x="62445" y="2092299"/>
                </a:lnTo>
                <a:lnTo>
                  <a:pt x="50113" y="2095334"/>
                </a:lnTo>
                <a:close/>
              </a:path>
              <a:path w="3305175" h="3365500">
                <a:moveTo>
                  <a:pt x="30949" y="2008225"/>
                </a:moveTo>
                <a:lnTo>
                  <a:pt x="29552" y="2001012"/>
                </a:lnTo>
                <a:lnTo>
                  <a:pt x="25793" y="1980349"/>
                </a:lnTo>
                <a:lnTo>
                  <a:pt x="22288" y="1959584"/>
                </a:lnTo>
                <a:lnTo>
                  <a:pt x="22034" y="1957971"/>
                </a:lnTo>
                <a:lnTo>
                  <a:pt x="34581" y="1956015"/>
                </a:lnTo>
                <a:lnTo>
                  <a:pt x="34823" y="1957552"/>
                </a:lnTo>
                <a:lnTo>
                  <a:pt x="38316" y="1978228"/>
                </a:lnTo>
                <a:lnTo>
                  <a:pt x="42051" y="1998738"/>
                </a:lnTo>
                <a:lnTo>
                  <a:pt x="43421" y="2005799"/>
                </a:lnTo>
                <a:lnTo>
                  <a:pt x="30949" y="2008225"/>
                </a:lnTo>
                <a:close/>
              </a:path>
              <a:path w="3305175" h="3365500">
                <a:moveTo>
                  <a:pt x="16370" y="1920214"/>
                </a:moveTo>
                <a:lnTo>
                  <a:pt x="16014" y="1917814"/>
                </a:lnTo>
                <a:lnTo>
                  <a:pt x="13258" y="1896808"/>
                </a:lnTo>
                <a:lnTo>
                  <a:pt x="10769" y="1875789"/>
                </a:lnTo>
                <a:lnTo>
                  <a:pt x="10108" y="1869566"/>
                </a:lnTo>
                <a:lnTo>
                  <a:pt x="22745" y="1868233"/>
                </a:lnTo>
                <a:lnTo>
                  <a:pt x="23385" y="1874291"/>
                </a:lnTo>
                <a:lnTo>
                  <a:pt x="25879" y="1895309"/>
                </a:lnTo>
                <a:lnTo>
                  <a:pt x="28602" y="1916087"/>
                </a:lnTo>
                <a:lnTo>
                  <a:pt x="28930" y="1918411"/>
                </a:lnTo>
                <a:lnTo>
                  <a:pt x="16370" y="1920214"/>
                </a:lnTo>
                <a:close/>
              </a:path>
              <a:path w="3305175" h="3365500">
                <a:moveTo>
                  <a:pt x="25879" y="1895309"/>
                </a:moveTo>
                <a:close/>
              </a:path>
              <a:path w="3305175" h="3365500">
                <a:moveTo>
                  <a:pt x="6387" y="1831492"/>
                </a:moveTo>
                <a:lnTo>
                  <a:pt x="4742" y="1811019"/>
                </a:lnTo>
                <a:lnTo>
                  <a:pt x="3296" y="1789785"/>
                </a:lnTo>
                <a:lnTo>
                  <a:pt x="2793" y="1780666"/>
                </a:lnTo>
                <a:lnTo>
                  <a:pt x="15468" y="1779955"/>
                </a:lnTo>
                <a:lnTo>
                  <a:pt x="16022" y="1789785"/>
                </a:lnTo>
                <a:lnTo>
                  <a:pt x="17558" y="1812048"/>
                </a:lnTo>
                <a:lnTo>
                  <a:pt x="19049" y="1830463"/>
                </a:lnTo>
                <a:lnTo>
                  <a:pt x="6387" y="1831492"/>
                </a:lnTo>
                <a:close/>
              </a:path>
              <a:path w="3305175" h="3365500">
                <a:moveTo>
                  <a:pt x="17481" y="1811096"/>
                </a:moveTo>
                <a:close/>
              </a:path>
            </a:pathLst>
          </a:custGeom>
          <a:solidFill>
            <a:srgbClr val="2B2D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330" y="1928202"/>
            <a:ext cx="3902075" cy="3690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51330" y="2342801"/>
            <a:ext cx="6350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自助服务 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3959" y="2434241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3261" y="4944625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结算中心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1844" y="1358900"/>
            <a:ext cx="762635" cy="777240"/>
          </a:xfrm>
          <a:custGeom>
            <a:avLst/>
            <a:gdLst/>
            <a:ahLst/>
            <a:cxnLst/>
            <a:rect l="l" t="t" r="r" b="b"/>
            <a:pathLst>
              <a:path w="762635" h="777239">
                <a:moveTo>
                  <a:pt x="380860" y="777062"/>
                </a:moveTo>
                <a:lnTo>
                  <a:pt x="318966" y="771976"/>
                </a:lnTo>
                <a:lnTo>
                  <a:pt x="260249" y="757254"/>
                </a:lnTo>
                <a:lnTo>
                  <a:pt x="205499" y="733694"/>
                </a:lnTo>
                <a:lnTo>
                  <a:pt x="155509" y="702098"/>
                </a:lnTo>
                <a:lnTo>
                  <a:pt x="111071" y="663263"/>
                </a:lnTo>
                <a:lnTo>
                  <a:pt x="72979" y="617992"/>
                </a:lnTo>
                <a:lnTo>
                  <a:pt x="42124" y="567287"/>
                </a:lnTo>
                <a:lnTo>
                  <a:pt x="19106" y="511642"/>
                </a:lnTo>
                <a:lnTo>
                  <a:pt x="4801" y="451987"/>
                </a:lnTo>
                <a:lnTo>
                  <a:pt x="0" y="389127"/>
                </a:lnTo>
                <a:lnTo>
                  <a:pt x="1163" y="357177"/>
                </a:lnTo>
                <a:lnTo>
                  <a:pt x="10815" y="295529"/>
                </a:lnTo>
                <a:lnTo>
                  <a:pt x="29575" y="237549"/>
                </a:lnTo>
                <a:lnTo>
                  <a:pt x="56653" y="184033"/>
                </a:lnTo>
                <a:lnTo>
                  <a:pt x="91350" y="135679"/>
                </a:lnTo>
                <a:lnTo>
                  <a:pt x="132671" y="93526"/>
                </a:lnTo>
                <a:lnTo>
                  <a:pt x="179941" y="58211"/>
                </a:lnTo>
                <a:lnTo>
                  <a:pt x="232372" y="30532"/>
                </a:lnTo>
                <a:lnTo>
                  <a:pt x="289177" y="11291"/>
                </a:lnTo>
                <a:lnTo>
                  <a:pt x="349568" y="1287"/>
                </a:lnTo>
                <a:lnTo>
                  <a:pt x="380860" y="0"/>
                </a:lnTo>
                <a:lnTo>
                  <a:pt x="412155" y="1288"/>
                </a:lnTo>
                <a:lnTo>
                  <a:pt x="472561" y="11293"/>
                </a:lnTo>
                <a:lnTo>
                  <a:pt x="529402" y="30542"/>
                </a:lnTo>
                <a:lnTo>
                  <a:pt x="581890" y="58236"/>
                </a:lnTo>
                <a:lnTo>
                  <a:pt x="629238" y="93580"/>
                </a:lnTo>
                <a:lnTo>
                  <a:pt x="670656" y="135778"/>
                </a:lnTo>
                <a:lnTo>
                  <a:pt x="705262" y="183869"/>
                </a:lnTo>
                <a:lnTo>
                  <a:pt x="732445" y="237297"/>
                </a:lnTo>
                <a:lnTo>
                  <a:pt x="751342" y="295162"/>
                </a:lnTo>
                <a:lnTo>
                  <a:pt x="761166" y="356665"/>
                </a:lnTo>
                <a:lnTo>
                  <a:pt x="762431" y="388531"/>
                </a:lnTo>
                <a:lnTo>
                  <a:pt x="761166" y="420396"/>
                </a:lnTo>
                <a:lnTo>
                  <a:pt x="751342" y="481899"/>
                </a:lnTo>
                <a:lnTo>
                  <a:pt x="732445" y="539764"/>
                </a:lnTo>
                <a:lnTo>
                  <a:pt x="705262" y="593192"/>
                </a:lnTo>
                <a:lnTo>
                  <a:pt x="670488" y="641482"/>
                </a:lnTo>
                <a:lnTo>
                  <a:pt x="629113" y="683590"/>
                </a:lnTo>
                <a:lnTo>
                  <a:pt x="581809" y="718876"/>
                </a:lnTo>
                <a:lnTo>
                  <a:pt x="529358" y="746538"/>
                </a:lnTo>
                <a:lnTo>
                  <a:pt x="472545" y="765772"/>
                </a:lnTo>
                <a:lnTo>
                  <a:pt x="412152" y="775774"/>
                </a:lnTo>
                <a:lnTo>
                  <a:pt x="380860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24632" y="166356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监管中心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1355" y="3728135"/>
            <a:ext cx="762635" cy="777240"/>
          </a:xfrm>
          <a:custGeom>
            <a:avLst/>
            <a:gdLst/>
            <a:ahLst/>
            <a:cxnLst/>
            <a:rect l="l" t="t" r="r" b="b"/>
            <a:pathLst>
              <a:path w="762635" h="777239">
                <a:moveTo>
                  <a:pt x="381063" y="777062"/>
                </a:moveTo>
                <a:lnTo>
                  <a:pt x="319172" y="771976"/>
                </a:lnTo>
                <a:lnTo>
                  <a:pt x="260463" y="757251"/>
                </a:lnTo>
                <a:lnTo>
                  <a:pt x="205725" y="733685"/>
                </a:lnTo>
                <a:lnTo>
                  <a:pt x="155747" y="702076"/>
                </a:lnTo>
                <a:lnTo>
                  <a:pt x="111317" y="663220"/>
                </a:lnTo>
                <a:lnTo>
                  <a:pt x="73224" y="617918"/>
                </a:lnTo>
                <a:lnTo>
                  <a:pt x="42257" y="566965"/>
                </a:lnTo>
                <a:lnTo>
                  <a:pt x="19205" y="511161"/>
                </a:lnTo>
                <a:lnTo>
                  <a:pt x="4856" y="451302"/>
                </a:lnTo>
                <a:lnTo>
                  <a:pt x="0" y="388188"/>
                </a:lnTo>
                <a:lnTo>
                  <a:pt x="1192" y="356371"/>
                </a:lnTo>
                <a:lnTo>
                  <a:pt x="10893" y="294952"/>
                </a:lnTo>
                <a:lnTo>
                  <a:pt x="29692" y="237152"/>
                </a:lnTo>
                <a:lnTo>
                  <a:pt x="56800" y="183775"/>
                </a:lnTo>
                <a:lnTo>
                  <a:pt x="91429" y="135622"/>
                </a:lnTo>
                <a:lnTo>
                  <a:pt x="132789" y="93495"/>
                </a:lnTo>
                <a:lnTo>
                  <a:pt x="180091" y="58196"/>
                </a:lnTo>
                <a:lnTo>
                  <a:pt x="232548" y="30527"/>
                </a:lnTo>
                <a:lnTo>
                  <a:pt x="289370" y="11290"/>
                </a:lnTo>
                <a:lnTo>
                  <a:pt x="349769" y="1287"/>
                </a:lnTo>
                <a:lnTo>
                  <a:pt x="381063" y="0"/>
                </a:lnTo>
                <a:lnTo>
                  <a:pt x="412357" y="1287"/>
                </a:lnTo>
                <a:lnTo>
                  <a:pt x="472757" y="11291"/>
                </a:lnTo>
                <a:lnTo>
                  <a:pt x="529586" y="30532"/>
                </a:lnTo>
                <a:lnTo>
                  <a:pt x="582056" y="58211"/>
                </a:lnTo>
                <a:lnTo>
                  <a:pt x="629384" y="93526"/>
                </a:lnTo>
                <a:lnTo>
                  <a:pt x="670782" y="135679"/>
                </a:lnTo>
                <a:lnTo>
                  <a:pt x="705465" y="183869"/>
                </a:lnTo>
                <a:lnTo>
                  <a:pt x="732648" y="237297"/>
                </a:lnTo>
                <a:lnTo>
                  <a:pt x="751545" y="295162"/>
                </a:lnTo>
                <a:lnTo>
                  <a:pt x="761370" y="356665"/>
                </a:lnTo>
                <a:lnTo>
                  <a:pt x="762635" y="388531"/>
                </a:lnTo>
                <a:lnTo>
                  <a:pt x="761370" y="420396"/>
                </a:lnTo>
                <a:lnTo>
                  <a:pt x="751545" y="481899"/>
                </a:lnTo>
                <a:lnTo>
                  <a:pt x="732648" y="539764"/>
                </a:lnTo>
                <a:lnTo>
                  <a:pt x="705465" y="593192"/>
                </a:lnTo>
                <a:lnTo>
                  <a:pt x="670782" y="641382"/>
                </a:lnTo>
                <a:lnTo>
                  <a:pt x="629384" y="683535"/>
                </a:lnTo>
                <a:lnTo>
                  <a:pt x="582056" y="718851"/>
                </a:lnTo>
                <a:lnTo>
                  <a:pt x="529586" y="746529"/>
                </a:lnTo>
                <a:lnTo>
                  <a:pt x="472757" y="765770"/>
                </a:lnTo>
                <a:lnTo>
                  <a:pt x="412357" y="775774"/>
                </a:lnTo>
                <a:lnTo>
                  <a:pt x="381063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54347" y="403281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卡务中心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3188" y="3766197"/>
            <a:ext cx="763905" cy="777240"/>
          </a:xfrm>
          <a:custGeom>
            <a:avLst/>
            <a:gdLst/>
            <a:ahLst/>
            <a:cxnLst/>
            <a:rect l="l" t="t" r="r" b="b"/>
            <a:pathLst>
              <a:path w="763905" h="777239">
                <a:moveTo>
                  <a:pt x="382016" y="777062"/>
                </a:moveTo>
                <a:lnTo>
                  <a:pt x="320120" y="771976"/>
                </a:lnTo>
                <a:lnTo>
                  <a:pt x="261403" y="757252"/>
                </a:lnTo>
                <a:lnTo>
                  <a:pt x="206646" y="733686"/>
                </a:lnTo>
                <a:lnTo>
                  <a:pt x="156633" y="702078"/>
                </a:lnTo>
                <a:lnTo>
                  <a:pt x="112145" y="663225"/>
                </a:lnTo>
                <a:lnTo>
                  <a:pt x="73967" y="617926"/>
                </a:lnTo>
                <a:lnTo>
                  <a:pt x="42880" y="566978"/>
                </a:lnTo>
                <a:lnTo>
                  <a:pt x="19668" y="511180"/>
                </a:lnTo>
                <a:lnTo>
                  <a:pt x="5114" y="451330"/>
                </a:lnTo>
                <a:lnTo>
                  <a:pt x="0" y="388226"/>
                </a:lnTo>
                <a:lnTo>
                  <a:pt x="1328" y="356404"/>
                </a:lnTo>
                <a:lnTo>
                  <a:pt x="11260" y="294975"/>
                </a:lnTo>
                <a:lnTo>
                  <a:pt x="30241" y="237168"/>
                </a:lnTo>
                <a:lnTo>
                  <a:pt x="57488" y="183786"/>
                </a:lnTo>
                <a:lnTo>
                  <a:pt x="92219" y="135628"/>
                </a:lnTo>
                <a:lnTo>
                  <a:pt x="133649" y="93498"/>
                </a:lnTo>
                <a:lnTo>
                  <a:pt x="180997" y="58197"/>
                </a:lnTo>
                <a:lnTo>
                  <a:pt x="233480" y="30528"/>
                </a:lnTo>
                <a:lnTo>
                  <a:pt x="290315" y="11290"/>
                </a:lnTo>
                <a:lnTo>
                  <a:pt x="350720" y="1287"/>
                </a:lnTo>
                <a:lnTo>
                  <a:pt x="382016" y="0"/>
                </a:lnTo>
                <a:lnTo>
                  <a:pt x="413310" y="1287"/>
                </a:lnTo>
                <a:lnTo>
                  <a:pt x="473709" y="11291"/>
                </a:lnTo>
                <a:lnTo>
                  <a:pt x="530536" y="30532"/>
                </a:lnTo>
                <a:lnTo>
                  <a:pt x="583005" y="58211"/>
                </a:lnTo>
                <a:lnTo>
                  <a:pt x="630331" y="93526"/>
                </a:lnTo>
                <a:lnTo>
                  <a:pt x="671727" y="135679"/>
                </a:lnTo>
                <a:lnTo>
                  <a:pt x="706408" y="183869"/>
                </a:lnTo>
                <a:lnTo>
                  <a:pt x="733590" y="237297"/>
                </a:lnTo>
                <a:lnTo>
                  <a:pt x="752485" y="295162"/>
                </a:lnTo>
                <a:lnTo>
                  <a:pt x="762309" y="356665"/>
                </a:lnTo>
                <a:lnTo>
                  <a:pt x="763574" y="388531"/>
                </a:lnTo>
                <a:lnTo>
                  <a:pt x="762309" y="420396"/>
                </a:lnTo>
                <a:lnTo>
                  <a:pt x="752485" y="481899"/>
                </a:lnTo>
                <a:lnTo>
                  <a:pt x="733590" y="539764"/>
                </a:lnTo>
                <a:lnTo>
                  <a:pt x="706408" y="593192"/>
                </a:lnTo>
                <a:lnTo>
                  <a:pt x="671727" y="641382"/>
                </a:lnTo>
                <a:lnTo>
                  <a:pt x="630331" y="683535"/>
                </a:lnTo>
                <a:lnTo>
                  <a:pt x="583005" y="718851"/>
                </a:lnTo>
                <a:lnTo>
                  <a:pt x="530536" y="746529"/>
                </a:lnTo>
                <a:lnTo>
                  <a:pt x="473709" y="765770"/>
                </a:lnTo>
                <a:lnTo>
                  <a:pt x="413310" y="775774"/>
                </a:lnTo>
                <a:lnTo>
                  <a:pt x="382016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87132" y="40708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票务中心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9060" y="3128697"/>
            <a:ext cx="1244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管理中心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卡务中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心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6375" y="1222136"/>
            <a:ext cx="3931920" cy="313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3.卡务中心：面向持卡人的柜面业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务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系统，它的职责与任务是负责整个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系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统中所有用户卡的发行，包括员工卡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身份识别卡，临时卡等用户卡。它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还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负责日常对卡的维护，如卡的挂失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解挂、补卡、换卡、卡信息维护、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单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个注销和成批注销等工作，并生成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相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应的报表和流水记录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8849" y="1693519"/>
            <a:ext cx="3305175" cy="3365500"/>
          </a:xfrm>
          <a:custGeom>
            <a:avLst/>
            <a:gdLst/>
            <a:ahLst/>
            <a:cxnLst/>
            <a:rect l="l" t="t" r="r" b="b"/>
            <a:pathLst>
              <a:path w="3305175" h="3365500">
                <a:moveTo>
                  <a:pt x="126" y="1704263"/>
                </a:moveTo>
                <a:lnTo>
                  <a:pt x="0" y="1682565"/>
                </a:lnTo>
                <a:lnTo>
                  <a:pt x="126" y="1660855"/>
                </a:lnTo>
                <a:lnTo>
                  <a:pt x="266" y="1653311"/>
                </a:lnTo>
                <a:lnTo>
                  <a:pt x="12966" y="1653552"/>
                </a:lnTo>
                <a:lnTo>
                  <a:pt x="12826" y="1660944"/>
                </a:lnTo>
                <a:lnTo>
                  <a:pt x="12700" y="1682521"/>
                </a:lnTo>
                <a:lnTo>
                  <a:pt x="12826" y="1704111"/>
                </a:lnTo>
                <a:lnTo>
                  <a:pt x="6965" y="1704222"/>
                </a:lnTo>
                <a:lnTo>
                  <a:pt x="126" y="1704263"/>
                </a:lnTo>
                <a:close/>
              </a:path>
              <a:path w="3305175" h="3365500">
                <a:moveTo>
                  <a:pt x="1041" y="1742452"/>
                </a:moveTo>
                <a:lnTo>
                  <a:pt x="525" y="1725637"/>
                </a:lnTo>
                <a:lnTo>
                  <a:pt x="126" y="1704352"/>
                </a:lnTo>
                <a:lnTo>
                  <a:pt x="6965" y="1704222"/>
                </a:lnTo>
                <a:lnTo>
                  <a:pt x="12826" y="1704187"/>
                </a:lnTo>
                <a:lnTo>
                  <a:pt x="13245" y="1726031"/>
                </a:lnTo>
                <a:lnTo>
                  <a:pt x="13741" y="1742058"/>
                </a:lnTo>
                <a:lnTo>
                  <a:pt x="1041" y="1742452"/>
                </a:lnTo>
                <a:close/>
              </a:path>
              <a:path w="3305175" h="3365500">
                <a:moveTo>
                  <a:pt x="6965" y="1704222"/>
                </a:moveTo>
                <a:lnTo>
                  <a:pt x="12826" y="1704111"/>
                </a:lnTo>
                <a:lnTo>
                  <a:pt x="6965" y="1704222"/>
                </a:lnTo>
                <a:close/>
              </a:path>
              <a:path w="3305175" h="3365500">
                <a:moveTo>
                  <a:pt x="13235" y="1725714"/>
                </a:moveTo>
                <a:close/>
              </a:path>
              <a:path w="3305175" h="3365500">
                <a:moveTo>
                  <a:pt x="13995" y="1615617"/>
                </a:moveTo>
                <a:lnTo>
                  <a:pt x="1307" y="1615071"/>
                </a:lnTo>
                <a:lnTo>
                  <a:pt x="2146" y="1596034"/>
                </a:lnTo>
                <a:lnTo>
                  <a:pt x="3352" y="1574482"/>
                </a:lnTo>
                <a:lnTo>
                  <a:pt x="4051" y="1564195"/>
                </a:lnTo>
                <a:lnTo>
                  <a:pt x="16725" y="1565059"/>
                </a:lnTo>
                <a:lnTo>
                  <a:pt x="16022" y="1575346"/>
                </a:lnTo>
                <a:lnTo>
                  <a:pt x="14829" y="1596656"/>
                </a:lnTo>
                <a:lnTo>
                  <a:pt x="13995" y="1615617"/>
                </a:lnTo>
                <a:close/>
              </a:path>
              <a:path w="3305175" h="3365500">
                <a:moveTo>
                  <a:pt x="16022" y="1575346"/>
                </a:moveTo>
                <a:close/>
              </a:path>
              <a:path w="3305175" h="3365500">
                <a:moveTo>
                  <a:pt x="14829" y="1596656"/>
                </a:moveTo>
                <a:close/>
              </a:path>
              <a:path w="3305175" h="3365500">
                <a:moveTo>
                  <a:pt x="19722" y="1527238"/>
                </a:moveTo>
                <a:lnTo>
                  <a:pt x="7073" y="1526057"/>
                </a:lnTo>
                <a:lnTo>
                  <a:pt x="8534" y="1510512"/>
                </a:lnTo>
                <a:lnTo>
                  <a:pt x="10769" y="1489417"/>
                </a:lnTo>
                <a:lnTo>
                  <a:pt x="12433" y="1475384"/>
                </a:lnTo>
                <a:lnTo>
                  <a:pt x="25044" y="1476870"/>
                </a:lnTo>
                <a:lnTo>
                  <a:pt x="23383" y="1490840"/>
                </a:lnTo>
                <a:lnTo>
                  <a:pt x="21163" y="1511846"/>
                </a:lnTo>
                <a:lnTo>
                  <a:pt x="19722" y="1527238"/>
                </a:lnTo>
                <a:close/>
              </a:path>
              <a:path w="3305175" h="3365500">
                <a:moveTo>
                  <a:pt x="23383" y="1490840"/>
                </a:moveTo>
                <a:close/>
              </a:path>
              <a:path w="3305175" h="3365500">
                <a:moveTo>
                  <a:pt x="21163" y="1511846"/>
                </a:moveTo>
                <a:close/>
              </a:path>
              <a:path w="3305175" h="3365500">
                <a:moveTo>
                  <a:pt x="30009" y="1439265"/>
                </a:moveTo>
                <a:lnTo>
                  <a:pt x="17436" y="1437449"/>
                </a:lnTo>
                <a:lnTo>
                  <a:pt x="19037" y="1426311"/>
                </a:lnTo>
                <a:lnTo>
                  <a:pt x="22300" y="1405470"/>
                </a:lnTo>
                <a:lnTo>
                  <a:pt x="25399" y="1387119"/>
                </a:lnTo>
                <a:lnTo>
                  <a:pt x="37921" y="1389240"/>
                </a:lnTo>
                <a:lnTo>
                  <a:pt x="34823" y="1407579"/>
                </a:lnTo>
                <a:lnTo>
                  <a:pt x="31586" y="1428267"/>
                </a:lnTo>
                <a:lnTo>
                  <a:pt x="30009" y="1439265"/>
                </a:lnTo>
                <a:close/>
              </a:path>
              <a:path w="3305175" h="3365500">
                <a:moveTo>
                  <a:pt x="34833" y="1407517"/>
                </a:moveTo>
                <a:close/>
              </a:path>
              <a:path w="3305175" h="3365500">
                <a:moveTo>
                  <a:pt x="34823" y="1407579"/>
                </a:moveTo>
                <a:close/>
              </a:path>
              <a:path w="3305175" h="3365500">
                <a:moveTo>
                  <a:pt x="31586" y="1428267"/>
                </a:moveTo>
                <a:close/>
              </a:path>
              <a:path w="3305175" h="3365500">
                <a:moveTo>
                  <a:pt x="44856" y="1351940"/>
                </a:moveTo>
                <a:lnTo>
                  <a:pt x="32397" y="1349514"/>
                </a:lnTo>
                <a:lnTo>
                  <a:pt x="33565" y="1343456"/>
                </a:lnTo>
                <a:lnTo>
                  <a:pt x="37820" y="1322971"/>
                </a:lnTo>
                <a:lnTo>
                  <a:pt x="42333" y="1302486"/>
                </a:lnTo>
                <a:lnTo>
                  <a:pt x="43001" y="1299590"/>
                </a:lnTo>
                <a:lnTo>
                  <a:pt x="55371" y="1302486"/>
                </a:lnTo>
                <a:lnTo>
                  <a:pt x="54681" y="1305458"/>
                </a:lnTo>
                <a:lnTo>
                  <a:pt x="50225" y="1325702"/>
                </a:lnTo>
                <a:lnTo>
                  <a:pt x="46009" y="1346034"/>
                </a:lnTo>
                <a:lnTo>
                  <a:pt x="44856" y="1351940"/>
                </a:lnTo>
                <a:close/>
              </a:path>
              <a:path w="3305175" h="3365500">
                <a:moveTo>
                  <a:pt x="54685" y="1305458"/>
                </a:moveTo>
                <a:close/>
              </a:path>
              <a:path w="3305175" h="3365500">
                <a:moveTo>
                  <a:pt x="50228" y="1325702"/>
                </a:moveTo>
                <a:close/>
              </a:path>
              <a:path w="3305175" h="3365500">
                <a:moveTo>
                  <a:pt x="46011" y="1346034"/>
                </a:moveTo>
                <a:close/>
              </a:path>
              <a:path w="3305175" h="3365500">
                <a:moveTo>
                  <a:pt x="64249" y="1265504"/>
                </a:moveTo>
                <a:lnTo>
                  <a:pt x="51917" y="1262468"/>
                </a:lnTo>
                <a:lnTo>
                  <a:pt x="57238" y="1241945"/>
                </a:lnTo>
                <a:lnTo>
                  <a:pt x="62686" y="1221930"/>
                </a:lnTo>
                <a:lnTo>
                  <a:pt x="65176" y="1213192"/>
                </a:lnTo>
                <a:lnTo>
                  <a:pt x="77393" y="1216685"/>
                </a:lnTo>
                <a:lnTo>
                  <a:pt x="74896" y="1225422"/>
                </a:lnTo>
                <a:lnTo>
                  <a:pt x="69487" y="1245285"/>
                </a:lnTo>
                <a:lnTo>
                  <a:pt x="64249" y="1265504"/>
                </a:lnTo>
                <a:close/>
              </a:path>
              <a:path w="3305175" h="3365500">
                <a:moveTo>
                  <a:pt x="74904" y="1225422"/>
                </a:moveTo>
                <a:close/>
              </a:path>
              <a:path w="3305175" h="3365500">
                <a:moveTo>
                  <a:pt x="69494" y="1245285"/>
                </a:moveTo>
                <a:close/>
              </a:path>
              <a:path w="3305175" h="3365500">
                <a:moveTo>
                  <a:pt x="88188" y="1180312"/>
                </a:moveTo>
                <a:lnTo>
                  <a:pt x="76072" y="1176527"/>
                </a:lnTo>
                <a:lnTo>
                  <a:pt x="80441" y="1162507"/>
                </a:lnTo>
                <a:lnTo>
                  <a:pt x="86829" y="1142911"/>
                </a:lnTo>
                <a:lnTo>
                  <a:pt x="91858" y="1128077"/>
                </a:lnTo>
                <a:lnTo>
                  <a:pt x="103885" y="1132154"/>
                </a:lnTo>
                <a:lnTo>
                  <a:pt x="98857" y="1146987"/>
                </a:lnTo>
                <a:lnTo>
                  <a:pt x="92520" y="1166444"/>
                </a:lnTo>
                <a:lnTo>
                  <a:pt x="88188" y="1180312"/>
                </a:lnTo>
                <a:close/>
              </a:path>
              <a:path w="3305175" h="3365500">
                <a:moveTo>
                  <a:pt x="98871" y="1146944"/>
                </a:moveTo>
                <a:close/>
              </a:path>
              <a:path w="3305175" h="3365500">
                <a:moveTo>
                  <a:pt x="98857" y="1146987"/>
                </a:moveTo>
                <a:close/>
              </a:path>
              <a:path w="3305175" h="3365500">
                <a:moveTo>
                  <a:pt x="92520" y="1166444"/>
                </a:moveTo>
                <a:close/>
              </a:path>
              <a:path w="3305175" h="3365500">
                <a:moveTo>
                  <a:pt x="116598" y="1096403"/>
                </a:moveTo>
                <a:lnTo>
                  <a:pt x="104673" y="1092034"/>
                </a:lnTo>
                <a:lnTo>
                  <a:pt x="107340" y="1084770"/>
                </a:lnTo>
                <a:lnTo>
                  <a:pt x="114617" y="1065606"/>
                </a:lnTo>
                <a:lnTo>
                  <a:pt x="122135" y="1046556"/>
                </a:lnTo>
                <a:lnTo>
                  <a:pt x="123011" y="1044409"/>
                </a:lnTo>
                <a:lnTo>
                  <a:pt x="134759" y="1049210"/>
                </a:lnTo>
                <a:lnTo>
                  <a:pt x="133896" y="1051356"/>
                </a:lnTo>
                <a:lnTo>
                  <a:pt x="126437" y="1070267"/>
                </a:lnTo>
                <a:lnTo>
                  <a:pt x="119199" y="1089278"/>
                </a:lnTo>
                <a:lnTo>
                  <a:pt x="116598" y="1096403"/>
                </a:lnTo>
                <a:close/>
              </a:path>
              <a:path w="3305175" h="3365500">
                <a:moveTo>
                  <a:pt x="133896" y="1051356"/>
                </a:moveTo>
                <a:close/>
              </a:path>
              <a:path w="3305175" h="3365500">
                <a:moveTo>
                  <a:pt x="126440" y="1070267"/>
                </a:moveTo>
                <a:close/>
              </a:path>
              <a:path w="3305175" h="3365500">
                <a:moveTo>
                  <a:pt x="119201" y="1089278"/>
                </a:moveTo>
                <a:close/>
              </a:path>
              <a:path w="3305175" h="3365500">
                <a:moveTo>
                  <a:pt x="149364" y="1014107"/>
                </a:moveTo>
                <a:lnTo>
                  <a:pt x="137667" y="1009167"/>
                </a:lnTo>
                <a:lnTo>
                  <a:pt x="137807" y="1008811"/>
                </a:lnTo>
                <a:lnTo>
                  <a:pt x="145973" y="990117"/>
                </a:lnTo>
                <a:lnTo>
                  <a:pt x="154355" y="971550"/>
                </a:lnTo>
                <a:lnTo>
                  <a:pt x="158533" y="962596"/>
                </a:lnTo>
                <a:lnTo>
                  <a:pt x="170040" y="967955"/>
                </a:lnTo>
                <a:lnTo>
                  <a:pt x="165871" y="976909"/>
                </a:lnTo>
                <a:lnTo>
                  <a:pt x="157548" y="995349"/>
                </a:lnTo>
                <a:lnTo>
                  <a:pt x="149364" y="1014107"/>
                </a:lnTo>
                <a:close/>
              </a:path>
              <a:path w="3305175" h="3365500">
                <a:moveTo>
                  <a:pt x="165874" y="976909"/>
                </a:moveTo>
                <a:close/>
              </a:path>
              <a:path w="3305175" h="3365500">
                <a:moveTo>
                  <a:pt x="157555" y="995349"/>
                </a:moveTo>
                <a:close/>
              </a:path>
              <a:path w="3305175" h="3365500">
                <a:moveTo>
                  <a:pt x="186448" y="933742"/>
                </a:moveTo>
                <a:lnTo>
                  <a:pt x="175069" y="928103"/>
                </a:lnTo>
                <a:lnTo>
                  <a:pt x="180784" y="916571"/>
                </a:lnTo>
                <a:lnTo>
                  <a:pt x="190004" y="898499"/>
                </a:lnTo>
                <a:lnTo>
                  <a:pt x="198284" y="882751"/>
                </a:lnTo>
                <a:lnTo>
                  <a:pt x="209524" y="888669"/>
                </a:lnTo>
                <a:lnTo>
                  <a:pt x="201249" y="904405"/>
                </a:lnTo>
                <a:lnTo>
                  <a:pt x="192087" y="922350"/>
                </a:lnTo>
                <a:lnTo>
                  <a:pt x="186448" y="933742"/>
                </a:lnTo>
                <a:close/>
              </a:path>
              <a:path w="3305175" h="3365500">
                <a:moveTo>
                  <a:pt x="201256" y="904405"/>
                </a:moveTo>
                <a:close/>
              </a:path>
              <a:path w="3305175" h="3365500">
                <a:moveTo>
                  <a:pt x="192099" y="922325"/>
                </a:moveTo>
                <a:close/>
              </a:path>
              <a:path w="3305175" h="3365500">
                <a:moveTo>
                  <a:pt x="192087" y="922350"/>
                </a:moveTo>
                <a:close/>
              </a:path>
              <a:path w="3305175" h="3365500">
                <a:moveTo>
                  <a:pt x="227723" y="855370"/>
                </a:moveTo>
                <a:lnTo>
                  <a:pt x="216636" y="849185"/>
                </a:lnTo>
                <a:lnTo>
                  <a:pt x="218935" y="845057"/>
                </a:lnTo>
                <a:lnTo>
                  <a:pt x="228980" y="827506"/>
                </a:lnTo>
                <a:lnTo>
                  <a:pt x="239242" y="810094"/>
                </a:lnTo>
                <a:lnTo>
                  <a:pt x="242277" y="805078"/>
                </a:lnTo>
                <a:lnTo>
                  <a:pt x="253136" y="811644"/>
                </a:lnTo>
                <a:lnTo>
                  <a:pt x="250101" y="816660"/>
                </a:lnTo>
                <a:lnTo>
                  <a:pt x="239929" y="833945"/>
                </a:lnTo>
                <a:lnTo>
                  <a:pt x="229954" y="851369"/>
                </a:lnTo>
                <a:lnTo>
                  <a:pt x="227723" y="855370"/>
                </a:lnTo>
                <a:close/>
              </a:path>
              <a:path w="3305175" h="3365500">
                <a:moveTo>
                  <a:pt x="250127" y="816616"/>
                </a:moveTo>
                <a:close/>
              </a:path>
              <a:path w="3305175" h="3365500">
                <a:moveTo>
                  <a:pt x="250101" y="816660"/>
                </a:moveTo>
                <a:close/>
              </a:path>
              <a:path w="3305175" h="3365500">
                <a:moveTo>
                  <a:pt x="239929" y="833945"/>
                </a:moveTo>
                <a:close/>
              </a:path>
              <a:path w="3305175" h="3365500">
                <a:moveTo>
                  <a:pt x="229958" y="851369"/>
                </a:moveTo>
                <a:close/>
              </a:path>
              <a:path w="3305175" h="3365500">
                <a:moveTo>
                  <a:pt x="273062" y="779348"/>
                </a:moveTo>
                <a:lnTo>
                  <a:pt x="262356" y="772515"/>
                </a:lnTo>
                <a:lnTo>
                  <a:pt x="271182" y="758685"/>
                </a:lnTo>
                <a:lnTo>
                  <a:pt x="282219" y="741832"/>
                </a:lnTo>
                <a:lnTo>
                  <a:pt x="290245" y="729881"/>
                </a:lnTo>
                <a:lnTo>
                  <a:pt x="300786" y="736968"/>
                </a:lnTo>
                <a:lnTo>
                  <a:pt x="292756" y="748906"/>
                </a:lnTo>
                <a:lnTo>
                  <a:pt x="281810" y="765644"/>
                </a:lnTo>
                <a:lnTo>
                  <a:pt x="273062" y="779348"/>
                </a:lnTo>
                <a:close/>
              </a:path>
              <a:path w="3305175" h="3365500">
                <a:moveTo>
                  <a:pt x="292760" y="748906"/>
                </a:moveTo>
                <a:close/>
              </a:path>
              <a:path w="3305175" h="3365500">
                <a:moveTo>
                  <a:pt x="281810" y="765644"/>
                </a:moveTo>
                <a:close/>
              </a:path>
              <a:path w="3305175" h="3365500">
                <a:moveTo>
                  <a:pt x="322389" y="705777"/>
                </a:moveTo>
                <a:lnTo>
                  <a:pt x="312026" y="698436"/>
                </a:lnTo>
                <a:lnTo>
                  <a:pt x="316483" y="692124"/>
                </a:lnTo>
                <a:lnTo>
                  <a:pt x="328294" y="675855"/>
                </a:lnTo>
                <a:lnTo>
                  <a:pt x="340283" y="659739"/>
                </a:lnTo>
                <a:lnTo>
                  <a:pt x="342163" y="657263"/>
                </a:lnTo>
                <a:lnTo>
                  <a:pt x="352259" y="664971"/>
                </a:lnTo>
                <a:lnTo>
                  <a:pt x="350380" y="667435"/>
                </a:lnTo>
                <a:lnTo>
                  <a:pt x="338484" y="683437"/>
                </a:lnTo>
                <a:lnTo>
                  <a:pt x="326763" y="699592"/>
                </a:lnTo>
                <a:lnTo>
                  <a:pt x="322389" y="705777"/>
                </a:lnTo>
                <a:close/>
              </a:path>
              <a:path w="3305175" h="3365500">
                <a:moveTo>
                  <a:pt x="350392" y="667419"/>
                </a:moveTo>
                <a:close/>
              </a:path>
              <a:path w="3305175" h="3365500">
                <a:moveTo>
                  <a:pt x="350380" y="667435"/>
                </a:moveTo>
                <a:close/>
              </a:path>
              <a:path w="3305175" h="3365500">
                <a:moveTo>
                  <a:pt x="338484" y="683437"/>
                </a:moveTo>
                <a:close/>
              </a:path>
              <a:path w="3305175" h="3365500">
                <a:moveTo>
                  <a:pt x="326770" y="699592"/>
                </a:moveTo>
                <a:close/>
              </a:path>
              <a:path w="3305175" h="3365500">
                <a:moveTo>
                  <a:pt x="375475" y="634949"/>
                </a:moveTo>
                <a:lnTo>
                  <a:pt x="365569" y="627011"/>
                </a:lnTo>
                <a:lnTo>
                  <a:pt x="377342" y="612305"/>
                </a:lnTo>
                <a:lnTo>
                  <a:pt x="390067" y="596798"/>
                </a:lnTo>
                <a:lnTo>
                  <a:pt x="397814" y="587565"/>
                </a:lnTo>
                <a:lnTo>
                  <a:pt x="407542" y="595744"/>
                </a:lnTo>
                <a:lnTo>
                  <a:pt x="399792" y="604964"/>
                </a:lnTo>
                <a:lnTo>
                  <a:pt x="387159" y="620356"/>
                </a:lnTo>
                <a:lnTo>
                  <a:pt x="375475" y="634949"/>
                </a:lnTo>
                <a:close/>
              </a:path>
              <a:path w="3305175" h="3365500">
                <a:moveTo>
                  <a:pt x="399792" y="604964"/>
                </a:moveTo>
                <a:close/>
              </a:path>
              <a:path w="3305175" h="3365500">
                <a:moveTo>
                  <a:pt x="387159" y="620356"/>
                </a:moveTo>
                <a:close/>
              </a:path>
              <a:path w="3305175" h="3365500">
                <a:moveTo>
                  <a:pt x="432320" y="567004"/>
                </a:moveTo>
                <a:lnTo>
                  <a:pt x="422795" y="558596"/>
                </a:lnTo>
                <a:lnTo>
                  <a:pt x="429285" y="551243"/>
                </a:lnTo>
                <a:lnTo>
                  <a:pt x="442709" y="536397"/>
                </a:lnTo>
                <a:lnTo>
                  <a:pt x="457110" y="520839"/>
                </a:lnTo>
                <a:lnTo>
                  <a:pt x="466331" y="529577"/>
                </a:lnTo>
                <a:lnTo>
                  <a:pt x="465522" y="530428"/>
                </a:lnTo>
                <a:lnTo>
                  <a:pt x="452024" y="545020"/>
                </a:lnTo>
                <a:lnTo>
                  <a:pt x="438703" y="559765"/>
                </a:lnTo>
                <a:lnTo>
                  <a:pt x="432320" y="567004"/>
                </a:lnTo>
                <a:close/>
              </a:path>
              <a:path w="3305175" h="3365500">
                <a:moveTo>
                  <a:pt x="465522" y="530428"/>
                </a:moveTo>
                <a:close/>
              </a:path>
              <a:path w="3305175" h="3365500">
                <a:moveTo>
                  <a:pt x="452030" y="545020"/>
                </a:moveTo>
                <a:close/>
              </a:path>
              <a:path w="3305175" h="3365500">
                <a:moveTo>
                  <a:pt x="438708" y="559765"/>
                </a:moveTo>
                <a:close/>
              </a:path>
              <a:path w="3305175" h="3365500">
                <a:moveTo>
                  <a:pt x="492658" y="502132"/>
                </a:moveTo>
                <a:lnTo>
                  <a:pt x="483539" y="493293"/>
                </a:lnTo>
                <a:lnTo>
                  <a:pt x="483996" y="492810"/>
                </a:lnTo>
                <a:lnTo>
                  <a:pt x="498106" y="478624"/>
                </a:lnTo>
                <a:lnTo>
                  <a:pt x="512368" y="464616"/>
                </a:lnTo>
                <a:lnTo>
                  <a:pt x="519848" y="457441"/>
                </a:lnTo>
                <a:lnTo>
                  <a:pt x="528637" y="466597"/>
                </a:lnTo>
                <a:lnTo>
                  <a:pt x="521168" y="473773"/>
                </a:lnTo>
                <a:lnTo>
                  <a:pt x="506996" y="487692"/>
                </a:lnTo>
                <a:lnTo>
                  <a:pt x="492658" y="502132"/>
                </a:lnTo>
                <a:close/>
              </a:path>
              <a:path w="3305175" h="3365500">
                <a:moveTo>
                  <a:pt x="521168" y="473773"/>
                </a:moveTo>
                <a:close/>
              </a:path>
              <a:path w="3305175" h="3365500">
                <a:moveTo>
                  <a:pt x="507013" y="487676"/>
                </a:moveTo>
                <a:close/>
              </a:path>
              <a:path w="3305175" h="3365500">
                <a:moveTo>
                  <a:pt x="506996" y="487692"/>
                </a:moveTo>
                <a:close/>
              </a:path>
              <a:path w="3305175" h="3365500">
                <a:moveTo>
                  <a:pt x="493015" y="501764"/>
                </a:moveTo>
                <a:close/>
              </a:path>
              <a:path w="3305175" h="3365500">
                <a:moveTo>
                  <a:pt x="556323" y="440651"/>
                </a:moveTo>
                <a:lnTo>
                  <a:pt x="547750" y="431279"/>
                </a:lnTo>
                <a:lnTo>
                  <a:pt x="556145" y="423608"/>
                </a:lnTo>
                <a:lnTo>
                  <a:pt x="571055" y="410298"/>
                </a:lnTo>
                <a:lnTo>
                  <a:pt x="585825" y="397421"/>
                </a:lnTo>
                <a:lnTo>
                  <a:pt x="594169" y="406996"/>
                </a:lnTo>
                <a:lnTo>
                  <a:pt x="579405" y="419874"/>
                </a:lnTo>
                <a:lnTo>
                  <a:pt x="564598" y="433082"/>
                </a:lnTo>
                <a:lnTo>
                  <a:pt x="556323" y="440651"/>
                </a:lnTo>
                <a:close/>
              </a:path>
              <a:path w="3305175" h="3365500">
                <a:moveTo>
                  <a:pt x="579405" y="419874"/>
                </a:moveTo>
                <a:close/>
              </a:path>
              <a:path w="3305175" h="3365500">
                <a:moveTo>
                  <a:pt x="564603" y="433082"/>
                </a:moveTo>
                <a:close/>
              </a:path>
              <a:path w="3305175" h="3365500">
                <a:moveTo>
                  <a:pt x="623214" y="382574"/>
                </a:moveTo>
                <a:lnTo>
                  <a:pt x="615098" y="372808"/>
                </a:lnTo>
                <a:lnTo>
                  <a:pt x="616737" y="371449"/>
                </a:lnTo>
                <a:lnTo>
                  <a:pt x="632269" y="358863"/>
                </a:lnTo>
                <a:lnTo>
                  <a:pt x="647941" y="346468"/>
                </a:lnTo>
                <a:lnTo>
                  <a:pt x="655027" y="341020"/>
                </a:lnTo>
                <a:lnTo>
                  <a:pt x="662774" y="351078"/>
                </a:lnTo>
                <a:lnTo>
                  <a:pt x="655716" y="356527"/>
                </a:lnTo>
                <a:lnTo>
                  <a:pt x="640131" y="368833"/>
                </a:lnTo>
                <a:lnTo>
                  <a:pt x="624727" y="381317"/>
                </a:lnTo>
                <a:lnTo>
                  <a:pt x="623214" y="382574"/>
                </a:lnTo>
                <a:close/>
              </a:path>
              <a:path w="3305175" h="3365500">
                <a:moveTo>
                  <a:pt x="655716" y="356527"/>
                </a:moveTo>
                <a:close/>
              </a:path>
              <a:path w="3305175" h="3365500">
                <a:moveTo>
                  <a:pt x="640143" y="368833"/>
                </a:moveTo>
                <a:close/>
              </a:path>
              <a:path w="3305175" h="3365500">
                <a:moveTo>
                  <a:pt x="624727" y="381317"/>
                </a:moveTo>
                <a:close/>
              </a:path>
              <a:path w="3305175" h="3365500">
                <a:moveTo>
                  <a:pt x="693076" y="328231"/>
                </a:moveTo>
                <a:lnTo>
                  <a:pt x="685571" y="317995"/>
                </a:lnTo>
                <a:lnTo>
                  <a:pt x="695883" y="310426"/>
                </a:lnTo>
                <a:lnTo>
                  <a:pt x="712152" y="298792"/>
                </a:lnTo>
                <a:lnTo>
                  <a:pt x="727049" y="288416"/>
                </a:lnTo>
                <a:lnTo>
                  <a:pt x="734313" y="298830"/>
                </a:lnTo>
                <a:lnTo>
                  <a:pt x="719426" y="309206"/>
                </a:lnTo>
                <a:lnTo>
                  <a:pt x="703286" y="320751"/>
                </a:lnTo>
                <a:lnTo>
                  <a:pt x="693076" y="328231"/>
                </a:lnTo>
                <a:close/>
              </a:path>
              <a:path w="3305175" h="3365500">
                <a:moveTo>
                  <a:pt x="719426" y="309206"/>
                </a:moveTo>
                <a:close/>
              </a:path>
              <a:path w="3305175" h="3365500">
                <a:moveTo>
                  <a:pt x="703286" y="320751"/>
                </a:moveTo>
                <a:close/>
              </a:path>
              <a:path w="3305175" h="3365500">
                <a:moveTo>
                  <a:pt x="765809" y="277660"/>
                </a:moveTo>
                <a:lnTo>
                  <a:pt x="758799" y="267068"/>
                </a:lnTo>
                <a:lnTo>
                  <a:pt x="762018" y="264947"/>
                </a:lnTo>
                <a:lnTo>
                  <a:pt x="778649" y="254228"/>
                </a:lnTo>
                <a:lnTo>
                  <a:pt x="795616" y="243585"/>
                </a:lnTo>
                <a:lnTo>
                  <a:pt x="801903" y="239750"/>
                </a:lnTo>
                <a:lnTo>
                  <a:pt x="808519" y="250596"/>
                </a:lnTo>
                <a:lnTo>
                  <a:pt x="802236" y="254431"/>
                </a:lnTo>
                <a:lnTo>
                  <a:pt x="785410" y="264985"/>
                </a:lnTo>
                <a:lnTo>
                  <a:pt x="768698" y="275742"/>
                </a:lnTo>
                <a:lnTo>
                  <a:pt x="765809" y="277660"/>
                </a:lnTo>
                <a:close/>
              </a:path>
              <a:path w="3305175" h="3365500">
                <a:moveTo>
                  <a:pt x="802236" y="254431"/>
                </a:moveTo>
                <a:close/>
              </a:path>
              <a:path w="3305175" h="3365500">
                <a:moveTo>
                  <a:pt x="785410" y="264985"/>
                </a:moveTo>
                <a:close/>
              </a:path>
              <a:path w="3305175" h="3365500">
                <a:moveTo>
                  <a:pt x="768698" y="275742"/>
                </a:moveTo>
                <a:close/>
              </a:path>
              <a:path w="3305175" h="3365500">
                <a:moveTo>
                  <a:pt x="841095" y="231152"/>
                </a:moveTo>
                <a:lnTo>
                  <a:pt x="834745" y="220154"/>
                </a:lnTo>
                <a:lnTo>
                  <a:pt x="847331" y="212890"/>
                </a:lnTo>
                <a:lnTo>
                  <a:pt x="864831" y="203072"/>
                </a:lnTo>
                <a:lnTo>
                  <a:pt x="879195" y="195237"/>
                </a:lnTo>
                <a:lnTo>
                  <a:pt x="885278" y="206387"/>
                </a:lnTo>
                <a:lnTo>
                  <a:pt x="870910" y="214223"/>
                </a:lnTo>
                <a:lnTo>
                  <a:pt x="853551" y="223964"/>
                </a:lnTo>
                <a:lnTo>
                  <a:pt x="841095" y="231152"/>
                </a:lnTo>
                <a:close/>
              </a:path>
              <a:path w="3305175" h="3365500">
                <a:moveTo>
                  <a:pt x="870910" y="214223"/>
                </a:moveTo>
                <a:close/>
              </a:path>
              <a:path w="3305175" h="3365500">
                <a:moveTo>
                  <a:pt x="853551" y="223964"/>
                </a:moveTo>
                <a:close/>
              </a:path>
              <a:path w="3305175" h="3365500">
                <a:moveTo>
                  <a:pt x="918870" y="188760"/>
                </a:moveTo>
                <a:lnTo>
                  <a:pt x="913066" y="177457"/>
                </a:lnTo>
                <a:lnTo>
                  <a:pt x="918082" y="174878"/>
                </a:lnTo>
                <a:lnTo>
                  <a:pt x="936091" y="165912"/>
                </a:lnTo>
                <a:lnTo>
                  <a:pt x="954214" y="157162"/>
                </a:lnTo>
                <a:lnTo>
                  <a:pt x="958875" y="154978"/>
                </a:lnTo>
                <a:lnTo>
                  <a:pt x="964259" y="166471"/>
                </a:lnTo>
                <a:lnTo>
                  <a:pt x="959609" y="168655"/>
                </a:lnTo>
                <a:lnTo>
                  <a:pt x="941628" y="177342"/>
                </a:lnTo>
                <a:lnTo>
                  <a:pt x="923749" y="186245"/>
                </a:lnTo>
                <a:lnTo>
                  <a:pt x="918870" y="188760"/>
                </a:lnTo>
                <a:close/>
              </a:path>
              <a:path w="3305175" h="3365500">
                <a:moveTo>
                  <a:pt x="959609" y="168655"/>
                </a:moveTo>
                <a:close/>
              </a:path>
              <a:path w="3305175" h="3365500">
                <a:moveTo>
                  <a:pt x="941628" y="177342"/>
                </a:moveTo>
                <a:close/>
              </a:path>
              <a:path w="3305175" h="3365500">
                <a:moveTo>
                  <a:pt x="923813" y="186212"/>
                </a:moveTo>
                <a:close/>
              </a:path>
              <a:path w="3305175" h="3365500">
                <a:moveTo>
                  <a:pt x="923749" y="186245"/>
                </a:moveTo>
                <a:close/>
              </a:path>
              <a:path w="3305175" h="3365500">
                <a:moveTo>
                  <a:pt x="998765" y="150685"/>
                </a:moveTo>
                <a:lnTo>
                  <a:pt x="993660" y="139052"/>
                </a:lnTo>
                <a:lnTo>
                  <a:pt x="1009294" y="132219"/>
                </a:lnTo>
                <a:lnTo>
                  <a:pt x="1027886" y="124345"/>
                </a:lnTo>
                <a:lnTo>
                  <a:pt x="1040574" y="119151"/>
                </a:lnTo>
                <a:lnTo>
                  <a:pt x="1045374" y="130911"/>
                </a:lnTo>
                <a:lnTo>
                  <a:pt x="1032703" y="136093"/>
                </a:lnTo>
                <a:lnTo>
                  <a:pt x="1014252" y="143903"/>
                </a:lnTo>
                <a:lnTo>
                  <a:pt x="998765" y="150685"/>
                </a:lnTo>
                <a:close/>
              </a:path>
              <a:path w="3305175" h="3365500">
                <a:moveTo>
                  <a:pt x="1032703" y="136093"/>
                </a:moveTo>
                <a:close/>
              </a:path>
              <a:path w="3305175" h="3365500">
                <a:moveTo>
                  <a:pt x="1014252" y="143903"/>
                </a:moveTo>
                <a:close/>
              </a:path>
              <a:path w="3305175" h="3365500">
                <a:moveTo>
                  <a:pt x="1080693" y="117055"/>
                </a:moveTo>
                <a:lnTo>
                  <a:pt x="1122527" y="88391"/>
                </a:lnTo>
                <a:lnTo>
                  <a:pt x="1124178" y="87833"/>
                </a:lnTo>
                <a:lnTo>
                  <a:pt x="1128242" y="99860"/>
                </a:lnTo>
                <a:lnTo>
                  <a:pt x="1126595" y="100418"/>
                </a:lnTo>
                <a:lnTo>
                  <a:pt x="1107598" y="107099"/>
                </a:lnTo>
                <a:lnTo>
                  <a:pt x="1088716" y="114007"/>
                </a:lnTo>
                <a:lnTo>
                  <a:pt x="1080693" y="117055"/>
                </a:lnTo>
                <a:close/>
              </a:path>
              <a:path w="3305175" h="3365500">
                <a:moveTo>
                  <a:pt x="1126595" y="100418"/>
                </a:moveTo>
                <a:close/>
              </a:path>
              <a:path w="3305175" h="3365500">
                <a:moveTo>
                  <a:pt x="1107598" y="107099"/>
                </a:moveTo>
                <a:close/>
              </a:path>
              <a:path w="3305175" h="3365500">
                <a:moveTo>
                  <a:pt x="1088716" y="114007"/>
                </a:moveTo>
                <a:close/>
              </a:path>
              <a:path w="3305175" h="3365500">
                <a:moveTo>
                  <a:pt x="1164348" y="87934"/>
                </a:moveTo>
                <a:lnTo>
                  <a:pt x="1160436" y="75857"/>
                </a:lnTo>
                <a:lnTo>
                  <a:pt x="1180591" y="69595"/>
                </a:lnTo>
                <a:lnTo>
                  <a:pt x="1200149" y="63817"/>
                </a:lnTo>
                <a:lnTo>
                  <a:pt x="1209331" y="61226"/>
                </a:lnTo>
                <a:lnTo>
                  <a:pt x="1212786" y="73444"/>
                </a:lnTo>
                <a:lnTo>
                  <a:pt x="1203594" y="76034"/>
                </a:lnTo>
                <a:lnTo>
                  <a:pt x="1184233" y="81775"/>
                </a:lnTo>
                <a:lnTo>
                  <a:pt x="1164348" y="87934"/>
                </a:lnTo>
                <a:close/>
              </a:path>
              <a:path w="3305175" h="3365500">
                <a:moveTo>
                  <a:pt x="1203604" y="76034"/>
                </a:moveTo>
                <a:close/>
              </a:path>
              <a:path w="3305175" h="3365500">
                <a:moveTo>
                  <a:pt x="1184233" y="81775"/>
                </a:moveTo>
                <a:close/>
              </a:path>
              <a:path w="3305175" h="3365500">
                <a:moveTo>
                  <a:pt x="1164894" y="87756"/>
                </a:moveTo>
                <a:close/>
              </a:path>
              <a:path w="3305175" h="3365500">
                <a:moveTo>
                  <a:pt x="1249413" y="63550"/>
                </a:moveTo>
                <a:lnTo>
                  <a:pt x="1246263" y="51244"/>
                </a:lnTo>
                <a:lnTo>
                  <a:pt x="1259407" y="47891"/>
                </a:lnTo>
                <a:lnTo>
                  <a:pt x="1279359" y="43065"/>
                </a:lnTo>
                <a:lnTo>
                  <a:pt x="1295806" y="39306"/>
                </a:lnTo>
                <a:lnTo>
                  <a:pt x="1298638" y="51688"/>
                </a:lnTo>
                <a:lnTo>
                  <a:pt x="1282215" y="55448"/>
                </a:lnTo>
                <a:lnTo>
                  <a:pt x="1262369" y="60236"/>
                </a:lnTo>
                <a:lnTo>
                  <a:pt x="1249413" y="63550"/>
                </a:lnTo>
                <a:close/>
              </a:path>
              <a:path w="3305175" h="3365500">
                <a:moveTo>
                  <a:pt x="1282215" y="55448"/>
                </a:moveTo>
                <a:close/>
              </a:path>
              <a:path w="3305175" h="3365500">
                <a:moveTo>
                  <a:pt x="1262392" y="60236"/>
                </a:moveTo>
                <a:close/>
              </a:path>
              <a:path w="3305175" h="3365500">
                <a:moveTo>
                  <a:pt x="1335747" y="43853"/>
                </a:moveTo>
                <a:lnTo>
                  <a:pt x="1380438" y="22682"/>
                </a:lnTo>
                <a:lnTo>
                  <a:pt x="1383448" y="22199"/>
                </a:lnTo>
                <a:lnTo>
                  <a:pt x="1385480" y="34734"/>
                </a:lnTo>
                <a:lnTo>
                  <a:pt x="1382625" y="35204"/>
                </a:lnTo>
                <a:lnTo>
                  <a:pt x="1362248" y="38773"/>
                </a:lnTo>
                <a:lnTo>
                  <a:pt x="1342110" y="42570"/>
                </a:lnTo>
                <a:lnTo>
                  <a:pt x="1335747" y="43853"/>
                </a:lnTo>
                <a:close/>
              </a:path>
              <a:path w="3305175" h="3365500">
                <a:moveTo>
                  <a:pt x="1382470" y="35229"/>
                </a:moveTo>
                <a:lnTo>
                  <a:pt x="1382625" y="35204"/>
                </a:lnTo>
                <a:lnTo>
                  <a:pt x="1382470" y="35229"/>
                </a:lnTo>
                <a:close/>
              </a:path>
              <a:path w="3305175" h="3365500">
                <a:moveTo>
                  <a:pt x="1362248" y="38773"/>
                </a:moveTo>
                <a:close/>
              </a:path>
              <a:path w="3305175" h="3365500">
                <a:moveTo>
                  <a:pt x="1342110" y="42570"/>
                </a:moveTo>
                <a:close/>
              </a:path>
              <a:path w="3305175" h="3365500">
                <a:moveTo>
                  <a:pt x="1423047" y="28905"/>
                </a:moveTo>
                <a:lnTo>
                  <a:pt x="1421180" y="16344"/>
                </a:lnTo>
                <a:lnTo>
                  <a:pt x="1442097" y="13500"/>
                </a:lnTo>
                <a:lnTo>
                  <a:pt x="1462823" y="10947"/>
                </a:lnTo>
                <a:lnTo>
                  <a:pt x="1471815" y="9969"/>
                </a:lnTo>
                <a:lnTo>
                  <a:pt x="1473199" y="22593"/>
                </a:lnTo>
                <a:lnTo>
                  <a:pt x="1464181" y="23583"/>
                </a:lnTo>
                <a:lnTo>
                  <a:pt x="1443642" y="26111"/>
                </a:lnTo>
                <a:lnTo>
                  <a:pt x="1423047" y="28905"/>
                </a:lnTo>
                <a:close/>
              </a:path>
              <a:path w="3305175" h="3365500">
                <a:moveTo>
                  <a:pt x="1464208" y="23583"/>
                </a:moveTo>
                <a:close/>
              </a:path>
              <a:path w="3305175" h="3365500">
                <a:moveTo>
                  <a:pt x="1443646" y="26111"/>
                </a:moveTo>
                <a:close/>
              </a:path>
              <a:path w="3305175" h="3365500">
                <a:moveTo>
                  <a:pt x="1510956" y="18846"/>
                </a:moveTo>
                <a:lnTo>
                  <a:pt x="1509890" y="6197"/>
                </a:lnTo>
                <a:lnTo>
                  <a:pt x="1525358" y="4889"/>
                </a:lnTo>
                <a:lnTo>
                  <a:pt x="1546453" y="3390"/>
                </a:lnTo>
                <a:lnTo>
                  <a:pt x="1560728" y="2565"/>
                </a:lnTo>
                <a:lnTo>
                  <a:pt x="1561464" y="15252"/>
                </a:lnTo>
                <a:lnTo>
                  <a:pt x="1547409" y="16065"/>
                </a:lnTo>
                <a:lnTo>
                  <a:pt x="1526336" y="17551"/>
                </a:lnTo>
                <a:lnTo>
                  <a:pt x="1510956" y="18846"/>
                </a:lnTo>
                <a:close/>
              </a:path>
              <a:path w="3305175" h="3365500">
                <a:moveTo>
                  <a:pt x="1547189" y="16078"/>
                </a:moveTo>
                <a:lnTo>
                  <a:pt x="1547409" y="16065"/>
                </a:lnTo>
                <a:lnTo>
                  <a:pt x="1547189" y="16078"/>
                </a:lnTo>
                <a:close/>
              </a:path>
              <a:path w="3305175" h="3365500">
                <a:moveTo>
                  <a:pt x="1599361" y="13576"/>
                </a:moveTo>
                <a:lnTo>
                  <a:pt x="1598955" y="888"/>
                </a:lnTo>
                <a:lnTo>
                  <a:pt x="1609851" y="533"/>
                </a:lnTo>
                <a:lnTo>
                  <a:pt x="1631149" y="126"/>
                </a:lnTo>
                <a:lnTo>
                  <a:pt x="1649907" y="0"/>
                </a:lnTo>
                <a:lnTo>
                  <a:pt x="1649983" y="12700"/>
                </a:lnTo>
                <a:lnTo>
                  <a:pt x="1631390" y="12826"/>
                </a:lnTo>
                <a:lnTo>
                  <a:pt x="1610181" y="13233"/>
                </a:lnTo>
                <a:lnTo>
                  <a:pt x="1599361" y="13576"/>
                </a:lnTo>
                <a:close/>
              </a:path>
              <a:path w="3305175" h="3365500">
                <a:moveTo>
                  <a:pt x="1738439" y="14947"/>
                </a:moveTo>
                <a:lnTo>
                  <a:pt x="1736966" y="14858"/>
                </a:lnTo>
                <a:lnTo>
                  <a:pt x="1715896" y="13906"/>
                </a:lnTo>
                <a:lnTo>
                  <a:pt x="1694827" y="13233"/>
                </a:lnTo>
                <a:lnTo>
                  <a:pt x="1687918" y="13093"/>
                </a:lnTo>
                <a:lnTo>
                  <a:pt x="1688159" y="393"/>
                </a:lnTo>
                <a:lnTo>
                  <a:pt x="1695157" y="533"/>
                </a:lnTo>
                <a:lnTo>
                  <a:pt x="1716379" y="1219"/>
                </a:lnTo>
                <a:lnTo>
                  <a:pt x="1739175" y="2260"/>
                </a:lnTo>
                <a:lnTo>
                  <a:pt x="1738439" y="14947"/>
                </a:lnTo>
                <a:close/>
              </a:path>
              <a:path w="3305175" h="3365500">
                <a:moveTo>
                  <a:pt x="1826716" y="22021"/>
                </a:moveTo>
                <a:lnTo>
                  <a:pt x="1820163" y="21297"/>
                </a:lnTo>
                <a:lnTo>
                  <a:pt x="1799450" y="19291"/>
                </a:lnTo>
                <a:lnTo>
                  <a:pt x="1778672" y="17551"/>
                </a:lnTo>
                <a:lnTo>
                  <a:pt x="1776374" y="17386"/>
                </a:lnTo>
                <a:lnTo>
                  <a:pt x="1777275" y="4724"/>
                </a:lnTo>
                <a:lnTo>
                  <a:pt x="1779650" y="4889"/>
                </a:lnTo>
                <a:lnTo>
                  <a:pt x="1800681" y="6654"/>
                </a:lnTo>
                <a:lnTo>
                  <a:pt x="1821471" y="8674"/>
                </a:lnTo>
                <a:lnTo>
                  <a:pt x="1828101" y="9397"/>
                </a:lnTo>
                <a:lnTo>
                  <a:pt x="1826716" y="22021"/>
                </a:lnTo>
                <a:close/>
              </a:path>
              <a:path w="3305175" h="3365500">
                <a:moveTo>
                  <a:pt x="1914473" y="33908"/>
                </a:moveTo>
                <a:lnTo>
                  <a:pt x="1902231" y="31915"/>
                </a:lnTo>
                <a:lnTo>
                  <a:pt x="1881834" y="28879"/>
                </a:lnTo>
                <a:lnTo>
                  <a:pt x="1864385" y="26504"/>
                </a:lnTo>
                <a:lnTo>
                  <a:pt x="1866099" y="13919"/>
                </a:lnTo>
                <a:lnTo>
                  <a:pt x="1883701" y="16319"/>
                </a:lnTo>
                <a:lnTo>
                  <a:pt x="1904263" y="19380"/>
                </a:lnTo>
                <a:lnTo>
                  <a:pt x="1916505" y="21361"/>
                </a:lnTo>
                <a:lnTo>
                  <a:pt x="1914473" y="33908"/>
                </a:lnTo>
                <a:close/>
              </a:path>
              <a:path w="3305175" h="3365500">
                <a:moveTo>
                  <a:pt x="2003174" y="42570"/>
                </a:moveTo>
                <a:lnTo>
                  <a:pt x="1962933" y="42557"/>
                </a:lnTo>
                <a:lnTo>
                  <a:pt x="1951837" y="40462"/>
                </a:lnTo>
                <a:lnTo>
                  <a:pt x="1954199" y="27990"/>
                </a:lnTo>
                <a:lnTo>
                  <a:pt x="1965426" y="30098"/>
                </a:lnTo>
                <a:lnTo>
                  <a:pt x="1985644" y="34175"/>
                </a:lnTo>
                <a:lnTo>
                  <a:pt x="2004123" y="38150"/>
                </a:lnTo>
                <a:lnTo>
                  <a:pt x="2003174" y="42570"/>
                </a:lnTo>
                <a:close/>
              </a:path>
              <a:path w="3305175" h="3365500">
                <a:moveTo>
                  <a:pt x="2002307" y="46608"/>
                </a:moveTo>
                <a:lnTo>
                  <a:pt x="1982990" y="46596"/>
                </a:lnTo>
                <a:lnTo>
                  <a:pt x="1962911" y="42557"/>
                </a:lnTo>
                <a:lnTo>
                  <a:pt x="2003174" y="42570"/>
                </a:lnTo>
                <a:lnTo>
                  <a:pt x="2002307" y="46608"/>
                </a:lnTo>
                <a:close/>
              </a:path>
              <a:path w="3305175" h="3365500">
                <a:moveTo>
                  <a:pt x="2001456" y="50571"/>
                </a:moveTo>
                <a:lnTo>
                  <a:pt x="1982977" y="46596"/>
                </a:lnTo>
                <a:lnTo>
                  <a:pt x="2002307" y="46608"/>
                </a:lnTo>
                <a:lnTo>
                  <a:pt x="2001456" y="50571"/>
                </a:lnTo>
                <a:close/>
              </a:path>
              <a:path w="3305175" h="3365500">
                <a:moveTo>
                  <a:pt x="2087733" y="70523"/>
                </a:moveTo>
                <a:lnTo>
                  <a:pt x="2081939" y="70510"/>
                </a:lnTo>
                <a:lnTo>
                  <a:pt x="2062301" y="65239"/>
                </a:lnTo>
                <a:lnTo>
                  <a:pt x="2042616" y="60210"/>
                </a:lnTo>
                <a:lnTo>
                  <a:pt x="2038400" y="59194"/>
                </a:lnTo>
                <a:lnTo>
                  <a:pt x="2041385" y="46850"/>
                </a:lnTo>
                <a:lnTo>
                  <a:pt x="2045753" y="47904"/>
                </a:lnTo>
                <a:lnTo>
                  <a:pt x="2065603" y="52971"/>
                </a:lnTo>
                <a:lnTo>
                  <a:pt x="2085352" y="58280"/>
                </a:lnTo>
                <a:lnTo>
                  <a:pt x="2090749" y="59804"/>
                </a:lnTo>
                <a:lnTo>
                  <a:pt x="2087733" y="70523"/>
                </a:lnTo>
                <a:close/>
              </a:path>
              <a:path w="3305175" h="3365500">
                <a:moveTo>
                  <a:pt x="2087308" y="72034"/>
                </a:moveTo>
                <a:lnTo>
                  <a:pt x="2081910" y="70510"/>
                </a:lnTo>
                <a:lnTo>
                  <a:pt x="2087733" y="70523"/>
                </a:lnTo>
                <a:lnTo>
                  <a:pt x="2087308" y="72034"/>
                </a:lnTo>
                <a:close/>
              </a:path>
              <a:path w="3305175" h="3365500">
                <a:moveTo>
                  <a:pt x="2173340" y="93979"/>
                </a:moveTo>
                <a:lnTo>
                  <a:pt x="2159393" y="93979"/>
                </a:lnTo>
                <a:lnTo>
                  <a:pt x="2140114" y="87731"/>
                </a:lnTo>
                <a:lnTo>
                  <a:pt x="2123719" y="82664"/>
                </a:lnTo>
                <a:lnTo>
                  <a:pt x="2127478" y="70523"/>
                </a:lnTo>
                <a:lnTo>
                  <a:pt x="2144026" y="75653"/>
                </a:lnTo>
                <a:lnTo>
                  <a:pt x="2163381" y="81914"/>
                </a:lnTo>
                <a:lnTo>
                  <a:pt x="2175979" y="86169"/>
                </a:lnTo>
                <a:lnTo>
                  <a:pt x="2173340" y="93979"/>
                </a:lnTo>
                <a:close/>
              </a:path>
              <a:path w="3305175" h="3365500">
                <a:moveTo>
                  <a:pt x="2171915" y="98196"/>
                </a:moveTo>
                <a:lnTo>
                  <a:pt x="2159373" y="93973"/>
                </a:lnTo>
                <a:lnTo>
                  <a:pt x="2173340" y="93979"/>
                </a:lnTo>
                <a:lnTo>
                  <a:pt x="2171915" y="98196"/>
                </a:lnTo>
                <a:close/>
              </a:path>
              <a:path w="3305175" h="3365500">
                <a:moveTo>
                  <a:pt x="2251670" y="114007"/>
                </a:moveTo>
                <a:lnTo>
                  <a:pt x="2216378" y="114007"/>
                </a:lnTo>
                <a:lnTo>
                  <a:pt x="2207691" y="110832"/>
                </a:lnTo>
                <a:lnTo>
                  <a:pt x="2212047" y="98907"/>
                </a:lnTo>
                <a:lnTo>
                  <a:pt x="2220823" y="102107"/>
                </a:lnTo>
                <a:lnTo>
                  <a:pt x="2239746" y="109308"/>
                </a:lnTo>
                <a:lnTo>
                  <a:pt x="2251670" y="114007"/>
                </a:lnTo>
                <a:close/>
              </a:path>
              <a:path w="3305175" h="3365500">
                <a:moveTo>
                  <a:pt x="2258084" y="121145"/>
                </a:moveTo>
                <a:lnTo>
                  <a:pt x="2235161" y="121145"/>
                </a:lnTo>
                <a:lnTo>
                  <a:pt x="2216302" y="113982"/>
                </a:lnTo>
                <a:lnTo>
                  <a:pt x="2251670" y="114007"/>
                </a:lnTo>
                <a:lnTo>
                  <a:pt x="2258567" y="116725"/>
                </a:lnTo>
                <a:lnTo>
                  <a:pt x="2259698" y="117195"/>
                </a:lnTo>
                <a:lnTo>
                  <a:pt x="2258084" y="121145"/>
                </a:lnTo>
                <a:close/>
              </a:path>
              <a:path w="3305175" h="3365500">
                <a:moveTo>
                  <a:pt x="2255073" y="128511"/>
                </a:moveTo>
                <a:lnTo>
                  <a:pt x="2253830" y="128511"/>
                </a:lnTo>
                <a:lnTo>
                  <a:pt x="2235085" y="121119"/>
                </a:lnTo>
                <a:lnTo>
                  <a:pt x="2258084" y="121145"/>
                </a:lnTo>
                <a:lnTo>
                  <a:pt x="2255073" y="128511"/>
                </a:lnTo>
                <a:close/>
              </a:path>
              <a:path w="3305175" h="3365500">
                <a:moveTo>
                  <a:pt x="2254897" y="128943"/>
                </a:moveTo>
                <a:lnTo>
                  <a:pt x="2253754" y="128485"/>
                </a:lnTo>
                <a:lnTo>
                  <a:pt x="2255073" y="128511"/>
                </a:lnTo>
                <a:lnTo>
                  <a:pt x="2254897" y="128943"/>
                </a:lnTo>
                <a:close/>
              </a:path>
              <a:path w="3305175" h="3365500">
                <a:moveTo>
                  <a:pt x="2322224" y="143903"/>
                </a:moveTo>
                <a:lnTo>
                  <a:pt x="2290838" y="143903"/>
                </a:lnTo>
                <a:lnTo>
                  <a:pt x="2290000" y="143548"/>
                </a:lnTo>
                <a:lnTo>
                  <a:pt x="2294953" y="131851"/>
                </a:lnTo>
                <a:lnTo>
                  <a:pt x="2314346" y="140334"/>
                </a:lnTo>
                <a:lnTo>
                  <a:pt x="2322224" y="143903"/>
                </a:lnTo>
                <a:close/>
              </a:path>
              <a:path w="3305175" h="3365500">
                <a:moveTo>
                  <a:pt x="2336113" y="164274"/>
                </a:moveTo>
                <a:lnTo>
                  <a:pt x="2327325" y="160159"/>
                </a:lnTo>
                <a:lnTo>
                  <a:pt x="2309101" y="151904"/>
                </a:lnTo>
                <a:lnTo>
                  <a:pt x="2290774" y="143878"/>
                </a:lnTo>
                <a:lnTo>
                  <a:pt x="2322224" y="143903"/>
                </a:lnTo>
                <a:lnTo>
                  <a:pt x="2332710" y="148653"/>
                </a:lnTo>
                <a:lnTo>
                  <a:pt x="2341498" y="152768"/>
                </a:lnTo>
                <a:lnTo>
                  <a:pt x="2336113" y="164274"/>
                </a:lnTo>
                <a:close/>
              </a:path>
              <a:path w="3305175" h="3365500">
                <a:moveTo>
                  <a:pt x="2409000" y="186245"/>
                </a:moveTo>
                <a:lnTo>
                  <a:pt x="2381338" y="186245"/>
                </a:lnTo>
                <a:lnTo>
                  <a:pt x="2370302" y="180746"/>
                </a:lnTo>
                <a:lnTo>
                  <a:pt x="2375966" y="169379"/>
                </a:lnTo>
                <a:lnTo>
                  <a:pt x="2387066" y="174917"/>
                </a:lnTo>
                <a:lnTo>
                  <a:pt x="2404947" y="184099"/>
                </a:lnTo>
                <a:lnTo>
                  <a:pt x="2409000" y="186245"/>
                </a:lnTo>
                <a:close/>
              </a:path>
              <a:path w="3305175" h="3365500">
                <a:moveTo>
                  <a:pt x="2419861" y="195364"/>
                </a:moveTo>
                <a:lnTo>
                  <a:pt x="2399080" y="195364"/>
                </a:lnTo>
                <a:lnTo>
                  <a:pt x="2381270" y="186211"/>
                </a:lnTo>
                <a:lnTo>
                  <a:pt x="2409000" y="186245"/>
                </a:lnTo>
                <a:lnTo>
                  <a:pt x="2421254" y="192735"/>
                </a:lnTo>
                <a:lnTo>
                  <a:pt x="2419861" y="195364"/>
                </a:lnTo>
                <a:close/>
              </a:path>
              <a:path w="3305175" h="3365500">
                <a:moveTo>
                  <a:pt x="2415311" y="203949"/>
                </a:moveTo>
                <a:lnTo>
                  <a:pt x="2399004" y="195325"/>
                </a:lnTo>
                <a:lnTo>
                  <a:pt x="2419861" y="195364"/>
                </a:lnTo>
                <a:lnTo>
                  <a:pt x="2415311" y="203949"/>
                </a:lnTo>
                <a:close/>
              </a:path>
              <a:path w="3305175" h="3365500">
                <a:moveTo>
                  <a:pt x="2494465" y="244068"/>
                </a:moveTo>
                <a:lnTo>
                  <a:pt x="2485872" y="244068"/>
                </a:lnTo>
                <a:lnTo>
                  <a:pt x="2468714" y="233870"/>
                </a:lnTo>
                <a:lnTo>
                  <a:pt x="2451480" y="223926"/>
                </a:lnTo>
                <a:lnTo>
                  <a:pt x="2448534" y="222275"/>
                </a:lnTo>
                <a:lnTo>
                  <a:pt x="2454744" y="211200"/>
                </a:lnTo>
                <a:lnTo>
                  <a:pt x="2457830" y="212928"/>
                </a:lnTo>
                <a:lnTo>
                  <a:pt x="2475191" y="222961"/>
                </a:lnTo>
                <a:lnTo>
                  <a:pt x="2492425" y="233184"/>
                </a:lnTo>
                <a:lnTo>
                  <a:pt x="2498750" y="237045"/>
                </a:lnTo>
                <a:lnTo>
                  <a:pt x="2494465" y="244068"/>
                </a:lnTo>
                <a:close/>
              </a:path>
              <a:path w="3305175" h="3365500">
                <a:moveTo>
                  <a:pt x="2492133" y="247891"/>
                </a:moveTo>
                <a:lnTo>
                  <a:pt x="2485831" y="244044"/>
                </a:lnTo>
                <a:lnTo>
                  <a:pt x="2494465" y="244068"/>
                </a:lnTo>
                <a:lnTo>
                  <a:pt x="2492133" y="247891"/>
                </a:lnTo>
                <a:close/>
              </a:path>
              <a:path w="3305175" h="3365500">
                <a:moveTo>
                  <a:pt x="2559394" y="275742"/>
                </a:moveTo>
                <a:lnTo>
                  <a:pt x="2536392" y="275742"/>
                </a:lnTo>
                <a:lnTo>
                  <a:pt x="2524327" y="267982"/>
                </a:lnTo>
                <a:lnTo>
                  <a:pt x="2531198" y="257301"/>
                </a:lnTo>
                <a:lnTo>
                  <a:pt x="2543327" y="265112"/>
                </a:lnTo>
                <a:lnTo>
                  <a:pt x="2559394" y="275742"/>
                </a:lnTo>
                <a:close/>
              </a:path>
              <a:path w="3305175" h="3365500">
                <a:moveTo>
                  <a:pt x="2572818" y="286702"/>
                </a:moveTo>
                <a:lnTo>
                  <a:pt x="2552953" y="286702"/>
                </a:lnTo>
                <a:lnTo>
                  <a:pt x="2536329" y="275704"/>
                </a:lnTo>
                <a:lnTo>
                  <a:pt x="2559394" y="275742"/>
                </a:lnTo>
                <a:lnTo>
                  <a:pt x="2573680" y="285432"/>
                </a:lnTo>
                <a:lnTo>
                  <a:pt x="2572818" y="286702"/>
                </a:lnTo>
                <a:close/>
              </a:path>
              <a:path w="3305175" h="3365500">
                <a:moveTo>
                  <a:pt x="2566555" y="295935"/>
                </a:moveTo>
                <a:lnTo>
                  <a:pt x="2552890" y="286664"/>
                </a:lnTo>
                <a:lnTo>
                  <a:pt x="2572818" y="286702"/>
                </a:lnTo>
                <a:lnTo>
                  <a:pt x="2566555" y="295935"/>
                </a:lnTo>
                <a:close/>
              </a:path>
              <a:path w="3305175" h="3365500">
                <a:moveTo>
                  <a:pt x="2623283" y="320751"/>
                </a:moveTo>
                <a:lnTo>
                  <a:pt x="2601810" y="320751"/>
                </a:lnTo>
                <a:lnTo>
                  <a:pt x="2597606" y="317741"/>
                </a:lnTo>
                <a:lnTo>
                  <a:pt x="2604985" y="307416"/>
                </a:lnTo>
                <a:lnTo>
                  <a:pt x="2609265" y="310464"/>
                </a:lnTo>
                <a:lnTo>
                  <a:pt x="2623283" y="320751"/>
                </a:lnTo>
                <a:close/>
              </a:path>
              <a:path w="3305175" h="3365500">
                <a:moveTo>
                  <a:pt x="2638939" y="332485"/>
                </a:moveTo>
                <a:lnTo>
                  <a:pt x="2617812" y="332485"/>
                </a:lnTo>
                <a:lnTo>
                  <a:pt x="2601747" y="320713"/>
                </a:lnTo>
                <a:lnTo>
                  <a:pt x="2623283" y="320751"/>
                </a:lnTo>
                <a:lnTo>
                  <a:pt x="2625394" y="322300"/>
                </a:lnTo>
                <a:lnTo>
                  <a:pt x="2638939" y="332485"/>
                </a:lnTo>
                <a:close/>
              </a:path>
              <a:path w="3305175" h="3365500">
                <a:moveTo>
                  <a:pt x="2640886" y="344411"/>
                </a:moveTo>
                <a:lnTo>
                  <a:pt x="2633674" y="344411"/>
                </a:lnTo>
                <a:lnTo>
                  <a:pt x="2617749" y="332447"/>
                </a:lnTo>
                <a:lnTo>
                  <a:pt x="2638939" y="332485"/>
                </a:lnTo>
                <a:lnTo>
                  <a:pt x="2641371" y="334314"/>
                </a:lnTo>
                <a:lnTo>
                  <a:pt x="2645943" y="337845"/>
                </a:lnTo>
                <a:lnTo>
                  <a:pt x="2640886" y="344411"/>
                </a:lnTo>
                <a:close/>
              </a:path>
              <a:path w="3305175" h="3365500">
                <a:moveTo>
                  <a:pt x="2638196" y="347903"/>
                </a:moveTo>
                <a:lnTo>
                  <a:pt x="2633611" y="344373"/>
                </a:lnTo>
                <a:lnTo>
                  <a:pt x="2640886" y="344411"/>
                </a:lnTo>
                <a:lnTo>
                  <a:pt x="2638196" y="347903"/>
                </a:lnTo>
                <a:close/>
              </a:path>
              <a:path w="3305175" h="3365500">
                <a:moveTo>
                  <a:pt x="2700241" y="381317"/>
                </a:moveTo>
                <a:lnTo>
                  <a:pt x="2680360" y="381317"/>
                </a:lnTo>
                <a:lnTo>
                  <a:pt x="2668041" y="371335"/>
                </a:lnTo>
                <a:lnTo>
                  <a:pt x="2676029" y="361467"/>
                </a:lnTo>
                <a:lnTo>
                  <a:pt x="2688411" y="371500"/>
                </a:lnTo>
                <a:lnTo>
                  <a:pt x="2700241" y="381317"/>
                </a:lnTo>
                <a:close/>
              </a:path>
              <a:path w="3305175" h="3365500">
                <a:moveTo>
                  <a:pt x="2715232" y="393992"/>
                </a:moveTo>
                <a:lnTo>
                  <a:pt x="2695625" y="393992"/>
                </a:lnTo>
                <a:lnTo>
                  <a:pt x="2680296" y="381266"/>
                </a:lnTo>
                <a:lnTo>
                  <a:pt x="2700241" y="381317"/>
                </a:lnTo>
                <a:lnTo>
                  <a:pt x="2703791" y="384263"/>
                </a:lnTo>
                <a:lnTo>
                  <a:pt x="2715232" y="393992"/>
                </a:lnTo>
                <a:close/>
              </a:path>
              <a:path w="3305175" h="3365500">
                <a:moveTo>
                  <a:pt x="2707017" y="403682"/>
                </a:moveTo>
                <a:lnTo>
                  <a:pt x="2695562" y="393941"/>
                </a:lnTo>
                <a:lnTo>
                  <a:pt x="2715247" y="394004"/>
                </a:lnTo>
                <a:lnTo>
                  <a:pt x="2707017" y="403682"/>
                </a:lnTo>
                <a:close/>
              </a:path>
              <a:path w="3305175" h="3365500">
                <a:moveTo>
                  <a:pt x="2772701" y="463003"/>
                </a:moveTo>
                <a:lnTo>
                  <a:pt x="2769552" y="459981"/>
                </a:lnTo>
                <a:lnTo>
                  <a:pt x="2755074" y="446417"/>
                </a:lnTo>
                <a:lnTo>
                  <a:pt x="2740431" y="433031"/>
                </a:lnTo>
                <a:lnTo>
                  <a:pt x="2735554" y="428688"/>
                </a:lnTo>
                <a:lnTo>
                  <a:pt x="2744012" y="419214"/>
                </a:lnTo>
                <a:lnTo>
                  <a:pt x="2749003" y="423659"/>
                </a:lnTo>
                <a:lnTo>
                  <a:pt x="2763748" y="437159"/>
                </a:lnTo>
                <a:lnTo>
                  <a:pt x="2778340" y="450824"/>
                </a:lnTo>
                <a:lnTo>
                  <a:pt x="2781490" y="453834"/>
                </a:lnTo>
                <a:lnTo>
                  <a:pt x="2772701" y="463003"/>
                </a:lnTo>
                <a:close/>
              </a:path>
              <a:path w="3305175" h="3365500">
                <a:moveTo>
                  <a:pt x="2829770" y="501764"/>
                </a:moveTo>
                <a:lnTo>
                  <a:pt x="2812084" y="501764"/>
                </a:lnTo>
                <a:lnTo>
                  <a:pt x="2799879" y="489483"/>
                </a:lnTo>
                <a:lnTo>
                  <a:pt x="2808884" y="480542"/>
                </a:lnTo>
                <a:lnTo>
                  <a:pt x="2821139" y="492874"/>
                </a:lnTo>
                <a:lnTo>
                  <a:pt x="2829770" y="501764"/>
                </a:lnTo>
                <a:close/>
              </a:path>
              <a:path w="3305175" h="3365500">
                <a:moveTo>
                  <a:pt x="2843395" y="516013"/>
                </a:moveTo>
                <a:lnTo>
                  <a:pt x="2825902" y="516013"/>
                </a:lnTo>
                <a:lnTo>
                  <a:pt x="2812021" y="501713"/>
                </a:lnTo>
                <a:lnTo>
                  <a:pt x="2829770" y="501764"/>
                </a:lnTo>
                <a:lnTo>
                  <a:pt x="2835071" y="507225"/>
                </a:lnTo>
                <a:lnTo>
                  <a:pt x="2843395" y="516013"/>
                </a:lnTo>
                <a:close/>
              </a:path>
              <a:path w="3305175" h="3365500">
                <a:moveTo>
                  <a:pt x="2835173" y="525805"/>
                </a:moveTo>
                <a:lnTo>
                  <a:pt x="2825851" y="515962"/>
                </a:lnTo>
                <a:lnTo>
                  <a:pt x="2843395" y="516013"/>
                </a:lnTo>
                <a:lnTo>
                  <a:pt x="2844393" y="517067"/>
                </a:lnTo>
                <a:lnTo>
                  <a:pt x="2835173" y="525805"/>
                </a:lnTo>
                <a:close/>
              </a:path>
              <a:path w="3305175" h="3365500">
                <a:moveTo>
                  <a:pt x="2896616" y="589737"/>
                </a:moveTo>
                <a:lnTo>
                  <a:pt x="2892500" y="589737"/>
                </a:lnTo>
                <a:lnTo>
                  <a:pt x="2879470" y="574611"/>
                </a:lnTo>
                <a:lnTo>
                  <a:pt x="2866326" y="559701"/>
                </a:lnTo>
                <a:lnTo>
                  <a:pt x="2860903" y="553707"/>
                </a:lnTo>
                <a:lnTo>
                  <a:pt x="2870326" y="545185"/>
                </a:lnTo>
                <a:lnTo>
                  <a:pt x="2875851" y="551307"/>
                </a:lnTo>
                <a:lnTo>
                  <a:pt x="2889097" y="566331"/>
                </a:lnTo>
                <a:lnTo>
                  <a:pt x="2902178" y="581507"/>
                </a:lnTo>
                <a:lnTo>
                  <a:pt x="2903918" y="583590"/>
                </a:lnTo>
                <a:lnTo>
                  <a:pt x="2896616" y="589737"/>
                </a:lnTo>
                <a:close/>
              </a:path>
              <a:path w="3305175" h="3365500">
                <a:moveTo>
                  <a:pt x="2894202" y="591769"/>
                </a:moveTo>
                <a:lnTo>
                  <a:pt x="2892450" y="589686"/>
                </a:lnTo>
                <a:lnTo>
                  <a:pt x="2896616" y="589737"/>
                </a:lnTo>
                <a:lnTo>
                  <a:pt x="2894202" y="591769"/>
                </a:lnTo>
                <a:close/>
              </a:path>
              <a:path w="3305175" h="3365500">
                <a:moveTo>
                  <a:pt x="2958593" y="651586"/>
                </a:moveTo>
                <a:lnTo>
                  <a:pt x="2942627" y="651586"/>
                </a:lnTo>
                <a:lnTo>
                  <a:pt x="2930321" y="635838"/>
                </a:lnTo>
                <a:lnTo>
                  <a:pt x="2918421" y="620979"/>
                </a:lnTo>
                <a:lnTo>
                  <a:pt x="2928327" y="613041"/>
                </a:lnTo>
                <a:lnTo>
                  <a:pt x="2940329" y="628014"/>
                </a:lnTo>
                <a:lnTo>
                  <a:pt x="2952686" y="643826"/>
                </a:lnTo>
                <a:lnTo>
                  <a:pt x="2958593" y="651586"/>
                </a:lnTo>
                <a:close/>
              </a:path>
              <a:path w="3305175" h="3365500">
                <a:moveTo>
                  <a:pt x="2949676" y="660831"/>
                </a:moveTo>
                <a:lnTo>
                  <a:pt x="2942577" y="651535"/>
                </a:lnTo>
                <a:lnTo>
                  <a:pt x="2958593" y="651586"/>
                </a:lnTo>
                <a:lnTo>
                  <a:pt x="2959772" y="653135"/>
                </a:lnTo>
                <a:lnTo>
                  <a:pt x="2949676" y="660831"/>
                </a:lnTo>
                <a:close/>
              </a:path>
              <a:path w="3305175" h="3365500">
                <a:moveTo>
                  <a:pt x="3005275" y="715886"/>
                </a:moveTo>
                <a:lnTo>
                  <a:pt x="2989846" y="715886"/>
                </a:lnTo>
                <a:lnTo>
                  <a:pt x="2978276" y="699528"/>
                </a:lnTo>
                <a:lnTo>
                  <a:pt x="2972307" y="691299"/>
                </a:lnTo>
                <a:lnTo>
                  <a:pt x="2982582" y="683831"/>
                </a:lnTo>
                <a:lnTo>
                  <a:pt x="2988639" y="692188"/>
                </a:lnTo>
                <a:lnTo>
                  <a:pt x="3000260" y="708609"/>
                </a:lnTo>
                <a:lnTo>
                  <a:pt x="3005275" y="715886"/>
                </a:lnTo>
                <a:close/>
              </a:path>
              <a:path w="3305175" h="3365500">
                <a:moveTo>
                  <a:pt x="3001403" y="732650"/>
                </a:moveTo>
                <a:lnTo>
                  <a:pt x="2989795" y="715822"/>
                </a:lnTo>
                <a:lnTo>
                  <a:pt x="3005275" y="715886"/>
                </a:lnTo>
                <a:lnTo>
                  <a:pt x="3011944" y="725563"/>
                </a:lnTo>
                <a:lnTo>
                  <a:pt x="3001403" y="732650"/>
                </a:lnTo>
                <a:close/>
              </a:path>
              <a:path w="3305175" h="3365500">
                <a:moveTo>
                  <a:pt x="3049257" y="807199"/>
                </a:moveTo>
                <a:lnTo>
                  <a:pt x="3044570" y="799452"/>
                </a:lnTo>
                <a:lnTo>
                  <a:pt x="3034004" y="782446"/>
                </a:lnTo>
                <a:lnTo>
                  <a:pt x="3023247" y="765581"/>
                </a:lnTo>
                <a:lnTo>
                  <a:pt x="3022421" y="764336"/>
                </a:lnTo>
                <a:lnTo>
                  <a:pt x="3033051" y="757377"/>
                </a:lnTo>
                <a:lnTo>
                  <a:pt x="3033953" y="758748"/>
                </a:lnTo>
                <a:lnTo>
                  <a:pt x="3044786" y="775741"/>
                </a:lnTo>
                <a:lnTo>
                  <a:pt x="3055441" y="792886"/>
                </a:lnTo>
                <a:lnTo>
                  <a:pt x="3060128" y="800620"/>
                </a:lnTo>
                <a:lnTo>
                  <a:pt x="3049257" y="807199"/>
                </a:lnTo>
                <a:close/>
              </a:path>
              <a:path w="3305175" h="3365500">
                <a:moveTo>
                  <a:pt x="3093148" y="884148"/>
                </a:moveTo>
                <a:lnTo>
                  <a:pt x="3084867" y="868845"/>
                </a:lnTo>
                <a:lnTo>
                  <a:pt x="3075088" y="851293"/>
                </a:lnTo>
                <a:lnTo>
                  <a:pt x="3068548" y="839876"/>
                </a:lnTo>
                <a:lnTo>
                  <a:pt x="3079571" y="833564"/>
                </a:lnTo>
                <a:lnTo>
                  <a:pt x="3086188" y="845121"/>
                </a:lnTo>
                <a:lnTo>
                  <a:pt x="3096031" y="862799"/>
                </a:lnTo>
                <a:lnTo>
                  <a:pt x="3104311" y="878103"/>
                </a:lnTo>
                <a:lnTo>
                  <a:pt x="3093148" y="884148"/>
                </a:lnTo>
                <a:close/>
              </a:path>
              <a:path w="3305175" h="3365500">
                <a:moveTo>
                  <a:pt x="3127169" y="922350"/>
                </a:moveTo>
                <a:lnTo>
                  <a:pt x="3112998" y="922350"/>
                </a:lnTo>
                <a:lnTo>
                  <a:pt x="3110674" y="917803"/>
                </a:lnTo>
                <a:lnTo>
                  <a:pt x="3121989" y="912025"/>
                </a:lnTo>
                <a:lnTo>
                  <a:pt x="3124339" y="916635"/>
                </a:lnTo>
                <a:lnTo>
                  <a:pt x="3127169" y="922350"/>
                </a:lnTo>
                <a:close/>
              </a:path>
              <a:path w="3305175" h="3365500">
                <a:moveTo>
                  <a:pt x="3142838" y="958595"/>
                </a:moveTo>
                <a:lnTo>
                  <a:pt x="3130689" y="958595"/>
                </a:lnTo>
                <a:lnTo>
                  <a:pt x="3121913" y="940346"/>
                </a:lnTo>
                <a:lnTo>
                  <a:pt x="3112986" y="922326"/>
                </a:lnTo>
                <a:lnTo>
                  <a:pt x="3127169" y="922350"/>
                </a:lnTo>
                <a:lnTo>
                  <a:pt x="3133356" y="934846"/>
                </a:lnTo>
                <a:lnTo>
                  <a:pt x="3142170" y="953173"/>
                </a:lnTo>
                <a:lnTo>
                  <a:pt x="3144367" y="957884"/>
                </a:lnTo>
                <a:lnTo>
                  <a:pt x="3142838" y="958595"/>
                </a:lnTo>
                <a:close/>
              </a:path>
              <a:path w="3305175" h="3365500">
                <a:moveTo>
                  <a:pt x="3132848" y="963244"/>
                </a:moveTo>
                <a:lnTo>
                  <a:pt x="3130651" y="958532"/>
                </a:lnTo>
                <a:lnTo>
                  <a:pt x="3142838" y="958595"/>
                </a:lnTo>
                <a:lnTo>
                  <a:pt x="3132848" y="963244"/>
                </a:lnTo>
                <a:close/>
              </a:path>
              <a:path w="3305175" h="3365500">
                <a:moveTo>
                  <a:pt x="3169423" y="1013904"/>
                </a:moveTo>
                <a:lnTo>
                  <a:pt x="3155644" y="1013904"/>
                </a:lnTo>
                <a:lnTo>
                  <a:pt x="3148596" y="997775"/>
                </a:lnTo>
                <a:lnTo>
                  <a:pt x="3160229" y="992695"/>
                </a:lnTo>
                <a:lnTo>
                  <a:pt x="3167303" y="1008888"/>
                </a:lnTo>
                <a:lnTo>
                  <a:pt x="3169423" y="1013904"/>
                </a:lnTo>
                <a:close/>
              </a:path>
              <a:path w="3305175" h="3365500">
                <a:moveTo>
                  <a:pt x="3177245" y="1032573"/>
                </a:moveTo>
                <a:lnTo>
                  <a:pt x="3163531" y="1032573"/>
                </a:lnTo>
                <a:lnTo>
                  <a:pt x="3155606" y="1013828"/>
                </a:lnTo>
                <a:lnTo>
                  <a:pt x="3169423" y="1013904"/>
                </a:lnTo>
                <a:lnTo>
                  <a:pt x="3175253" y="1027696"/>
                </a:lnTo>
                <a:lnTo>
                  <a:pt x="3177245" y="1032573"/>
                </a:lnTo>
                <a:close/>
              </a:path>
              <a:path w="3305175" h="3365500">
                <a:moveTo>
                  <a:pt x="3168357" y="1044409"/>
                </a:moveTo>
                <a:lnTo>
                  <a:pt x="3163493" y="1032497"/>
                </a:lnTo>
                <a:lnTo>
                  <a:pt x="3177245" y="1032573"/>
                </a:lnTo>
                <a:lnTo>
                  <a:pt x="3180117" y="1039609"/>
                </a:lnTo>
                <a:lnTo>
                  <a:pt x="3168357" y="1044409"/>
                </a:lnTo>
                <a:close/>
              </a:path>
              <a:path w="3305175" h="3365500">
                <a:moveTo>
                  <a:pt x="3199561" y="1127315"/>
                </a:moveTo>
                <a:lnTo>
                  <a:pt x="3192868" y="1108328"/>
                </a:lnTo>
                <a:lnTo>
                  <a:pt x="3185858" y="1089202"/>
                </a:lnTo>
                <a:lnTo>
                  <a:pt x="3182238" y="1079715"/>
                </a:lnTo>
                <a:lnTo>
                  <a:pt x="3194113" y="1075207"/>
                </a:lnTo>
                <a:lnTo>
                  <a:pt x="3197745" y="1084770"/>
                </a:lnTo>
                <a:lnTo>
                  <a:pt x="3204844" y="1104112"/>
                </a:lnTo>
                <a:lnTo>
                  <a:pt x="3211537" y="1123086"/>
                </a:lnTo>
                <a:lnTo>
                  <a:pt x="3199561" y="1127315"/>
                </a:lnTo>
                <a:close/>
              </a:path>
              <a:path w="3305175" h="3365500">
                <a:moveTo>
                  <a:pt x="3225873" y="1166444"/>
                </a:moveTo>
                <a:lnTo>
                  <a:pt x="3212566" y="1166444"/>
                </a:lnTo>
                <a:lnTo>
                  <a:pt x="3211550" y="1163307"/>
                </a:lnTo>
                <a:lnTo>
                  <a:pt x="3223628" y="1159383"/>
                </a:lnTo>
                <a:lnTo>
                  <a:pt x="3224669" y="1162583"/>
                </a:lnTo>
                <a:lnTo>
                  <a:pt x="3225873" y="1166444"/>
                </a:lnTo>
                <a:close/>
              </a:path>
              <a:path w="3305175" h="3365500">
                <a:moveTo>
                  <a:pt x="3231924" y="1186002"/>
                </a:moveTo>
                <a:lnTo>
                  <a:pt x="3218675" y="1186002"/>
                </a:lnTo>
                <a:lnTo>
                  <a:pt x="3212540" y="1166367"/>
                </a:lnTo>
                <a:lnTo>
                  <a:pt x="3225873" y="1166444"/>
                </a:lnTo>
                <a:lnTo>
                  <a:pt x="3230816" y="1182293"/>
                </a:lnTo>
                <a:lnTo>
                  <a:pt x="3231924" y="1186002"/>
                </a:lnTo>
                <a:close/>
              </a:path>
              <a:path w="3305175" h="3365500">
                <a:moveTo>
                  <a:pt x="3237750" y="1205661"/>
                </a:moveTo>
                <a:lnTo>
                  <a:pt x="3224542" y="1205661"/>
                </a:lnTo>
                <a:lnTo>
                  <a:pt x="3218649" y="1185926"/>
                </a:lnTo>
                <a:lnTo>
                  <a:pt x="3231924" y="1186002"/>
                </a:lnTo>
                <a:lnTo>
                  <a:pt x="3236734" y="1202093"/>
                </a:lnTo>
                <a:lnTo>
                  <a:pt x="3237750" y="1205661"/>
                </a:lnTo>
                <a:close/>
              </a:path>
              <a:path w="3305175" h="3365500">
                <a:moveTo>
                  <a:pt x="3226269" y="1211681"/>
                </a:moveTo>
                <a:lnTo>
                  <a:pt x="3224517" y="1205585"/>
                </a:lnTo>
                <a:lnTo>
                  <a:pt x="3237750" y="1205661"/>
                </a:lnTo>
                <a:lnTo>
                  <a:pt x="3238474" y="1208201"/>
                </a:lnTo>
                <a:lnTo>
                  <a:pt x="3226269" y="1211681"/>
                </a:lnTo>
                <a:close/>
              </a:path>
              <a:path w="3305175" h="3365500">
                <a:moveTo>
                  <a:pt x="3253845" y="1265237"/>
                </a:moveTo>
                <a:lnTo>
                  <a:pt x="3240773" y="1265237"/>
                </a:lnTo>
                <a:lnTo>
                  <a:pt x="3236366" y="1248257"/>
                </a:lnTo>
                <a:lnTo>
                  <a:pt x="3248659" y="1245069"/>
                </a:lnTo>
                <a:lnTo>
                  <a:pt x="3253079" y="1262126"/>
                </a:lnTo>
                <a:lnTo>
                  <a:pt x="3253845" y="1265237"/>
                </a:lnTo>
                <a:close/>
              </a:path>
              <a:path w="3305175" h="3365500">
                <a:moveTo>
                  <a:pt x="3248532" y="1297419"/>
                </a:moveTo>
                <a:lnTo>
                  <a:pt x="3245687" y="1285227"/>
                </a:lnTo>
                <a:lnTo>
                  <a:pt x="3240747" y="1265161"/>
                </a:lnTo>
                <a:lnTo>
                  <a:pt x="3253845" y="1265237"/>
                </a:lnTo>
                <a:lnTo>
                  <a:pt x="3258057" y="1282344"/>
                </a:lnTo>
                <a:lnTo>
                  <a:pt x="3260902" y="1294536"/>
                </a:lnTo>
                <a:lnTo>
                  <a:pt x="3248532" y="1297419"/>
                </a:lnTo>
                <a:close/>
              </a:path>
              <a:path w="3305175" h="3365500">
                <a:moveTo>
                  <a:pt x="3272018" y="1346034"/>
                </a:moveTo>
                <a:lnTo>
                  <a:pt x="3259086" y="1346034"/>
                </a:lnTo>
                <a:lnTo>
                  <a:pt x="3256686" y="1334477"/>
                </a:lnTo>
                <a:lnTo>
                  <a:pt x="3269119" y="1331899"/>
                </a:lnTo>
                <a:lnTo>
                  <a:pt x="3271532" y="1343533"/>
                </a:lnTo>
                <a:lnTo>
                  <a:pt x="3272018" y="1346034"/>
                </a:lnTo>
                <a:close/>
              </a:path>
              <a:path w="3305175" h="3365500">
                <a:moveTo>
                  <a:pt x="3266274" y="1384198"/>
                </a:moveTo>
                <a:lnTo>
                  <a:pt x="3263036" y="1366392"/>
                </a:lnTo>
                <a:lnTo>
                  <a:pt x="3259061" y="1345958"/>
                </a:lnTo>
                <a:lnTo>
                  <a:pt x="3272018" y="1346034"/>
                </a:lnTo>
                <a:lnTo>
                  <a:pt x="3275532" y="1364119"/>
                </a:lnTo>
                <a:lnTo>
                  <a:pt x="3278771" y="1381925"/>
                </a:lnTo>
                <a:lnTo>
                  <a:pt x="3266274" y="1384198"/>
                </a:lnTo>
                <a:close/>
              </a:path>
              <a:path w="3305175" h="3365500">
                <a:moveTo>
                  <a:pt x="3286331" y="1428267"/>
                </a:moveTo>
                <a:lnTo>
                  <a:pt x="3273500" y="1428267"/>
                </a:lnTo>
                <a:lnTo>
                  <a:pt x="3272459" y="1421638"/>
                </a:lnTo>
                <a:lnTo>
                  <a:pt x="3285007" y="1419669"/>
                </a:lnTo>
                <a:lnTo>
                  <a:pt x="3286061" y="1426387"/>
                </a:lnTo>
                <a:lnTo>
                  <a:pt x="3286331" y="1428267"/>
                </a:lnTo>
                <a:close/>
              </a:path>
              <a:path w="3305175" h="3365500">
                <a:moveTo>
                  <a:pt x="3289297" y="1449044"/>
                </a:moveTo>
                <a:lnTo>
                  <a:pt x="3276485" y="1449044"/>
                </a:lnTo>
                <a:lnTo>
                  <a:pt x="3273488" y="1428191"/>
                </a:lnTo>
                <a:lnTo>
                  <a:pt x="3286331" y="1428267"/>
                </a:lnTo>
                <a:lnTo>
                  <a:pt x="3289071" y="1447317"/>
                </a:lnTo>
                <a:lnTo>
                  <a:pt x="3289297" y="1449044"/>
                </a:lnTo>
                <a:close/>
              </a:path>
              <a:path w="3305175" h="3365500">
                <a:moveTo>
                  <a:pt x="3279431" y="1471714"/>
                </a:moveTo>
                <a:lnTo>
                  <a:pt x="3279215" y="1469821"/>
                </a:lnTo>
                <a:lnTo>
                  <a:pt x="3276472" y="1448968"/>
                </a:lnTo>
                <a:lnTo>
                  <a:pt x="3289297" y="1449044"/>
                </a:lnTo>
                <a:lnTo>
                  <a:pt x="3291827" y="1468323"/>
                </a:lnTo>
                <a:lnTo>
                  <a:pt x="3292042" y="1470215"/>
                </a:lnTo>
                <a:lnTo>
                  <a:pt x="3279431" y="1471714"/>
                </a:lnTo>
                <a:close/>
              </a:path>
              <a:path w="3305175" h="3365500">
                <a:moveTo>
                  <a:pt x="3279215" y="1469897"/>
                </a:moveTo>
                <a:close/>
              </a:path>
              <a:path w="3305175" h="3365500">
                <a:moveTo>
                  <a:pt x="3296688" y="1511846"/>
                </a:moveTo>
                <a:lnTo>
                  <a:pt x="3283927" y="1511846"/>
                </a:lnTo>
                <a:lnTo>
                  <a:pt x="3283673" y="1509496"/>
                </a:lnTo>
                <a:lnTo>
                  <a:pt x="3296310" y="1508163"/>
                </a:lnTo>
                <a:lnTo>
                  <a:pt x="3296688" y="1511846"/>
                </a:lnTo>
                <a:close/>
              </a:path>
              <a:path w="3305175" h="3365500">
                <a:moveTo>
                  <a:pt x="3288004" y="1559877"/>
                </a:moveTo>
                <a:lnTo>
                  <a:pt x="3287610" y="1554035"/>
                </a:lnTo>
                <a:lnTo>
                  <a:pt x="3285896" y="1532864"/>
                </a:lnTo>
                <a:lnTo>
                  <a:pt x="3283914" y="1511769"/>
                </a:lnTo>
                <a:lnTo>
                  <a:pt x="3296688" y="1511846"/>
                </a:lnTo>
                <a:lnTo>
                  <a:pt x="3298558" y="1531835"/>
                </a:lnTo>
                <a:lnTo>
                  <a:pt x="3300343" y="1554111"/>
                </a:lnTo>
                <a:lnTo>
                  <a:pt x="3300678" y="1559001"/>
                </a:lnTo>
                <a:lnTo>
                  <a:pt x="3288004" y="1559877"/>
                </a:lnTo>
                <a:close/>
              </a:path>
              <a:path w="3305175" h="3365500">
                <a:moveTo>
                  <a:pt x="3285896" y="1532940"/>
                </a:moveTo>
                <a:close/>
              </a:path>
              <a:path w="3305175" h="3365500">
                <a:moveTo>
                  <a:pt x="3287610" y="1554111"/>
                </a:moveTo>
                <a:close/>
              </a:path>
              <a:path w="3305175" h="3365500">
                <a:moveTo>
                  <a:pt x="3292017" y="1648358"/>
                </a:moveTo>
                <a:lnTo>
                  <a:pt x="3291840" y="1639100"/>
                </a:lnTo>
                <a:lnTo>
                  <a:pt x="3291168" y="1617497"/>
                </a:lnTo>
                <a:lnTo>
                  <a:pt x="3290303" y="1597748"/>
                </a:lnTo>
                <a:lnTo>
                  <a:pt x="3302990" y="1597190"/>
                </a:lnTo>
                <a:lnTo>
                  <a:pt x="3303896" y="1618043"/>
                </a:lnTo>
                <a:lnTo>
                  <a:pt x="3304559" y="1639493"/>
                </a:lnTo>
                <a:lnTo>
                  <a:pt x="3304717" y="1648117"/>
                </a:lnTo>
                <a:lnTo>
                  <a:pt x="3292017" y="1648358"/>
                </a:lnTo>
                <a:close/>
              </a:path>
              <a:path w="3305175" h="3365500">
                <a:moveTo>
                  <a:pt x="3291192" y="1618043"/>
                </a:moveTo>
                <a:close/>
              </a:path>
              <a:path w="3305175" h="3365500">
                <a:moveTo>
                  <a:pt x="3291852" y="1639493"/>
                </a:moveTo>
                <a:close/>
              </a:path>
              <a:path w="3305175" h="3365500">
                <a:moveTo>
                  <a:pt x="3304556" y="1725714"/>
                </a:moveTo>
                <a:lnTo>
                  <a:pt x="3291852" y="1725714"/>
                </a:lnTo>
                <a:lnTo>
                  <a:pt x="3292254" y="1704352"/>
                </a:lnTo>
                <a:lnTo>
                  <a:pt x="3292373" y="1686293"/>
                </a:lnTo>
                <a:lnTo>
                  <a:pt x="3305073" y="1686369"/>
                </a:lnTo>
                <a:lnTo>
                  <a:pt x="3304958" y="1704352"/>
                </a:lnTo>
                <a:lnTo>
                  <a:pt x="3304556" y="1725714"/>
                </a:lnTo>
                <a:close/>
              </a:path>
              <a:path w="3305175" h="3365500">
                <a:moveTo>
                  <a:pt x="3304196" y="1737321"/>
                </a:moveTo>
                <a:lnTo>
                  <a:pt x="3291509" y="1736928"/>
                </a:lnTo>
                <a:lnTo>
                  <a:pt x="3291852" y="1725637"/>
                </a:lnTo>
                <a:lnTo>
                  <a:pt x="3304556" y="1725714"/>
                </a:lnTo>
                <a:lnTo>
                  <a:pt x="3304196" y="1737321"/>
                </a:lnTo>
                <a:close/>
              </a:path>
              <a:path w="3305175" h="3365500">
                <a:moveTo>
                  <a:pt x="3300332" y="1811096"/>
                </a:moveTo>
                <a:lnTo>
                  <a:pt x="3287610" y="1811096"/>
                </a:lnTo>
                <a:lnTo>
                  <a:pt x="3289071" y="1789785"/>
                </a:lnTo>
                <a:lnTo>
                  <a:pt x="3289909" y="1774837"/>
                </a:lnTo>
                <a:lnTo>
                  <a:pt x="3302583" y="1775548"/>
                </a:lnTo>
                <a:lnTo>
                  <a:pt x="3301733" y="1790649"/>
                </a:lnTo>
                <a:lnTo>
                  <a:pt x="3300332" y="1811096"/>
                </a:lnTo>
                <a:close/>
              </a:path>
              <a:path w="3305175" h="3365500">
                <a:moveTo>
                  <a:pt x="3289058" y="1789861"/>
                </a:moveTo>
                <a:close/>
              </a:path>
              <a:path w="3305175" h="3365500">
                <a:moveTo>
                  <a:pt x="3299116" y="1826374"/>
                </a:moveTo>
                <a:lnTo>
                  <a:pt x="3286454" y="1825358"/>
                </a:lnTo>
                <a:lnTo>
                  <a:pt x="3287610" y="1811019"/>
                </a:lnTo>
                <a:lnTo>
                  <a:pt x="3300332" y="1811096"/>
                </a:lnTo>
                <a:lnTo>
                  <a:pt x="3299116" y="1826374"/>
                </a:lnTo>
                <a:close/>
              </a:path>
              <a:path w="3305175" h="3365500">
                <a:moveTo>
                  <a:pt x="3292000" y="1895309"/>
                </a:moveTo>
                <a:lnTo>
                  <a:pt x="3279215" y="1895309"/>
                </a:lnTo>
                <a:lnTo>
                  <a:pt x="3281705" y="1874291"/>
                </a:lnTo>
                <a:lnTo>
                  <a:pt x="3282886" y="1863128"/>
                </a:lnTo>
                <a:lnTo>
                  <a:pt x="3295510" y="1864461"/>
                </a:lnTo>
                <a:lnTo>
                  <a:pt x="3294316" y="1875713"/>
                </a:lnTo>
                <a:lnTo>
                  <a:pt x="3292000" y="1895309"/>
                </a:lnTo>
                <a:close/>
              </a:path>
              <a:path w="3305175" h="3365500">
                <a:moveTo>
                  <a:pt x="3281692" y="1874367"/>
                </a:moveTo>
                <a:close/>
              </a:path>
              <a:path w="3305175" h="3365500">
                <a:moveTo>
                  <a:pt x="3289426" y="1915058"/>
                </a:moveTo>
                <a:lnTo>
                  <a:pt x="3276841" y="1913407"/>
                </a:lnTo>
                <a:lnTo>
                  <a:pt x="3279215" y="1895233"/>
                </a:lnTo>
                <a:lnTo>
                  <a:pt x="3292000" y="1895309"/>
                </a:lnTo>
                <a:lnTo>
                  <a:pt x="3291814" y="1896884"/>
                </a:lnTo>
                <a:lnTo>
                  <a:pt x="3289426" y="1915058"/>
                </a:lnTo>
                <a:close/>
              </a:path>
              <a:path w="3305175" h="3365500">
                <a:moveTo>
                  <a:pt x="3283105" y="1957628"/>
                </a:moveTo>
                <a:lnTo>
                  <a:pt x="3270249" y="1957628"/>
                </a:lnTo>
                <a:lnTo>
                  <a:pt x="3271303" y="1950935"/>
                </a:lnTo>
                <a:lnTo>
                  <a:pt x="3283851" y="1952904"/>
                </a:lnTo>
                <a:lnTo>
                  <a:pt x="3283105" y="1957628"/>
                </a:lnTo>
                <a:close/>
              </a:path>
              <a:path w="3305175" h="3365500">
                <a:moveTo>
                  <a:pt x="3270252" y="1957613"/>
                </a:moveTo>
                <a:close/>
              </a:path>
              <a:path w="3305175" h="3365500">
                <a:moveTo>
                  <a:pt x="3279650" y="1978228"/>
                </a:moveTo>
                <a:lnTo>
                  <a:pt x="3266769" y="1978228"/>
                </a:lnTo>
                <a:lnTo>
                  <a:pt x="3270252" y="1957613"/>
                </a:lnTo>
                <a:lnTo>
                  <a:pt x="3283105" y="1957628"/>
                </a:lnTo>
                <a:lnTo>
                  <a:pt x="3282784" y="1959660"/>
                </a:lnTo>
                <a:lnTo>
                  <a:pt x="3279650" y="1978228"/>
                </a:lnTo>
                <a:close/>
              </a:path>
              <a:path w="3305175" h="3365500">
                <a:moveTo>
                  <a:pt x="3275947" y="1998738"/>
                </a:moveTo>
                <a:lnTo>
                  <a:pt x="3263036" y="1998738"/>
                </a:lnTo>
                <a:lnTo>
                  <a:pt x="3266782" y="1978152"/>
                </a:lnTo>
                <a:lnTo>
                  <a:pt x="3279650" y="1978228"/>
                </a:lnTo>
                <a:lnTo>
                  <a:pt x="3279279" y="1980425"/>
                </a:lnTo>
                <a:lnTo>
                  <a:pt x="3275947" y="1998738"/>
                </a:lnTo>
                <a:close/>
              </a:path>
              <a:path w="3305175" h="3365500">
                <a:moveTo>
                  <a:pt x="3275113" y="2003183"/>
                </a:moveTo>
                <a:lnTo>
                  <a:pt x="3262642" y="2000757"/>
                </a:lnTo>
                <a:lnTo>
                  <a:pt x="3263048" y="1998662"/>
                </a:lnTo>
                <a:lnTo>
                  <a:pt x="3275947" y="1998738"/>
                </a:lnTo>
                <a:lnTo>
                  <a:pt x="3275520" y="2001088"/>
                </a:lnTo>
                <a:lnTo>
                  <a:pt x="3275113" y="2003183"/>
                </a:lnTo>
                <a:close/>
              </a:path>
              <a:path w="3305175" h="3365500">
                <a:moveTo>
                  <a:pt x="3262254" y="2039505"/>
                </a:moveTo>
                <a:lnTo>
                  <a:pt x="3254844" y="2039505"/>
                </a:lnTo>
                <a:lnTo>
                  <a:pt x="3255149" y="2038032"/>
                </a:lnTo>
                <a:lnTo>
                  <a:pt x="3262254" y="2039505"/>
                </a:lnTo>
                <a:close/>
              </a:path>
              <a:path w="3305175" h="3365500">
                <a:moveTo>
                  <a:pt x="3263388" y="2059749"/>
                </a:moveTo>
                <a:lnTo>
                  <a:pt x="3250386" y="2059749"/>
                </a:lnTo>
                <a:lnTo>
                  <a:pt x="3254857" y="2039429"/>
                </a:lnTo>
                <a:lnTo>
                  <a:pt x="3262254" y="2039505"/>
                </a:lnTo>
                <a:lnTo>
                  <a:pt x="3267582" y="2040610"/>
                </a:lnTo>
                <a:lnTo>
                  <a:pt x="3267265" y="2042160"/>
                </a:lnTo>
                <a:lnTo>
                  <a:pt x="3263388" y="2059749"/>
                </a:lnTo>
                <a:close/>
              </a:path>
              <a:path w="3305175" h="3365500">
                <a:moveTo>
                  <a:pt x="3258722" y="2079904"/>
                </a:moveTo>
                <a:lnTo>
                  <a:pt x="3245687" y="2079904"/>
                </a:lnTo>
                <a:lnTo>
                  <a:pt x="3250399" y="2059673"/>
                </a:lnTo>
                <a:lnTo>
                  <a:pt x="3263388" y="2059749"/>
                </a:lnTo>
                <a:lnTo>
                  <a:pt x="3262769" y="2062556"/>
                </a:lnTo>
                <a:lnTo>
                  <a:pt x="3258722" y="2079904"/>
                </a:lnTo>
                <a:close/>
              </a:path>
              <a:path w="3305175" h="3365500">
                <a:moveTo>
                  <a:pt x="3256190" y="2090356"/>
                </a:moveTo>
                <a:lnTo>
                  <a:pt x="3243859" y="2087321"/>
                </a:lnTo>
                <a:lnTo>
                  <a:pt x="3245700" y="2079828"/>
                </a:lnTo>
                <a:lnTo>
                  <a:pt x="3258722" y="2079904"/>
                </a:lnTo>
                <a:lnTo>
                  <a:pt x="3258032" y="2082863"/>
                </a:lnTo>
                <a:lnTo>
                  <a:pt x="3256190" y="2090356"/>
                </a:lnTo>
                <a:close/>
              </a:path>
              <a:path w="3305175" h="3365500">
                <a:moveTo>
                  <a:pt x="3243330" y="2139784"/>
                </a:moveTo>
                <a:lnTo>
                  <a:pt x="3230168" y="2139784"/>
                </a:lnTo>
                <a:lnTo>
                  <a:pt x="3234448" y="2124075"/>
                </a:lnTo>
                <a:lnTo>
                  <a:pt x="3246703" y="2127415"/>
                </a:lnTo>
                <a:lnTo>
                  <a:pt x="3243330" y="2139784"/>
                </a:lnTo>
                <a:close/>
              </a:path>
              <a:path w="3305175" h="3365500">
                <a:moveTo>
                  <a:pt x="3232733" y="2176411"/>
                </a:moveTo>
                <a:lnTo>
                  <a:pt x="3220567" y="2172779"/>
                </a:lnTo>
                <a:lnTo>
                  <a:pt x="3224542" y="2159469"/>
                </a:lnTo>
                <a:lnTo>
                  <a:pt x="3230181" y="2139708"/>
                </a:lnTo>
                <a:lnTo>
                  <a:pt x="3243330" y="2139784"/>
                </a:lnTo>
                <a:lnTo>
                  <a:pt x="3242398" y="2143201"/>
                </a:lnTo>
                <a:lnTo>
                  <a:pt x="3236709" y="2163102"/>
                </a:lnTo>
                <a:lnTo>
                  <a:pt x="3232733" y="2176411"/>
                </a:lnTo>
                <a:close/>
              </a:path>
              <a:path w="3305175" h="3365500">
                <a:moveTo>
                  <a:pt x="3224517" y="2159546"/>
                </a:moveTo>
                <a:close/>
              </a:path>
              <a:path w="3305175" h="3365500">
                <a:moveTo>
                  <a:pt x="3219562" y="2218220"/>
                </a:moveTo>
                <a:lnTo>
                  <a:pt x="3206216" y="2218220"/>
                </a:lnTo>
                <a:lnTo>
                  <a:pt x="3209213" y="2208987"/>
                </a:lnTo>
                <a:lnTo>
                  <a:pt x="3221291" y="2212924"/>
                </a:lnTo>
                <a:lnTo>
                  <a:pt x="3219562" y="2218220"/>
                </a:lnTo>
                <a:close/>
              </a:path>
              <a:path w="3305175" h="3365500">
                <a:moveTo>
                  <a:pt x="3213058" y="2237562"/>
                </a:moveTo>
                <a:lnTo>
                  <a:pt x="3199650" y="2237562"/>
                </a:lnTo>
                <a:lnTo>
                  <a:pt x="3206229" y="2218143"/>
                </a:lnTo>
                <a:lnTo>
                  <a:pt x="3219562" y="2218220"/>
                </a:lnTo>
                <a:lnTo>
                  <a:pt x="3218255" y="2222220"/>
                </a:lnTo>
                <a:lnTo>
                  <a:pt x="3213058" y="2237562"/>
                </a:lnTo>
                <a:close/>
              </a:path>
              <a:path w="3305175" h="3365500">
                <a:moveTo>
                  <a:pt x="3204781" y="2261196"/>
                </a:moveTo>
                <a:lnTo>
                  <a:pt x="3192855" y="2256828"/>
                </a:lnTo>
                <a:lnTo>
                  <a:pt x="3199675" y="2237486"/>
                </a:lnTo>
                <a:lnTo>
                  <a:pt x="3213058" y="2237562"/>
                </a:lnTo>
                <a:lnTo>
                  <a:pt x="3211651" y="2241715"/>
                </a:lnTo>
                <a:lnTo>
                  <a:pt x="3204781" y="2261196"/>
                </a:lnTo>
                <a:close/>
              </a:path>
              <a:path w="3305175" h="3365500">
                <a:moveTo>
                  <a:pt x="3186102" y="2294940"/>
                </a:moveTo>
                <a:lnTo>
                  <a:pt x="3178619" y="2294940"/>
                </a:lnTo>
                <a:lnTo>
                  <a:pt x="3179571" y="2292451"/>
                </a:lnTo>
                <a:lnTo>
                  <a:pt x="3186102" y="2294940"/>
                </a:lnTo>
                <a:close/>
              </a:path>
              <a:path w="3305175" h="3365500">
                <a:moveTo>
                  <a:pt x="3172358" y="2344292"/>
                </a:moveTo>
                <a:lnTo>
                  <a:pt x="3160661" y="2339352"/>
                </a:lnTo>
                <a:lnTo>
                  <a:pt x="3163531" y="2332558"/>
                </a:lnTo>
                <a:lnTo>
                  <a:pt x="3171202" y="2313774"/>
                </a:lnTo>
                <a:lnTo>
                  <a:pt x="3178644" y="2294864"/>
                </a:lnTo>
                <a:lnTo>
                  <a:pt x="3186102" y="2294940"/>
                </a:lnTo>
                <a:lnTo>
                  <a:pt x="3191433" y="2296972"/>
                </a:lnTo>
                <a:lnTo>
                  <a:pt x="3190468" y="2299525"/>
                </a:lnTo>
                <a:lnTo>
                  <a:pt x="3182949" y="2318575"/>
                </a:lnTo>
                <a:lnTo>
                  <a:pt x="3175228" y="2337498"/>
                </a:lnTo>
                <a:lnTo>
                  <a:pt x="3172358" y="2344292"/>
                </a:lnTo>
                <a:close/>
              </a:path>
              <a:path w="3305175" h="3365500">
                <a:moveTo>
                  <a:pt x="3171164" y="2313838"/>
                </a:moveTo>
                <a:close/>
              </a:path>
              <a:path w="3305175" h="3365500">
                <a:moveTo>
                  <a:pt x="3163493" y="2332634"/>
                </a:moveTo>
                <a:close/>
              </a:path>
              <a:path w="3305175" h="3365500">
                <a:moveTo>
                  <a:pt x="3153119" y="2388285"/>
                </a:moveTo>
                <a:lnTo>
                  <a:pt x="3139185" y="2388285"/>
                </a:lnTo>
                <a:lnTo>
                  <a:pt x="3145561" y="2374163"/>
                </a:lnTo>
                <a:lnTo>
                  <a:pt x="3157130" y="2379395"/>
                </a:lnTo>
                <a:lnTo>
                  <a:pt x="3153119" y="2388285"/>
                </a:lnTo>
                <a:close/>
              </a:path>
              <a:path w="3305175" h="3365500">
                <a:moveTo>
                  <a:pt x="3135617" y="2425573"/>
                </a:moveTo>
                <a:lnTo>
                  <a:pt x="3124174" y="2420073"/>
                </a:lnTo>
                <a:lnTo>
                  <a:pt x="3130689" y="2406535"/>
                </a:lnTo>
                <a:lnTo>
                  <a:pt x="3139211" y="2388222"/>
                </a:lnTo>
                <a:lnTo>
                  <a:pt x="3153119" y="2388285"/>
                </a:lnTo>
                <a:lnTo>
                  <a:pt x="3150730" y="2393581"/>
                </a:lnTo>
                <a:lnTo>
                  <a:pt x="3142132" y="2412034"/>
                </a:lnTo>
                <a:lnTo>
                  <a:pt x="3135617" y="2425573"/>
                </a:lnTo>
                <a:close/>
              </a:path>
              <a:path w="3305175" h="3365500">
                <a:moveTo>
                  <a:pt x="3130651" y="2406599"/>
                </a:moveTo>
                <a:close/>
              </a:path>
              <a:path w="3305175" h="3365500">
                <a:moveTo>
                  <a:pt x="3099302" y="2496286"/>
                </a:moveTo>
                <a:lnTo>
                  <a:pt x="3084867" y="2496286"/>
                </a:lnTo>
                <a:lnTo>
                  <a:pt x="3094469" y="2478531"/>
                </a:lnTo>
                <a:lnTo>
                  <a:pt x="3103841" y="2460726"/>
                </a:lnTo>
                <a:lnTo>
                  <a:pt x="3107245" y="2454033"/>
                </a:lnTo>
                <a:lnTo>
                  <a:pt x="3118560" y="2459812"/>
                </a:lnTo>
                <a:lnTo>
                  <a:pt x="3115081" y="2466632"/>
                </a:lnTo>
                <a:lnTo>
                  <a:pt x="3105645" y="2484577"/>
                </a:lnTo>
                <a:lnTo>
                  <a:pt x="3099302" y="2496286"/>
                </a:lnTo>
                <a:close/>
              </a:path>
              <a:path w="3305175" h="3365500">
                <a:moveTo>
                  <a:pt x="3103803" y="2460790"/>
                </a:moveTo>
                <a:close/>
              </a:path>
              <a:path w="3305175" h="3365500">
                <a:moveTo>
                  <a:pt x="3094430" y="2478595"/>
                </a:moveTo>
                <a:close/>
              </a:path>
              <a:path w="3305175" h="3365500">
                <a:moveTo>
                  <a:pt x="3094621" y="2504871"/>
                </a:moveTo>
                <a:lnTo>
                  <a:pt x="3083521" y="2498699"/>
                </a:lnTo>
                <a:lnTo>
                  <a:pt x="3084905" y="2496210"/>
                </a:lnTo>
                <a:lnTo>
                  <a:pt x="3099302" y="2496286"/>
                </a:lnTo>
                <a:lnTo>
                  <a:pt x="3095993" y="2502395"/>
                </a:lnTo>
                <a:lnTo>
                  <a:pt x="3094621" y="2504871"/>
                </a:lnTo>
                <a:close/>
              </a:path>
              <a:path w="3305175" h="3365500">
                <a:moveTo>
                  <a:pt x="3069684" y="2548534"/>
                </a:moveTo>
                <a:lnTo>
                  <a:pt x="3054946" y="2548534"/>
                </a:lnTo>
                <a:lnTo>
                  <a:pt x="3064839" y="2531719"/>
                </a:lnTo>
                <a:lnTo>
                  <a:pt x="3075787" y="2538171"/>
                </a:lnTo>
                <a:lnTo>
                  <a:pt x="3069684" y="2548534"/>
                </a:lnTo>
                <a:close/>
              </a:path>
              <a:path w="3305175" h="3365500">
                <a:moveTo>
                  <a:pt x="3054958" y="2548514"/>
                </a:moveTo>
                <a:close/>
              </a:path>
              <a:path w="3305175" h="3365500">
                <a:moveTo>
                  <a:pt x="3059415" y="2565679"/>
                </a:moveTo>
                <a:lnTo>
                  <a:pt x="3044570" y="2565679"/>
                </a:lnTo>
                <a:lnTo>
                  <a:pt x="3054958" y="2548514"/>
                </a:lnTo>
                <a:lnTo>
                  <a:pt x="3069684" y="2548534"/>
                </a:lnTo>
                <a:lnTo>
                  <a:pt x="3065855" y="2555036"/>
                </a:lnTo>
                <a:lnTo>
                  <a:pt x="3059415" y="2565679"/>
                </a:lnTo>
                <a:close/>
              </a:path>
              <a:path w="3305175" h="3365500">
                <a:moveTo>
                  <a:pt x="3049498" y="2581808"/>
                </a:moveTo>
                <a:lnTo>
                  <a:pt x="3038716" y="2575115"/>
                </a:lnTo>
                <a:lnTo>
                  <a:pt x="3044608" y="2565615"/>
                </a:lnTo>
                <a:lnTo>
                  <a:pt x="3059415" y="2565679"/>
                </a:lnTo>
                <a:lnTo>
                  <a:pt x="3055403" y="2572308"/>
                </a:lnTo>
                <a:lnTo>
                  <a:pt x="3049498" y="2581808"/>
                </a:lnTo>
                <a:close/>
              </a:path>
              <a:path w="3305175" h="3365500">
                <a:moveTo>
                  <a:pt x="3000412" y="2656281"/>
                </a:moveTo>
                <a:lnTo>
                  <a:pt x="2989960" y="2649080"/>
                </a:lnTo>
                <a:lnTo>
                  <a:pt x="3001174" y="2632811"/>
                </a:lnTo>
                <a:lnTo>
                  <a:pt x="3012325" y="2616225"/>
                </a:lnTo>
                <a:lnTo>
                  <a:pt x="3018294" y="2607106"/>
                </a:lnTo>
                <a:lnTo>
                  <a:pt x="3028924" y="2614053"/>
                </a:lnTo>
                <a:lnTo>
                  <a:pt x="3022866" y="2623299"/>
                </a:lnTo>
                <a:lnTo>
                  <a:pt x="3011639" y="2640012"/>
                </a:lnTo>
                <a:lnTo>
                  <a:pt x="3000412" y="2656281"/>
                </a:lnTo>
                <a:close/>
              </a:path>
              <a:path w="3305175" h="3365500">
                <a:moveTo>
                  <a:pt x="3012287" y="2616276"/>
                </a:moveTo>
                <a:close/>
              </a:path>
              <a:path w="3305175" h="3365500">
                <a:moveTo>
                  <a:pt x="3001136" y="2632862"/>
                </a:moveTo>
                <a:close/>
              </a:path>
              <a:path w="3305175" h="3365500">
                <a:moveTo>
                  <a:pt x="2970381" y="2681757"/>
                </a:moveTo>
                <a:lnTo>
                  <a:pt x="2966567" y="2681757"/>
                </a:lnTo>
                <a:lnTo>
                  <a:pt x="2967875" y="2679941"/>
                </a:lnTo>
                <a:lnTo>
                  <a:pt x="2970381" y="2681757"/>
                </a:lnTo>
                <a:close/>
              </a:path>
              <a:path w="3305175" h="3365500">
                <a:moveTo>
                  <a:pt x="2970496" y="2697746"/>
                </a:moveTo>
                <a:lnTo>
                  <a:pt x="2954667" y="2697746"/>
                </a:lnTo>
                <a:lnTo>
                  <a:pt x="2966605" y="2681693"/>
                </a:lnTo>
                <a:lnTo>
                  <a:pt x="2970381" y="2681757"/>
                </a:lnTo>
                <a:lnTo>
                  <a:pt x="2978162" y="2687396"/>
                </a:lnTo>
                <a:lnTo>
                  <a:pt x="2976790" y="2689275"/>
                </a:lnTo>
                <a:lnTo>
                  <a:pt x="2970496" y="2697746"/>
                </a:lnTo>
                <a:close/>
              </a:path>
              <a:path w="3305175" h="3365500">
                <a:moveTo>
                  <a:pt x="2954692" y="2697712"/>
                </a:moveTo>
                <a:close/>
              </a:path>
              <a:path w="3305175" h="3365500">
                <a:moveTo>
                  <a:pt x="2947377" y="2728087"/>
                </a:moveTo>
                <a:lnTo>
                  <a:pt x="2937370" y="2720263"/>
                </a:lnTo>
                <a:lnTo>
                  <a:pt x="2942627" y="2713532"/>
                </a:lnTo>
                <a:lnTo>
                  <a:pt x="2954692" y="2697712"/>
                </a:lnTo>
                <a:lnTo>
                  <a:pt x="2970496" y="2697746"/>
                </a:lnTo>
                <a:lnTo>
                  <a:pt x="2964814" y="2705392"/>
                </a:lnTo>
                <a:lnTo>
                  <a:pt x="2952635" y="2721355"/>
                </a:lnTo>
                <a:lnTo>
                  <a:pt x="2947377" y="2728087"/>
                </a:lnTo>
                <a:close/>
              </a:path>
              <a:path w="3305175" h="3365500">
                <a:moveTo>
                  <a:pt x="2942577" y="2713596"/>
                </a:moveTo>
                <a:close/>
              </a:path>
              <a:path w="3305175" h="3365500">
                <a:moveTo>
                  <a:pt x="2890697" y="2796946"/>
                </a:moveTo>
                <a:lnTo>
                  <a:pt x="2881070" y="2788666"/>
                </a:lnTo>
                <a:lnTo>
                  <a:pt x="2892500" y="2775394"/>
                </a:lnTo>
                <a:lnTo>
                  <a:pt x="2905302" y="2760167"/>
                </a:lnTo>
                <a:lnTo>
                  <a:pt x="2913697" y="2749930"/>
                </a:lnTo>
                <a:lnTo>
                  <a:pt x="2923514" y="2757982"/>
                </a:lnTo>
                <a:lnTo>
                  <a:pt x="2915018" y="2768333"/>
                </a:lnTo>
                <a:lnTo>
                  <a:pt x="2902127" y="2783674"/>
                </a:lnTo>
                <a:lnTo>
                  <a:pt x="2890697" y="2796946"/>
                </a:lnTo>
                <a:close/>
              </a:path>
              <a:path w="3305175" h="3365500">
                <a:moveTo>
                  <a:pt x="2905251" y="2760217"/>
                </a:moveTo>
                <a:close/>
              </a:path>
              <a:path w="3305175" h="3365500">
                <a:moveTo>
                  <a:pt x="2892450" y="2775445"/>
                </a:moveTo>
                <a:close/>
              </a:path>
              <a:path w="3305175" h="3365500">
                <a:moveTo>
                  <a:pt x="2859336" y="2820174"/>
                </a:moveTo>
                <a:lnTo>
                  <a:pt x="2853003" y="2820174"/>
                </a:lnTo>
                <a:lnTo>
                  <a:pt x="2855848" y="2817025"/>
                </a:lnTo>
                <a:lnTo>
                  <a:pt x="2859336" y="2820174"/>
                </a:lnTo>
                <a:close/>
              </a:path>
              <a:path w="3305175" h="3365500">
                <a:moveTo>
                  <a:pt x="2856809" y="2834754"/>
                </a:moveTo>
                <a:lnTo>
                  <a:pt x="2839516" y="2834754"/>
                </a:lnTo>
                <a:lnTo>
                  <a:pt x="2853054" y="2820111"/>
                </a:lnTo>
                <a:lnTo>
                  <a:pt x="2859336" y="2820174"/>
                </a:lnTo>
                <a:lnTo>
                  <a:pt x="2865272" y="2825534"/>
                </a:lnTo>
                <a:lnTo>
                  <a:pt x="2862376" y="2828734"/>
                </a:lnTo>
                <a:lnTo>
                  <a:pt x="2856809" y="2834754"/>
                </a:lnTo>
                <a:close/>
              </a:path>
              <a:path w="3305175" h="3365500">
                <a:moveTo>
                  <a:pt x="2830372" y="2862745"/>
                </a:moveTo>
                <a:lnTo>
                  <a:pt x="2821253" y="2853905"/>
                </a:lnTo>
                <a:lnTo>
                  <a:pt x="2825902" y="2849117"/>
                </a:lnTo>
                <a:lnTo>
                  <a:pt x="2839567" y="2834690"/>
                </a:lnTo>
                <a:lnTo>
                  <a:pt x="2856809" y="2834754"/>
                </a:lnTo>
                <a:lnTo>
                  <a:pt x="2848787" y="2843428"/>
                </a:lnTo>
                <a:lnTo>
                  <a:pt x="2835020" y="2857957"/>
                </a:lnTo>
                <a:lnTo>
                  <a:pt x="2830372" y="2862745"/>
                </a:lnTo>
                <a:close/>
              </a:path>
              <a:path w="3305175" h="3365500">
                <a:moveTo>
                  <a:pt x="2825851" y="2849168"/>
                </a:moveTo>
                <a:close/>
              </a:path>
              <a:path w="3305175" h="3365500">
                <a:moveTo>
                  <a:pt x="2801987" y="2891408"/>
                </a:moveTo>
                <a:lnTo>
                  <a:pt x="2783877" y="2891408"/>
                </a:lnTo>
                <a:lnTo>
                  <a:pt x="2794571" y="2880893"/>
                </a:lnTo>
                <a:lnTo>
                  <a:pt x="2803473" y="2889948"/>
                </a:lnTo>
                <a:lnTo>
                  <a:pt x="2801987" y="2891408"/>
                </a:lnTo>
                <a:close/>
              </a:path>
              <a:path w="3305175" h="3365500">
                <a:moveTo>
                  <a:pt x="2787899" y="2905137"/>
                </a:moveTo>
                <a:lnTo>
                  <a:pt x="2769552" y="2905137"/>
                </a:lnTo>
                <a:lnTo>
                  <a:pt x="2783928" y="2891358"/>
                </a:lnTo>
                <a:lnTo>
                  <a:pt x="2801987" y="2891408"/>
                </a:lnTo>
                <a:lnTo>
                  <a:pt x="2792717" y="2900514"/>
                </a:lnTo>
                <a:lnTo>
                  <a:pt x="2787899" y="2905137"/>
                </a:lnTo>
                <a:close/>
              </a:path>
              <a:path w="3305175" h="3365500">
                <a:moveTo>
                  <a:pt x="2766707" y="2925216"/>
                </a:moveTo>
                <a:lnTo>
                  <a:pt x="2758020" y="2915945"/>
                </a:lnTo>
                <a:lnTo>
                  <a:pt x="2769603" y="2905086"/>
                </a:lnTo>
                <a:lnTo>
                  <a:pt x="2787899" y="2905137"/>
                </a:lnTo>
                <a:lnTo>
                  <a:pt x="2778289" y="2914357"/>
                </a:lnTo>
                <a:lnTo>
                  <a:pt x="2766707" y="2925216"/>
                </a:lnTo>
                <a:close/>
              </a:path>
              <a:path w="3305175" h="3365500">
                <a:moveTo>
                  <a:pt x="2733363" y="2945307"/>
                </a:moveTo>
                <a:lnTo>
                  <a:pt x="2725635" y="2945307"/>
                </a:lnTo>
                <a:lnTo>
                  <a:pt x="2729928" y="2941459"/>
                </a:lnTo>
                <a:lnTo>
                  <a:pt x="2733363" y="2945307"/>
                </a:lnTo>
                <a:close/>
              </a:path>
              <a:path w="3305175" h="3365500">
                <a:moveTo>
                  <a:pt x="2699727" y="2984233"/>
                </a:moveTo>
                <a:lnTo>
                  <a:pt x="2691612" y="2974466"/>
                </a:lnTo>
                <a:lnTo>
                  <a:pt x="2695625" y="2971139"/>
                </a:lnTo>
                <a:lnTo>
                  <a:pt x="2710738" y="2958287"/>
                </a:lnTo>
                <a:lnTo>
                  <a:pt x="2725686" y="2945256"/>
                </a:lnTo>
                <a:lnTo>
                  <a:pt x="2733363" y="2945307"/>
                </a:lnTo>
                <a:lnTo>
                  <a:pt x="2738386" y="2950933"/>
                </a:lnTo>
                <a:lnTo>
                  <a:pt x="2734030" y="2954832"/>
                </a:lnTo>
                <a:lnTo>
                  <a:pt x="2718955" y="2967964"/>
                </a:lnTo>
                <a:lnTo>
                  <a:pt x="2703740" y="2980905"/>
                </a:lnTo>
                <a:lnTo>
                  <a:pt x="2699727" y="2984233"/>
                </a:lnTo>
                <a:close/>
              </a:path>
              <a:path w="3305175" h="3365500">
                <a:moveTo>
                  <a:pt x="2710675" y="2958338"/>
                </a:moveTo>
                <a:close/>
              </a:path>
              <a:path w="3305175" h="3365500">
                <a:moveTo>
                  <a:pt x="2695562" y="2971190"/>
                </a:moveTo>
                <a:close/>
              </a:path>
              <a:path w="3305175" h="3365500">
                <a:moveTo>
                  <a:pt x="2654411" y="3020758"/>
                </a:moveTo>
                <a:lnTo>
                  <a:pt x="2633611" y="3020758"/>
                </a:lnTo>
                <a:lnTo>
                  <a:pt x="2649384" y="3008604"/>
                </a:lnTo>
                <a:lnTo>
                  <a:pt x="2662211" y="2998457"/>
                </a:lnTo>
                <a:lnTo>
                  <a:pt x="2670098" y="3008414"/>
                </a:lnTo>
                <a:lnTo>
                  <a:pt x="2657144" y="3018650"/>
                </a:lnTo>
                <a:lnTo>
                  <a:pt x="2654411" y="3020758"/>
                </a:lnTo>
                <a:close/>
              </a:path>
              <a:path w="3305175" h="3365500">
                <a:moveTo>
                  <a:pt x="2649321" y="3008642"/>
                </a:moveTo>
                <a:close/>
              </a:path>
              <a:path w="3305175" h="3365500">
                <a:moveTo>
                  <a:pt x="2629763" y="3039554"/>
                </a:moveTo>
                <a:lnTo>
                  <a:pt x="2622130" y="3029394"/>
                </a:lnTo>
                <a:lnTo>
                  <a:pt x="2633674" y="3020707"/>
                </a:lnTo>
                <a:lnTo>
                  <a:pt x="2654411" y="3020758"/>
                </a:lnTo>
                <a:lnTo>
                  <a:pt x="2641307" y="3030867"/>
                </a:lnTo>
                <a:lnTo>
                  <a:pt x="2629763" y="3039554"/>
                </a:lnTo>
                <a:close/>
              </a:path>
              <a:path w="3305175" h="3365500">
                <a:moveTo>
                  <a:pt x="2594473" y="3055962"/>
                </a:moveTo>
                <a:lnTo>
                  <a:pt x="2585605" y="3055962"/>
                </a:lnTo>
                <a:lnTo>
                  <a:pt x="2591472" y="3051771"/>
                </a:lnTo>
                <a:lnTo>
                  <a:pt x="2594473" y="3055962"/>
                </a:lnTo>
                <a:close/>
              </a:path>
              <a:path w="3305175" h="3365500">
                <a:moveTo>
                  <a:pt x="2591529" y="3067316"/>
                </a:moveTo>
                <a:lnTo>
                  <a:pt x="2569324" y="3067316"/>
                </a:lnTo>
                <a:lnTo>
                  <a:pt x="2585668" y="3055912"/>
                </a:lnTo>
                <a:lnTo>
                  <a:pt x="2594473" y="3055962"/>
                </a:lnTo>
                <a:lnTo>
                  <a:pt x="2598864" y="3062097"/>
                </a:lnTo>
                <a:lnTo>
                  <a:pt x="2592933" y="3066338"/>
                </a:lnTo>
                <a:lnTo>
                  <a:pt x="2591529" y="3067316"/>
                </a:lnTo>
                <a:close/>
              </a:path>
              <a:path w="3305175" h="3365500">
                <a:moveTo>
                  <a:pt x="2556852" y="3091065"/>
                </a:moveTo>
                <a:lnTo>
                  <a:pt x="2549842" y="3080473"/>
                </a:lnTo>
                <a:lnTo>
                  <a:pt x="2552953" y="3078429"/>
                </a:lnTo>
                <a:lnTo>
                  <a:pt x="2569387" y="3067265"/>
                </a:lnTo>
                <a:lnTo>
                  <a:pt x="2591529" y="3067316"/>
                </a:lnTo>
                <a:lnTo>
                  <a:pt x="2576512" y="3077781"/>
                </a:lnTo>
                <a:lnTo>
                  <a:pt x="2559964" y="3089020"/>
                </a:lnTo>
                <a:lnTo>
                  <a:pt x="2556852" y="3091065"/>
                </a:lnTo>
                <a:close/>
              </a:path>
              <a:path w="3305175" h="3365500">
                <a:moveTo>
                  <a:pt x="2552890" y="3078467"/>
                </a:moveTo>
                <a:close/>
              </a:path>
              <a:path w="3305175" h="3365500">
                <a:moveTo>
                  <a:pt x="2510177" y="3121101"/>
                </a:moveTo>
                <a:lnTo>
                  <a:pt x="2485808" y="3121101"/>
                </a:lnTo>
                <a:lnTo>
                  <a:pt x="2502852" y="3110699"/>
                </a:lnTo>
                <a:lnTo>
                  <a:pt x="2518041" y="3101174"/>
                </a:lnTo>
                <a:lnTo>
                  <a:pt x="2524785" y="3111931"/>
                </a:lnTo>
                <a:lnTo>
                  <a:pt x="2510177" y="3121101"/>
                </a:lnTo>
                <a:close/>
              </a:path>
              <a:path w="3305175" h="3365500">
                <a:moveTo>
                  <a:pt x="2502788" y="3110738"/>
                </a:moveTo>
                <a:close/>
              </a:path>
              <a:path w="3305175" h="3365500">
                <a:moveTo>
                  <a:pt x="2485833" y="3121085"/>
                </a:moveTo>
                <a:close/>
              </a:path>
              <a:path w="3305175" h="3365500">
                <a:moveTo>
                  <a:pt x="2481325" y="3138525"/>
                </a:moveTo>
                <a:lnTo>
                  <a:pt x="2474848" y="3127603"/>
                </a:lnTo>
                <a:lnTo>
                  <a:pt x="2485833" y="3121085"/>
                </a:lnTo>
                <a:lnTo>
                  <a:pt x="2510177" y="3121101"/>
                </a:lnTo>
                <a:lnTo>
                  <a:pt x="2492362" y="3131985"/>
                </a:lnTo>
                <a:lnTo>
                  <a:pt x="2481325" y="3138525"/>
                </a:lnTo>
                <a:close/>
              </a:path>
              <a:path w="3305175" h="3365500">
                <a:moveTo>
                  <a:pt x="2403284" y="3181883"/>
                </a:moveTo>
                <a:lnTo>
                  <a:pt x="2397480" y="3170593"/>
                </a:lnTo>
                <a:lnTo>
                  <a:pt x="2399080" y="3169767"/>
                </a:lnTo>
                <a:lnTo>
                  <a:pt x="2416695" y="3160445"/>
                </a:lnTo>
                <a:lnTo>
                  <a:pt x="2434183" y="3150908"/>
                </a:lnTo>
                <a:lnTo>
                  <a:pt x="2441968" y="3146539"/>
                </a:lnTo>
                <a:lnTo>
                  <a:pt x="2448178" y="3157613"/>
                </a:lnTo>
                <a:lnTo>
                  <a:pt x="2440253" y="3162058"/>
                </a:lnTo>
                <a:lnTo>
                  <a:pt x="2422639" y="3171672"/>
                </a:lnTo>
                <a:lnTo>
                  <a:pt x="2404884" y="3181070"/>
                </a:lnTo>
                <a:lnTo>
                  <a:pt x="2403284" y="3181883"/>
                </a:lnTo>
                <a:close/>
              </a:path>
              <a:path w="3305175" h="3365500">
                <a:moveTo>
                  <a:pt x="2434107" y="3150946"/>
                </a:moveTo>
                <a:close/>
              </a:path>
              <a:path w="3305175" h="3365500">
                <a:moveTo>
                  <a:pt x="2416619" y="3160483"/>
                </a:moveTo>
                <a:close/>
              </a:path>
              <a:path w="3305175" h="3365500">
                <a:moveTo>
                  <a:pt x="2399004" y="3169805"/>
                </a:moveTo>
                <a:close/>
              </a:path>
              <a:path w="3305175" h="3365500">
                <a:moveTo>
                  <a:pt x="2367919" y="3196501"/>
                </a:moveTo>
                <a:lnTo>
                  <a:pt x="2345423" y="3196501"/>
                </a:lnTo>
                <a:lnTo>
                  <a:pt x="2363558" y="3187750"/>
                </a:lnTo>
                <a:lnTo>
                  <a:pt x="2367919" y="3196501"/>
                </a:lnTo>
                <a:close/>
              </a:path>
              <a:path w="3305175" h="3365500">
                <a:moveTo>
                  <a:pt x="2357085" y="3204972"/>
                </a:moveTo>
                <a:lnTo>
                  <a:pt x="2327325" y="3204972"/>
                </a:lnTo>
                <a:lnTo>
                  <a:pt x="2345499" y="3196463"/>
                </a:lnTo>
                <a:lnTo>
                  <a:pt x="2367919" y="3196501"/>
                </a:lnTo>
                <a:lnTo>
                  <a:pt x="2369222" y="3199117"/>
                </a:lnTo>
                <a:lnTo>
                  <a:pt x="2357085" y="3204972"/>
                </a:lnTo>
                <a:close/>
              </a:path>
              <a:path w="3305175" h="3365500">
                <a:moveTo>
                  <a:pt x="2323045" y="3220847"/>
                </a:moveTo>
                <a:lnTo>
                  <a:pt x="2317800" y="3209277"/>
                </a:lnTo>
                <a:lnTo>
                  <a:pt x="2327389" y="3204933"/>
                </a:lnTo>
                <a:lnTo>
                  <a:pt x="2357085" y="3204972"/>
                </a:lnTo>
                <a:lnTo>
                  <a:pt x="2350871" y="3207969"/>
                </a:lnTo>
                <a:lnTo>
                  <a:pt x="2332634" y="3216503"/>
                </a:lnTo>
                <a:lnTo>
                  <a:pt x="2323045" y="3220847"/>
                </a:lnTo>
                <a:close/>
              </a:path>
              <a:path w="3305175" h="3365500">
                <a:moveTo>
                  <a:pt x="2284978" y="3229063"/>
                </a:moveTo>
                <a:lnTo>
                  <a:pt x="2272321" y="3229063"/>
                </a:lnTo>
                <a:lnTo>
                  <a:pt x="2283053" y="3224517"/>
                </a:lnTo>
                <a:lnTo>
                  <a:pt x="2284978" y="3229063"/>
                </a:lnTo>
                <a:close/>
              </a:path>
              <a:path w="3305175" h="3365500">
                <a:moveTo>
                  <a:pt x="2240813" y="3255403"/>
                </a:moveTo>
                <a:lnTo>
                  <a:pt x="2236152" y="3243592"/>
                </a:lnTo>
                <a:lnTo>
                  <a:pt x="2253830" y="3236620"/>
                </a:lnTo>
                <a:lnTo>
                  <a:pt x="2272398" y="3229025"/>
                </a:lnTo>
                <a:lnTo>
                  <a:pt x="2284978" y="3229063"/>
                </a:lnTo>
                <a:lnTo>
                  <a:pt x="2288006" y="3236214"/>
                </a:lnTo>
                <a:lnTo>
                  <a:pt x="2277198" y="3240786"/>
                </a:lnTo>
                <a:lnTo>
                  <a:pt x="2258491" y="3248431"/>
                </a:lnTo>
                <a:lnTo>
                  <a:pt x="2240813" y="3255403"/>
                </a:lnTo>
                <a:close/>
              </a:path>
              <a:path w="3305175" h="3365500">
                <a:moveTo>
                  <a:pt x="2253754" y="3236645"/>
                </a:moveTo>
                <a:close/>
              </a:path>
              <a:path w="3305175" h="3365500">
                <a:moveTo>
                  <a:pt x="2198385" y="3271177"/>
                </a:moveTo>
                <a:lnTo>
                  <a:pt x="2159317" y="3271177"/>
                </a:lnTo>
                <a:lnTo>
                  <a:pt x="2178494" y="3264712"/>
                </a:lnTo>
                <a:lnTo>
                  <a:pt x="2197493" y="3258032"/>
                </a:lnTo>
                <a:lnTo>
                  <a:pt x="2200617" y="3256889"/>
                </a:lnTo>
                <a:lnTo>
                  <a:pt x="2204973" y="3268814"/>
                </a:lnTo>
                <a:lnTo>
                  <a:pt x="2201709" y="3270008"/>
                </a:lnTo>
                <a:lnTo>
                  <a:pt x="2198385" y="3271177"/>
                </a:lnTo>
                <a:close/>
              </a:path>
              <a:path w="3305175" h="3365500">
                <a:moveTo>
                  <a:pt x="2197417" y="3258057"/>
                </a:moveTo>
                <a:close/>
              </a:path>
              <a:path w="3305175" h="3365500">
                <a:moveTo>
                  <a:pt x="2178418" y="3264738"/>
                </a:moveTo>
                <a:close/>
              </a:path>
              <a:path w="3305175" h="3365500">
                <a:moveTo>
                  <a:pt x="2159369" y="3271159"/>
                </a:moveTo>
                <a:close/>
              </a:path>
              <a:path w="3305175" h="3365500">
                <a:moveTo>
                  <a:pt x="2156701" y="3285375"/>
                </a:moveTo>
                <a:lnTo>
                  <a:pt x="2152789" y="3273298"/>
                </a:lnTo>
                <a:lnTo>
                  <a:pt x="2159369" y="3271159"/>
                </a:lnTo>
                <a:lnTo>
                  <a:pt x="2198385" y="3271177"/>
                </a:lnTo>
                <a:lnTo>
                  <a:pt x="2182558" y="3276739"/>
                </a:lnTo>
                <a:lnTo>
                  <a:pt x="2163305" y="3283242"/>
                </a:lnTo>
                <a:lnTo>
                  <a:pt x="2156701" y="3285375"/>
                </a:lnTo>
                <a:close/>
              </a:path>
              <a:path w="3305175" h="3365500">
                <a:moveTo>
                  <a:pt x="2117913" y="3289122"/>
                </a:moveTo>
                <a:lnTo>
                  <a:pt x="2101405" y="3289122"/>
                </a:lnTo>
                <a:lnTo>
                  <a:pt x="2116581" y="3284626"/>
                </a:lnTo>
                <a:lnTo>
                  <a:pt x="2117913" y="3289122"/>
                </a:lnTo>
                <a:close/>
              </a:path>
              <a:path w="3305175" h="3365500">
                <a:moveTo>
                  <a:pt x="2071153" y="3310661"/>
                </a:moveTo>
                <a:lnTo>
                  <a:pt x="2067851" y="3298393"/>
                </a:lnTo>
                <a:lnTo>
                  <a:pt x="2081986" y="3294608"/>
                </a:lnTo>
                <a:lnTo>
                  <a:pt x="2101481" y="3289096"/>
                </a:lnTo>
                <a:lnTo>
                  <a:pt x="2117913" y="3289122"/>
                </a:lnTo>
                <a:lnTo>
                  <a:pt x="2120188" y="3296805"/>
                </a:lnTo>
                <a:lnTo>
                  <a:pt x="2104935" y="3301314"/>
                </a:lnTo>
                <a:lnTo>
                  <a:pt x="2085276" y="3306864"/>
                </a:lnTo>
                <a:lnTo>
                  <a:pt x="2071153" y="3310661"/>
                </a:lnTo>
                <a:close/>
              </a:path>
              <a:path w="3305175" h="3365500">
                <a:moveTo>
                  <a:pt x="2081910" y="3294621"/>
                </a:moveTo>
                <a:close/>
              </a:path>
              <a:path w="3305175" h="3365500">
                <a:moveTo>
                  <a:pt x="2032653" y="3314242"/>
                </a:moveTo>
                <a:lnTo>
                  <a:pt x="2002942" y="3314242"/>
                </a:lnTo>
                <a:lnTo>
                  <a:pt x="2022906" y="3309683"/>
                </a:lnTo>
                <a:lnTo>
                  <a:pt x="2031072" y="3307702"/>
                </a:lnTo>
                <a:lnTo>
                  <a:pt x="2032653" y="3314242"/>
                </a:lnTo>
                <a:close/>
              </a:path>
              <a:path w="3305175" h="3365500">
                <a:moveTo>
                  <a:pt x="2022830" y="3309696"/>
                </a:moveTo>
                <a:close/>
              </a:path>
              <a:path w="3305175" h="3365500">
                <a:moveTo>
                  <a:pt x="2033691" y="3318535"/>
                </a:moveTo>
                <a:lnTo>
                  <a:pt x="1982977" y="3318535"/>
                </a:lnTo>
                <a:lnTo>
                  <a:pt x="2003018" y="3314217"/>
                </a:lnTo>
                <a:lnTo>
                  <a:pt x="2032653" y="3314242"/>
                </a:lnTo>
                <a:lnTo>
                  <a:pt x="2033691" y="3318535"/>
                </a:lnTo>
                <a:close/>
              </a:path>
              <a:path w="3305175" h="3365500">
                <a:moveTo>
                  <a:pt x="1984260" y="3331222"/>
                </a:moveTo>
                <a:lnTo>
                  <a:pt x="1981745" y="3318776"/>
                </a:lnTo>
                <a:lnTo>
                  <a:pt x="1983053" y="3318510"/>
                </a:lnTo>
                <a:lnTo>
                  <a:pt x="2033691" y="3318535"/>
                </a:lnTo>
                <a:lnTo>
                  <a:pt x="2034057" y="3320046"/>
                </a:lnTo>
                <a:lnTo>
                  <a:pt x="2025725" y="3322066"/>
                </a:lnTo>
                <a:lnTo>
                  <a:pt x="2005698" y="3326638"/>
                </a:lnTo>
                <a:lnTo>
                  <a:pt x="1985568" y="3330968"/>
                </a:lnTo>
                <a:lnTo>
                  <a:pt x="1984260" y="3331222"/>
                </a:lnTo>
                <a:close/>
              </a:path>
              <a:path w="3305175" h="3365500">
                <a:moveTo>
                  <a:pt x="1945780" y="3333216"/>
                </a:moveTo>
                <a:lnTo>
                  <a:pt x="1902231" y="3333216"/>
                </a:lnTo>
                <a:lnTo>
                  <a:pt x="1922627" y="3329901"/>
                </a:lnTo>
                <a:lnTo>
                  <a:pt x="1942845" y="3326358"/>
                </a:lnTo>
                <a:lnTo>
                  <a:pt x="1944433" y="3326066"/>
                </a:lnTo>
                <a:lnTo>
                  <a:pt x="1945780" y="3333216"/>
                </a:lnTo>
                <a:close/>
              </a:path>
              <a:path w="3305175" h="3365500">
                <a:moveTo>
                  <a:pt x="1942769" y="3326371"/>
                </a:moveTo>
                <a:close/>
              </a:path>
              <a:path w="3305175" h="3365500">
                <a:moveTo>
                  <a:pt x="1922538" y="3329914"/>
                </a:moveTo>
                <a:close/>
              </a:path>
              <a:path w="3305175" h="3365500">
                <a:moveTo>
                  <a:pt x="1896439" y="3346919"/>
                </a:moveTo>
                <a:lnTo>
                  <a:pt x="1894573" y="3334359"/>
                </a:lnTo>
                <a:lnTo>
                  <a:pt x="1902307" y="3333203"/>
                </a:lnTo>
                <a:lnTo>
                  <a:pt x="1945780" y="3333216"/>
                </a:lnTo>
                <a:lnTo>
                  <a:pt x="1946782" y="3338537"/>
                </a:lnTo>
                <a:lnTo>
                  <a:pt x="1945042" y="3338868"/>
                </a:lnTo>
                <a:lnTo>
                  <a:pt x="1924659" y="3342449"/>
                </a:lnTo>
                <a:lnTo>
                  <a:pt x="1904174" y="3345764"/>
                </a:lnTo>
                <a:lnTo>
                  <a:pt x="1896439" y="3346919"/>
                </a:lnTo>
                <a:close/>
              </a:path>
              <a:path w="3305175" h="3365500">
                <a:moveTo>
                  <a:pt x="1857238" y="3341560"/>
                </a:moveTo>
                <a:lnTo>
                  <a:pt x="1840801" y="3341560"/>
                </a:lnTo>
                <a:lnTo>
                  <a:pt x="1856993" y="3339566"/>
                </a:lnTo>
                <a:lnTo>
                  <a:pt x="1857238" y="3341560"/>
                </a:lnTo>
                <a:close/>
              </a:path>
              <a:path w="3305175" h="3365500">
                <a:moveTo>
                  <a:pt x="1857518" y="3343833"/>
                </a:moveTo>
                <a:lnTo>
                  <a:pt x="1820163" y="3343833"/>
                </a:lnTo>
                <a:lnTo>
                  <a:pt x="1840877" y="3341547"/>
                </a:lnTo>
                <a:lnTo>
                  <a:pt x="1857238" y="3341560"/>
                </a:lnTo>
                <a:lnTo>
                  <a:pt x="1857518" y="3343833"/>
                </a:lnTo>
                <a:close/>
              </a:path>
              <a:path w="3305175" h="3365500">
                <a:moveTo>
                  <a:pt x="1807895" y="3357778"/>
                </a:moveTo>
                <a:lnTo>
                  <a:pt x="1806663" y="3345141"/>
                </a:lnTo>
                <a:lnTo>
                  <a:pt x="1820239" y="3343821"/>
                </a:lnTo>
                <a:lnTo>
                  <a:pt x="1857518" y="3343833"/>
                </a:lnTo>
                <a:lnTo>
                  <a:pt x="1858543" y="3352177"/>
                </a:lnTo>
                <a:lnTo>
                  <a:pt x="1842350" y="3354171"/>
                </a:lnTo>
                <a:lnTo>
                  <a:pt x="1821548" y="3356457"/>
                </a:lnTo>
                <a:lnTo>
                  <a:pt x="1807895" y="3357778"/>
                </a:lnTo>
                <a:close/>
              </a:path>
              <a:path w="3305175" h="3365500">
                <a:moveTo>
                  <a:pt x="1768911" y="3349066"/>
                </a:moveTo>
                <a:lnTo>
                  <a:pt x="1757819" y="3349066"/>
                </a:lnTo>
                <a:lnTo>
                  <a:pt x="1768855" y="3348278"/>
                </a:lnTo>
                <a:lnTo>
                  <a:pt x="1768911" y="3349066"/>
                </a:lnTo>
                <a:close/>
              </a:path>
              <a:path w="3305175" h="3365500">
                <a:moveTo>
                  <a:pt x="1718881" y="3363798"/>
                </a:moveTo>
                <a:lnTo>
                  <a:pt x="1718309" y="3351110"/>
                </a:lnTo>
                <a:lnTo>
                  <a:pt x="1736966" y="3350272"/>
                </a:lnTo>
                <a:lnTo>
                  <a:pt x="1757895" y="3349053"/>
                </a:lnTo>
                <a:lnTo>
                  <a:pt x="1768911" y="3349066"/>
                </a:lnTo>
                <a:lnTo>
                  <a:pt x="1769757" y="3360940"/>
                </a:lnTo>
                <a:lnTo>
                  <a:pt x="1758708" y="3361728"/>
                </a:lnTo>
                <a:lnTo>
                  <a:pt x="1737626" y="3362960"/>
                </a:lnTo>
                <a:lnTo>
                  <a:pt x="1718881" y="3363798"/>
                </a:lnTo>
                <a:close/>
              </a:path>
              <a:path w="3305175" h="3365500">
                <a:moveTo>
                  <a:pt x="1680392" y="3352444"/>
                </a:moveTo>
                <a:lnTo>
                  <a:pt x="1652542" y="3352444"/>
                </a:lnTo>
                <a:lnTo>
                  <a:pt x="1673783" y="3352304"/>
                </a:lnTo>
                <a:lnTo>
                  <a:pt x="1680387" y="3352177"/>
                </a:lnTo>
                <a:lnTo>
                  <a:pt x="1680392" y="3352444"/>
                </a:lnTo>
                <a:close/>
              </a:path>
              <a:path w="3305175" h="3365500">
                <a:moveTo>
                  <a:pt x="1652587" y="3365144"/>
                </a:moveTo>
                <a:lnTo>
                  <a:pt x="1629587" y="3364979"/>
                </a:lnTo>
                <a:lnTo>
                  <a:pt x="1629828" y="3352279"/>
                </a:lnTo>
                <a:lnTo>
                  <a:pt x="1631302" y="3352304"/>
                </a:lnTo>
                <a:lnTo>
                  <a:pt x="1652542" y="3352444"/>
                </a:lnTo>
                <a:lnTo>
                  <a:pt x="1680392" y="3352444"/>
                </a:lnTo>
                <a:lnTo>
                  <a:pt x="1680628" y="3364877"/>
                </a:lnTo>
                <a:lnTo>
                  <a:pt x="1673948" y="3365004"/>
                </a:lnTo>
                <a:lnTo>
                  <a:pt x="1652587" y="3365144"/>
                </a:lnTo>
                <a:close/>
              </a:path>
              <a:path w="3305175" h="3365500">
                <a:moveTo>
                  <a:pt x="1591424" y="3364001"/>
                </a:moveTo>
                <a:lnTo>
                  <a:pt x="1588617" y="3363912"/>
                </a:lnTo>
                <a:lnTo>
                  <a:pt x="1567548" y="3362960"/>
                </a:lnTo>
                <a:lnTo>
                  <a:pt x="1546453" y="3361728"/>
                </a:lnTo>
                <a:lnTo>
                  <a:pt x="1540446" y="3361308"/>
                </a:lnTo>
                <a:lnTo>
                  <a:pt x="1541347" y="3348634"/>
                </a:lnTo>
                <a:lnTo>
                  <a:pt x="1547266" y="3349066"/>
                </a:lnTo>
                <a:lnTo>
                  <a:pt x="1568195" y="3350272"/>
                </a:lnTo>
                <a:lnTo>
                  <a:pt x="1589188" y="3351225"/>
                </a:lnTo>
                <a:lnTo>
                  <a:pt x="1591830" y="3351301"/>
                </a:lnTo>
                <a:lnTo>
                  <a:pt x="1591424" y="3364001"/>
                </a:lnTo>
                <a:close/>
              </a:path>
              <a:path w="3305175" h="3365500">
                <a:moveTo>
                  <a:pt x="1502308" y="3358273"/>
                </a:moveTo>
                <a:lnTo>
                  <a:pt x="1483613" y="3356457"/>
                </a:lnTo>
                <a:lnTo>
                  <a:pt x="1462823" y="3354171"/>
                </a:lnTo>
                <a:lnTo>
                  <a:pt x="1451635" y="3352800"/>
                </a:lnTo>
                <a:lnTo>
                  <a:pt x="1453184" y="3340201"/>
                </a:lnTo>
                <a:lnTo>
                  <a:pt x="1464284" y="3341560"/>
                </a:lnTo>
                <a:lnTo>
                  <a:pt x="1484921" y="3343833"/>
                </a:lnTo>
                <a:lnTo>
                  <a:pt x="1503527" y="3345637"/>
                </a:lnTo>
                <a:lnTo>
                  <a:pt x="1502308" y="3358273"/>
                </a:lnTo>
                <a:close/>
              </a:path>
              <a:path w="3305175" h="3365500">
                <a:moveTo>
                  <a:pt x="1413725" y="3347669"/>
                </a:moveTo>
                <a:lnTo>
                  <a:pt x="1400822" y="3345751"/>
                </a:lnTo>
                <a:lnTo>
                  <a:pt x="1380350" y="3342424"/>
                </a:lnTo>
                <a:lnTo>
                  <a:pt x="1363433" y="3339465"/>
                </a:lnTo>
                <a:lnTo>
                  <a:pt x="1365618" y="3326955"/>
                </a:lnTo>
                <a:lnTo>
                  <a:pt x="1382474" y="3329901"/>
                </a:lnTo>
                <a:lnTo>
                  <a:pt x="1402863" y="3333216"/>
                </a:lnTo>
                <a:lnTo>
                  <a:pt x="1415592" y="3335108"/>
                </a:lnTo>
                <a:lnTo>
                  <a:pt x="1413725" y="3347669"/>
                </a:lnTo>
                <a:close/>
              </a:path>
              <a:path w="3305175" h="3365500">
                <a:moveTo>
                  <a:pt x="1325854" y="3332238"/>
                </a:moveTo>
                <a:lnTo>
                  <a:pt x="1319440" y="3330943"/>
                </a:lnTo>
                <a:lnTo>
                  <a:pt x="1299311" y="3326625"/>
                </a:lnTo>
                <a:lnTo>
                  <a:pt x="1279283" y="3322040"/>
                </a:lnTo>
                <a:lnTo>
                  <a:pt x="1276006" y="3321253"/>
                </a:lnTo>
                <a:lnTo>
                  <a:pt x="1278991" y="3308908"/>
                </a:lnTo>
                <a:lnTo>
                  <a:pt x="1282215" y="3309683"/>
                </a:lnTo>
                <a:lnTo>
                  <a:pt x="1302143" y="3314242"/>
                </a:lnTo>
                <a:lnTo>
                  <a:pt x="1322107" y="3318535"/>
                </a:lnTo>
                <a:lnTo>
                  <a:pt x="1328368" y="3319792"/>
                </a:lnTo>
                <a:lnTo>
                  <a:pt x="1325854" y="3332238"/>
                </a:lnTo>
                <a:close/>
              </a:path>
              <a:path w="3305175" h="3365500">
                <a:moveTo>
                  <a:pt x="1238884" y="3311994"/>
                </a:moveTo>
                <a:lnTo>
                  <a:pt x="1219733" y="3306851"/>
                </a:lnTo>
                <a:lnTo>
                  <a:pt x="1200073" y="3301301"/>
                </a:lnTo>
                <a:lnTo>
                  <a:pt x="1189811" y="3298253"/>
                </a:lnTo>
                <a:lnTo>
                  <a:pt x="1193418" y="3286086"/>
                </a:lnTo>
                <a:lnTo>
                  <a:pt x="1203694" y="3289122"/>
                </a:lnTo>
                <a:lnTo>
                  <a:pt x="1223142" y="3294608"/>
                </a:lnTo>
                <a:lnTo>
                  <a:pt x="1242186" y="3299726"/>
                </a:lnTo>
                <a:lnTo>
                  <a:pt x="1238884" y="3311994"/>
                </a:lnTo>
                <a:close/>
              </a:path>
              <a:path w="3305175" h="3365500">
                <a:moveTo>
                  <a:pt x="1153261" y="3286950"/>
                </a:moveTo>
                <a:lnTo>
                  <a:pt x="1141704" y="3283216"/>
                </a:lnTo>
                <a:lnTo>
                  <a:pt x="1122451" y="3276714"/>
                </a:lnTo>
                <a:lnTo>
                  <a:pt x="1105014" y="3270580"/>
                </a:lnTo>
                <a:lnTo>
                  <a:pt x="1109230" y="3258604"/>
                </a:lnTo>
                <a:lnTo>
                  <a:pt x="1126595" y="3264712"/>
                </a:lnTo>
                <a:lnTo>
                  <a:pt x="1145692" y="3271151"/>
                </a:lnTo>
                <a:lnTo>
                  <a:pt x="1157172" y="3274872"/>
                </a:lnTo>
                <a:lnTo>
                  <a:pt x="1153261" y="3286950"/>
                </a:lnTo>
                <a:close/>
              </a:path>
              <a:path w="3305175" h="3365500">
                <a:moveTo>
                  <a:pt x="1069149" y="3257270"/>
                </a:moveTo>
                <a:lnTo>
                  <a:pt x="1065339" y="3255822"/>
                </a:lnTo>
                <a:lnTo>
                  <a:pt x="1046517" y="3248405"/>
                </a:lnTo>
                <a:lnTo>
                  <a:pt x="1027810" y="3240760"/>
                </a:lnTo>
                <a:lnTo>
                  <a:pt x="1021803" y="3238207"/>
                </a:lnTo>
                <a:lnTo>
                  <a:pt x="1026756" y="3226511"/>
                </a:lnTo>
                <a:lnTo>
                  <a:pt x="1032780" y="3229063"/>
                </a:lnTo>
                <a:lnTo>
                  <a:pt x="1051268" y="3236620"/>
                </a:lnTo>
                <a:lnTo>
                  <a:pt x="1069935" y="3243986"/>
                </a:lnTo>
                <a:lnTo>
                  <a:pt x="1073657" y="3245396"/>
                </a:lnTo>
                <a:lnTo>
                  <a:pt x="1069149" y="3257270"/>
                </a:lnTo>
                <a:close/>
              </a:path>
              <a:path w="3305175" h="3365500">
                <a:moveTo>
                  <a:pt x="986713" y="3222967"/>
                </a:moveTo>
                <a:lnTo>
                  <a:pt x="972375" y="3216478"/>
                </a:lnTo>
                <a:lnTo>
                  <a:pt x="954138" y="3207943"/>
                </a:lnTo>
                <a:lnTo>
                  <a:pt x="940561" y="3201377"/>
                </a:lnTo>
                <a:lnTo>
                  <a:pt x="946086" y="3189947"/>
                </a:lnTo>
                <a:lnTo>
                  <a:pt x="959667" y="3196501"/>
                </a:lnTo>
                <a:lnTo>
                  <a:pt x="977780" y="3204972"/>
                </a:lnTo>
                <a:lnTo>
                  <a:pt x="991958" y="3211398"/>
                </a:lnTo>
                <a:lnTo>
                  <a:pt x="986713" y="3222967"/>
                </a:lnTo>
                <a:close/>
              </a:path>
              <a:path w="3305175" h="3365500">
                <a:moveTo>
                  <a:pt x="906360" y="3184232"/>
                </a:moveTo>
                <a:lnTo>
                  <a:pt x="900137" y="3181032"/>
                </a:lnTo>
                <a:lnTo>
                  <a:pt x="882383" y="3171634"/>
                </a:lnTo>
                <a:lnTo>
                  <a:pt x="864755" y="3162020"/>
                </a:lnTo>
                <a:lnTo>
                  <a:pt x="861377" y="3160128"/>
                </a:lnTo>
                <a:lnTo>
                  <a:pt x="867600" y="3149053"/>
                </a:lnTo>
                <a:lnTo>
                  <a:pt x="870910" y="3150908"/>
                </a:lnTo>
                <a:lnTo>
                  <a:pt x="888396" y="3160445"/>
                </a:lnTo>
                <a:lnTo>
                  <a:pt x="906009" y="3169767"/>
                </a:lnTo>
                <a:lnTo>
                  <a:pt x="912164" y="3172929"/>
                </a:lnTo>
                <a:lnTo>
                  <a:pt x="906360" y="3184232"/>
                </a:lnTo>
                <a:close/>
              </a:path>
              <a:path w="3305175" h="3365500">
                <a:moveTo>
                  <a:pt x="828166" y="3141154"/>
                </a:moveTo>
                <a:lnTo>
                  <a:pt x="812660" y="3131934"/>
                </a:lnTo>
                <a:lnTo>
                  <a:pt x="794844" y="3121063"/>
                </a:lnTo>
                <a:lnTo>
                  <a:pt x="784643" y="3114662"/>
                </a:lnTo>
                <a:lnTo>
                  <a:pt x="791387" y="3103905"/>
                </a:lnTo>
                <a:lnTo>
                  <a:pt x="802236" y="3110699"/>
                </a:lnTo>
                <a:lnTo>
                  <a:pt x="819214" y="3121063"/>
                </a:lnTo>
                <a:lnTo>
                  <a:pt x="834656" y="3130232"/>
                </a:lnTo>
                <a:lnTo>
                  <a:pt x="828166" y="3141154"/>
                </a:lnTo>
                <a:close/>
              </a:path>
              <a:path w="3305175" h="3365500">
                <a:moveTo>
                  <a:pt x="752512" y="3093897"/>
                </a:moveTo>
                <a:lnTo>
                  <a:pt x="745057" y="3088970"/>
                </a:lnTo>
                <a:lnTo>
                  <a:pt x="728509" y="3077730"/>
                </a:lnTo>
                <a:lnTo>
                  <a:pt x="712088" y="3066288"/>
                </a:lnTo>
                <a:lnTo>
                  <a:pt x="710399" y="3065081"/>
                </a:lnTo>
                <a:lnTo>
                  <a:pt x="717791" y="3054756"/>
                </a:lnTo>
                <a:lnTo>
                  <a:pt x="719489" y="3055962"/>
                </a:lnTo>
                <a:lnTo>
                  <a:pt x="735785" y="3067316"/>
                </a:lnTo>
                <a:lnTo>
                  <a:pt x="752139" y="3078429"/>
                </a:lnTo>
                <a:lnTo>
                  <a:pt x="759523" y="3083305"/>
                </a:lnTo>
                <a:lnTo>
                  <a:pt x="752512" y="3093897"/>
                </a:lnTo>
                <a:close/>
              </a:path>
              <a:path w="3305175" h="3365500">
                <a:moveTo>
                  <a:pt x="679424" y="3042627"/>
                </a:moveTo>
                <a:lnTo>
                  <a:pt x="663714" y="3030816"/>
                </a:lnTo>
                <a:lnTo>
                  <a:pt x="647890" y="3018612"/>
                </a:lnTo>
                <a:lnTo>
                  <a:pt x="639025" y="3011601"/>
                </a:lnTo>
                <a:lnTo>
                  <a:pt x="646899" y="3001632"/>
                </a:lnTo>
                <a:lnTo>
                  <a:pt x="655716" y="3008604"/>
                </a:lnTo>
                <a:lnTo>
                  <a:pt x="671478" y="3020758"/>
                </a:lnTo>
                <a:lnTo>
                  <a:pt x="687057" y="3032480"/>
                </a:lnTo>
                <a:lnTo>
                  <a:pt x="679424" y="3042627"/>
                </a:lnTo>
                <a:close/>
              </a:path>
              <a:path w="3305175" h="3365500">
                <a:moveTo>
                  <a:pt x="609307" y="2987509"/>
                </a:moveTo>
                <a:lnTo>
                  <a:pt x="601293" y="2980867"/>
                </a:lnTo>
                <a:lnTo>
                  <a:pt x="586066" y="2967913"/>
                </a:lnTo>
                <a:lnTo>
                  <a:pt x="570521" y="2954350"/>
                </a:lnTo>
                <a:lnTo>
                  <a:pt x="578980" y="2944876"/>
                </a:lnTo>
                <a:lnTo>
                  <a:pt x="579405" y="2945256"/>
                </a:lnTo>
                <a:lnTo>
                  <a:pt x="594419" y="2958338"/>
                </a:lnTo>
                <a:lnTo>
                  <a:pt x="609463" y="2971139"/>
                </a:lnTo>
                <a:lnTo>
                  <a:pt x="617422" y="2977743"/>
                </a:lnTo>
                <a:lnTo>
                  <a:pt x="609307" y="2987509"/>
                </a:lnTo>
                <a:close/>
              </a:path>
              <a:path w="3305175" h="3365500">
                <a:moveTo>
                  <a:pt x="542200" y="2928759"/>
                </a:moveTo>
                <a:lnTo>
                  <a:pt x="541337" y="2927972"/>
                </a:lnTo>
                <a:lnTo>
                  <a:pt x="526744" y="2914307"/>
                </a:lnTo>
                <a:lnTo>
                  <a:pt x="512317" y="2900464"/>
                </a:lnTo>
                <a:lnTo>
                  <a:pt x="505269" y="2893542"/>
                </a:lnTo>
                <a:lnTo>
                  <a:pt x="514171" y="2884487"/>
                </a:lnTo>
                <a:lnTo>
                  <a:pt x="521168" y="2891358"/>
                </a:lnTo>
                <a:lnTo>
                  <a:pt x="535536" y="2905137"/>
                </a:lnTo>
                <a:lnTo>
                  <a:pt x="550760" y="2919387"/>
                </a:lnTo>
                <a:lnTo>
                  <a:pt x="542200" y="2928759"/>
                </a:lnTo>
                <a:close/>
              </a:path>
              <a:path w="3305175" h="3365500">
                <a:moveTo>
                  <a:pt x="478294" y="2866428"/>
                </a:moveTo>
                <a:lnTo>
                  <a:pt x="470014" y="2857906"/>
                </a:lnTo>
                <a:lnTo>
                  <a:pt x="456247" y="2843377"/>
                </a:lnTo>
                <a:lnTo>
                  <a:pt x="443305" y="2829394"/>
                </a:lnTo>
                <a:lnTo>
                  <a:pt x="452627" y="2820771"/>
                </a:lnTo>
                <a:lnTo>
                  <a:pt x="465578" y="2834754"/>
                </a:lnTo>
                <a:lnTo>
                  <a:pt x="479186" y="2849117"/>
                </a:lnTo>
                <a:lnTo>
                  <a:pt x="487400" y="2857588"/>
                </a:lnTo>
                <a:lnTo>
                  <a:pt x="478294" y="2866428"/>
                </a:lnTo>
                <a:close/>
              </a:path>
              <a:path w="3305175" h="3365500">
                <a:moveTo>
                  <a:pt x="417817" y="2800870"/>
                </a:moveTo>
                <a:lnTo>
                  <a:pt x="415988" y="2798800"/>
                </a:lnTo>
                <a:lnTo>
                  <a:pt x="402907" y="2783624"/>
                </a:lnTo>
                <a:lnTo>
                  <a:pt x="390016" y="2768269"/>
                </a:lnTo>
                <a:lnTo>
                  <a:pt x="384822" y="2761945"/>
                </a:lnTo>
                <a:lnTo>
                  <a:pt x="394639" y="2753893"/>
                </a:lnTo>
                <a:lnTo>
                  <a:pt x="399792" y="2760167"/>
                </a:lnTo>
                <a:lnTo>
                  <a:pt x="412592" y="2775394"/>
                </a:lnTo>
                <a:lnTo>
                  <a:pt x="425619" y="2790520"/>
                </a:lnTo>
                <a:lnTo>
                  <a:pt x="427342" y="2792476"/>
                </a:lnTo>
                <a:lnTo>
                  <a:pt x="417817" y="2800870"/>
                </a:lnTo>
                <a:close/>
              </a:path>
              <a:path w="3305175" h="3365500">
                <a:moveTo>
                  <a:pt x="360870" y="2732138"/>
                </a:moveTo>
                <a:lnTo>
                  <a:pt x="352399" y="2721292"/>
                </a:lnTo>
                <a:lnTo>
                  <a:pt x="340232" y="2705328"/>
                </a:lnTo>
                <a:lnTo>
                  <a:pt x="330009" y="2691587"/>
                </a:lnTo>
                <a:lnTo>
                  <a:pt x="340207" y="2684005"/>
                </a:lnTo>
                <a:lnTo>
                  <a:pt x="350380" y="2697695"/>
                </a:lnTo>
                <a:lnTo>
                  <a:pt x="362460" y="2713532"/>
                </a:lnTo>
                <a:lnTo>
                  <a:pt x="370877" y="2724315"/>
                </a:lnTo>
                <a:lnTo>
                  <a:pt x="360870" y="2732138"/>
                </a:lnTo>
                <a:close/>
              </a:path>
              <a:path w="3305175" h="3365500">
                <a:moveTo>
                  <a:pt x="307669" y="2660535"/>
                </a:moveTo>
                <a:lnTo>
                  <a:pt x="304825" y="2656522"/>
                </a:lnTo>
                <a:lnTo>
                  <a:pt x="293407" y="2639949"/>
                </a:lnTo>
                <a:lnTo>
                  <a:pt x="282181" y="2623235"/>
                </a:lnTo>
                <a:lnTo>
                  <a:pt x="278980" y="2618346"/>
                </a:lnTo>
                <a:lnTo>
                  <a:pt x="289597" y="2611399"/>
                </a:lnTo>
                <a:lnTo>
                  <a:pt x="292764" y="2616225"/>
                </a:lnTo>
                <a:lnTo>
                  <a:pt x="303914" y="2632811"/>
                </a:lnTo>
                <a:lnTo>
                  <a:pt x="315246" y="2649245"/>
                </a:lnTo>
                <a:lnTo>
                  <a:pt x="318045" y="2653207"/>
                </a:lnTo>
                <a:lnTo>
                  <a:pt x="307669" y="2660535"/>
                </a:lnTo>
                <a:close/>
              </a:path>
              <a:path w="3305175" h="3365500">
                <a:moveTo>
                  <a:pt x="258292" y="2586177"/>
                </a:moveTo>
                <a:lnTo>
                  <a:pt x="249643" y="2572245"/>
                </a:lnTo>
                <a:lnTo>
                  <a:pt x="239191" y="2554973"/>
                </a:lnTo>
                <a:lnTo>
                  <a:pt x="231901" y="2542590"/>
                </a:lnTo>
                <a:lnTo>
                  <a:pt x="242849" y="2536151"/>
                </a:lnTo>
                <a:lnTo>
                  <a:pt x="250101" y="2548470"/>
                </a:lnTo>
                <a:lnTo>
                  <a:pt x="260516" y="2565679"/>
                </a:lnTo>
                <a:lnTo>
                  <a:pt x="269087" y="2579471"/>
                </a:lnTo>
                <a:lnTo>
                  <a:pt x="258292" y="2586177"/>
                </a:lnTo>
                <a:close/>
              </a:path>
              <a:path w="3305175" h="3365500">
                <a:moveTo>
                  <a:pt x="212966" y="2509354"/>
                </a:moveTo>
                <a:lnTo>
                  <a:pt x="209054" y="2502331"/>
                </a:lnTo>
                <a:lnTo>
                  <a:pt x="199415" y="2484513"/>
                </a:lnTo>
                <a:lnTo>
                  <a:pt x="189979" y="2466568"/>
                </a:lnTo>
                <a:lnTo>
                  <a:pt x="188861" y="2464384"/>
                </a:lnTo>
                <a:lnTo>
                  <a:pt x="200177" y="2458605"/>
                </a:lnTo>
                <a:lnTo>
                  <a:pt x="201290" y="2460790"/>
                </a:lnTo>
                <a:lnTo>
                  <a:pt x="210621" y="2478531"/>
                </a:lnTo>
                <a:lnTo>
                  <a:pt x="220222" y="2496286"/>
                </a:lnTo>
                <a:lnTo>
                  <a:pt x="224065" y="2503182"/>
                </a:lnTo>
                <a:lnTo>
                  <a:pt x="212966" y="2509354"/>
                </a:lnTo>
                <a:close/>
              </a:path>
              <a:path w="3305175" h="3365500">
                <a:moveTo>
                  <a:pt x="171691" y="2430208"/>
                </a:moveTo>
                <a:lnTo>
                  <a:pt x="162915" y="2411958"/>
                </a:lnTo>
                <a:lnTo>
                  <a:pt x="154330" y="2393505"/>
                </a:lnTo>
                <a:lnTo>
                  <a:pt x="150062" y="2384069"/>
                </a:lnTo>
                <a:lnTo>
                  <a:pt x="161645" y="2378849"/>
                </a:lnTo>
                <a:lnTo>
                  <a:pt x="165904" y="2388285"/>
                </a:lnTo>
                <a:lnTo>
                  <a:pt x="174404" y="2406535"/>
                </a:lnTo>
                <a:lnTo>
                  <a:pt x="183133" y="2424696"/>
                </a:lnTo>
                <a:lnTo>
                  <a:pt x="171691" y="2430208"/>
                </a:lnTo>
                <a:close/>
              </a:path>
              <a:path w="3305175" h="3365500">
                <a:moveTo>
                  <a:pt x="134734" y="2349030"/>
                </a:moveTo>
                <a:lnTo>
                  <a:pt x="129831" y="2337435"/>
                </a:lnTo>
                <a:lnTo>
                  <a:pt x="122097" y="2318499"/>
                </a:lnTo>
                <a:lnTo>
                  <a:pt x="115531" y="2301824"/>
                </a:lnTo>
                <a:lnTo>
                  <a:pt x="127342" y="2297176"/>
                </a:lnTo>
                <a:lnTo>
                  <a:pt x="133896" y="2313774"/>
                </a:lnTo>
                <a:lnTo>
                  <a:pt x="141560" y="2332558"/>
                </a:lnTo>
                <a:lnTo>
                  <a:pt x="146430" y="2344077"/>
                </a:lnTo>
                <a:lnTo>
                  <a:pt x="134734" y="2349030"/>
                </a:lnTo>
                <a:close/>
              </a:path>
              <a:path w="3305175" h="3365500">
                <a:moveTo>
                  <a:pt x="102082" y="2266022"/>
                </a:moveTo>
                <a:lnTo>
                  <a:pt x="100240" y="2261019"/>
                </a:lnTo>
                <a:lnTo>
                  <a:pt x="93408" y="2241638"/>
                </a:lnTo>
                <a:lnTo>
                  <a:pt x="86804" y="2222144"/>
                </a:lnTo>
                <a:lnTo>
                  <a:pt x="85381" y="2217801"/>
                </a:lnTo>
                <a:lnTo>
                  <a:pt x="97459" y="2213864"/>
                </a:lnTo>
                <a:lnTo>
                  <a:pt x="98882" y="2218220"/>
                </a:lnTo>
                <a:lnTo>
                  <a:pt x="105436" y="2237562"/>
                </a:lnTo>
                <a:lnTo>
                  <a:pt x="112219" y="2256802"/>
                </a:lnTo>
                <a:lnTo>
                  <a:pt x="114007" y="2261654"/>
                </a:lnTo>
                <a:lnTo>
                  <a:pt x="102082" y="2266022"/>
                </a:lnTo>
                <a:close/>
              </a:path>
              <a:path w="3305175" h="3365500">
                <a:moveTo>
                  <a:pt x="73824" y="2181339"/>
                </a:moveTo>
                <a:lnTo>
                  <a:pt x="68351" y="2163038"/>
                </a:lnTo>
                <a:lnTo>
                  <a:pt x="62661" y="2143125"/>
                </a:lnTo>
                <a:lnTo>
                  <a:pt x="59740" y="2132368"/>
                </a:lnTo>
                <a:lnTo>
                  <a:pt x="71996" y="2129028"/>
                </a:lnTo>
                <a:lnTo>
                  <a:pt x="74926" y="2139784"/>
                </a:lnTo>
                <a:lnTo>
                  <a:pt x="80546" y="2159469"/>
                </a:lnTo>
                <a:lnTo>
                  <a:pt x="85991" y="2177694"/>
                </a:lnTo>
                <a:lnTo>
                  <a:pt x="73824" y="2181339"/>
                </a:lnTo>
                <a:close/>
              </a:path>
              <a:path w="3305175" h="3365500">
                <a:moveTo>
                  <a:pt x="50113" y="2095334"/>
                </a:moveTo>
                <a:lnTo>
                  <a:pt x="47027" y="2082787"/>
                </a:lnTo>
                <a:lnTo>
                  <a:pt x="42290" y="2062492"/>
                </a:lnTo>
                <a:lnTo>
                  <a:pt x="38595" y="2045703"/>
                </a:lnTo>
                <a:lnTo>
                  <a:pt x="51002" y="2042972"/>
                </a:lnTo>
                <a:lnTo>
                  <a:pt x="54703" y="2059749"/>
                </a:lnTo>
                <a:lnTo>
                  <a:pt x="59403" y="2079904"/>
                </a:lnTo>
                <a:lnTo>
                  <a:pt x="62445" y="2092299"/>
                </a:lnTo>
                <a:lnTo>
                  <a:pt x="50113" y="2095334"/>
                </a:lnTo>
                <a:close/>
              </a:path>
              <a:path w="3305175" h="3365500">
                <a:moveTo>
                  <a:pt x="30949" y="2008225"/>
                </a:moveTo>
                <a:lnTo>
                  <a:pt x="29552" y="2001012"/>
                </a:lnTo>
                <a:lnTo>
                  <a:pt x="25793" y="1980349"/>
                </a:lnTo>
                <a:lnTo>
                  <a:pt x="22288" y="1959584"/>
                </a:lnTo>
                <a:lnTo>
                  <a:pt x="22034" y="1957971"/>
                </a:lnTo>
                <a:lnTo>
                  <a:pt x="34581" y="1956015"/>
                </a:lnTo>
                <a:lnTo>
                  <a:pt x="34823" y="1957552"/>
                </a:lnTo>
                <a:lnTo>
                  <a:pt x="38316" y="1978228"/>
                </a:lnTo>
                <a:lnTo>
                  <a:pt x="42051" y="1998738"/>
                </a:lnTo>
                <a:lnTo>
                  <a:pt x="43421" y="2005799"/>
                </a:lnTo>
                <a:lnTo>
                  <a:pt x="30949" y="2008225"/>
                </a:lnTo>
                <a:close/>
              </a:path>
              <a:path w="3305175" h="3365500">
                <a:moveTo>
                  <a:pt x="16370" y="1920214"/>
                </a:moveTo>
                <a:lnTo>
                  <a:pt x="16014" y="1917814"/>
                </a:lnTo>
                <a:lnTo>
                  <a:pt x="13258" y="1896808"/>
                </a:lnTo>
                <a:lnTo>
                  <a:pt x="10769" y="1875789"/>
                </a:lnTo>
                <a:lnTo>
                  <a:pt x="10108" y="1869566"/>
                </a:lnTo>
                <a:lnTo>
                  <a:pt x="22745" y="1868233"/>
                </a:lnTo>
                <a:lnTo>
                  <a:pt x="23385" y="1874291"/>
                </a:lnTo>
                <a:lnTo>
                  <a:pt x="25879" y="1895309"/>
                </a:lnTo>
                <a:lnTo>
                  <a:pt x="28602" y="1916087"/>
                </a:lnTo>
                <a:lnTo>
                  <a:pt x="28930" y="1918411"/>
                </a:lnTo>
                <a:lnTo>
                  <a:pt x="16370" y="1920214"/>
                </a:lnTo>
                <a:close/>
              </a:path>
              <a:path w="3305175" h="3365500">
                <a:moveTo>
                  <a:pt x="25879" y="1895309"/>
                </a:moveTo>
                <a:close/>
              </a:path>
              <a:path w="3305175" h="3365500">
                <a:moveTo>
                  <a:pt x="6387" y="1831492"/>
                </a:moveTo>
                <a:lnTo>
                  <a:pt x="4742" y="1811019"/>
                </a:lnTo>
                <a:lnTo>
                  <a:pt x="3296" y="1789785"/>
                </a:lnTo>
                <a:lnTo>
                  <a:pt x="2793" y="1780666"/>
                </a:lnTo>
                <a:lnTo>
                  <a:pt x="15468" y="1779955"/>
                </a:lnTo>
                <a:lnTo>
                  <a:pt x="16022" y="1789785"/>
                </a:lnTo>
                <a:lnTo>
                  <a:pt x="17558" y="1812048"/>
                </a:lnTo>
                <a:lnTo>
                  <a:pt x="19049" y="1830463"/>
                </a:lnTo>
                <a:lnTo>
                  <a:pt x="6387" y="1831492"/>
                </a:lnTo>
                <a:close/>
              </a:path>
              <a:path w="3305175" h="3365500">
                <a:moveTo>
                  <a:pt x="17481" y="1811096"/>
                </a:moveTo>
                <a:close/>
              </a:path>
            </a:pathLst>
          </a:custGeom>
          <a:solidFill>
            <a:srgbClr val="2B2D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330" y="1928202"/>
            <a:ext cx="3902075" cy="3690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51330" y="2342801"/>
            <a:ext cx="6350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自助服务 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3959" y="2434241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3261" y="4944625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结算中心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1844" y="1358900"/>
            <a:ext cx="762635" cy="777240"/>
          </a:xfrm>
          <a:custGeom>
            <a:avLst/>
            <a:gdLst/>
            <a:ahLst/>
            <a:cxnLst/>
            <a:rect l="l" t="t" r="r" b="b"/>
            <a:pathLst>
              <a:path w="762635" h="777239">
                <a:moveTo>
                  <a:pt x="380860" y="777062"/>
                </a:moveTo>
                <a:lnTo>
                  <a:pt x="318966" y="771976"/>
                </a:lnTo>
                <a:lnTo>
                  <a:pt x="260249" y="757254"/>
                </a:lnTo>
                <a:lnTo>
                  <a:pt x="205499" y="733694"/>
                </a:lnTo>
                <a:lnTo>
                  <a:pt x="155509" y="702098"/>
                </a:lnTo>
                <a:lnTo>
                  <a:pt x="111071" y="663263"/>
                </a:lnTo>
                <a:lnTo>
                  <a:pt x="72979" y="617992"/>
                </a:lnTo>
                <a:lnTo>
                  <a:pt x="42124" y="567287"/>
                </a:lnTo>
                <a:lnTo>
                  <a:pt x="19106" y="511642"/>
                </a:lnTo>
                <a:lnTo>
                  <a:pt x="4801" y="451987"/>
                </a:lnTo>
                <a:lnTo>
                  <a:pt x="0" y="389127"/>
                </a:lnTo>
                <a:lnTo>
                  <a:pt x="1163" y="357177"/>
                </a:lnTo>
                <a:lnTo>
                  <a:pt x="10815" y="295529"/>
                </a:lnTo>
                <a:lnTo>
                  <a:pt x="29575" y="237549"/>
                </a:lnTo>
                <a:lnTo>
                  <a:pt x="56653" y="184033"/>
                </a:lnTo>
                <a:lnTo>
                  <a:pt x="91350" y="135679"/>
                </a:lnTo>
                <a:lnTo>
                  <a:pt x="132671" y="93526"/>
                </a:lnTo>
                <a:lnTo>
                  <a:pt x="179941" y="58211"/>
                </a:lnTo>
                <a:lnTo>
                  <a:pt x="232372" y="30532"/>
                </a:lnTo>
                <a:lnTo>
                  <a:pt x="289177" y="11291"/>
                </a:lnTo>
                <a:lnTo>
                  <a:pt x="349568" y="1287"/>
                </a:lnTo>
                <a:lnTo>
                  <a:pt x="380860" y="0"/>
                </a:lnTo>
                <a:lnTo>
                  <a:pt x="412155" y="1288"/>
                </a:lnTo>
                <a:lnTo>
                  <a:pt x="472561" y="11293"/>
                </a:lnTo>
                <a:lnTo>
                  <a:pt x="529402" y="30542"/>
                </a:lnTo>
                <a:lnTo>
                  <a:pt x="581890" y="58236"/>
                </a:lnTo>
                <a:lnTo>
                  <a:pt x="629238" y="93580"/>
                </a:lnTo>
                <a:lnTo>
                  <a:pt x="670656" y="135778"/>
                </a:lnTo>
                <a:lnTo>
                  <a:pt x="705262" y="183869"/>
                </a:lnTo>
                <a:lnTo>
                  <a:pt x="732445" y="237297"/>
                </a:lnTo>
                <a:lnTo>
                  <a:pt x="751342" y="295162"/>
                </a:lnTo>
                <a:lnTo>
                  <a:pt x="761166" y="356665"/>
                </a:lnTo>
                <a:lnTo>
                  <a:pt x="762431" y="388531"/>
                </a:lnTo>
                <a:lnTo>
                  <a:pt x="761166" y="420396"/>
                </a:lnTo>
                <a:lnTo>
                  <a:pt x="751342" y="481899"/>
                </a:lnTo>
                <a:lnTo>
                  <a:pt x="732445" y="539764"/>
                </a:lnTo>
                <a:lnTo>
                  <a:pt x="705262" y="593192"/>
                </a:lnTo>
                <a:lnTo>
                  <a:pt x="670488" y="641482"/>
                </a:lnTo>
                <a:lnTo>
                  <a:pt x="629113" y="683590"/>
                </a:lnTo>
                <a:lnTo>
                  <a:pt x="581809" y="718876"/>
                </a:lnTo>
                <a:lnTo>
                  <a:pt x="529358" y="746538"/>
                </a:lnTo>
                <a:lnTo>
                  <a:pt x="472545" y="765772"/>
                </a:lnTo>
                <a:lnTo>
                  <a:pt x="412152" y="775774"/>
                </a:lnTo>
                <a:lnTo>
                  <a:pt x="380860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24632" y="166356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监管中心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1355" y="3728084"/>
            <a:ext cx="738505" cy="777240"/>
          </a:xfrm>
          <a:custGeom>
            <a:avLst/>
            <a:gdLst/>
            <a:ahLst/>
            <a:cxnLst/>
            <a:rect l="l" t="t" r="r" b="b"/>
            <a:pathLst>
              <a:path w="738504" h="777239">
                <a:moveTo>
                  <a:pt x="368871" y="777239"/>
                </a:moveTo>
                <a:lnTo>
                  <a:pt x="308976" y="772153"/>
                </a:lnTo>
                <a:lnTo>
                  <a:pt x="252160" y="757424"/>
                </a:lnTo>
                <a:lnTo>
                  <a:pt x="199187" y="733852"/>
                </a:lnTo>
                <a:lnTo>
                  <a:pt x="150818" y="702234"/>
                </a:lnTo>
                <a:lnTo>
                  <a:pt x="107816" y="663368"/>
                </a:lnTo>
                <a:lnTo>
                  <a:pt x="70944" y="618052"/>
                </a:lnTo>
                <a:lnTo>
                  <a:pt x="40964" y="567083"/>
                </a:lnTo>
                <a:lnTo>
                  <a:pt x="18638" y="511259"/>
                </a:lnTo>
                <a:lnTo>
                  <a:pt x="4729" y="451378"/>
                </a:lnTo>
                <a:lnTo>
                  <a:pt x="0" y="388238"/>
                </a:lnTo>
                <a:lnTo>
                  <a:pt x="1169" y="356420"/>
                </a:lnTo>
                <a:lnTo>
                  <a:pt x="10584" y="294995"/>
                </a:lnTo>
                <a:lnTo>
                  <a:pt x="28796" y="237190"/>
                </a:lnTo>
                <a:lnTo>
                  <a:pt x="55045" y="183806"/>
                </a:lnTo>
                <a:lnTo>
                  <a:pt x="88566" y="135646"/>
                </a:lnTo>
                <a:lnTo>
                  <a:pt x="128598" y="93512"/>
                </a:lnTo>
                <a:lnTo>
                  <a:pt x="174379" y="58207"/>
                </a:lnTo>
                <a:lnTo>
                  <a:pt x="225145" y="30533"/>
                </a:lnTo>
                <a:lnTo>
                  <a:pt x="280135" y="11292"/>
                </a:lnTo>
                <a:lnTo>
                  <a:pt x="338586" y="1288"/>
                </a:lnTo>
                <a:lnTo>
                  <a:pt x="368871" y="0"/>
                </a:lnTo>
                <a:lnTo>
                  <a:pt x="399156" y="1288"/>
                </a:lnTo>
                <a:lnTo>
                  <a:pt x="457608" y="11294"/>
                </a:lnTo>
                <a:lnTo>
                  <a:pt x="512602" y="30539"/>
                </a:lnTo>
                <a:lnTo>
                  <a:pt x="563379" y="58223"/>
                </a:lnTo>
                <a:lnTo>
                  <a:pt x="609178" y="93547"/>
                </a:lnTo>
                <a:lnTo>
                  <a:pt x="649239" y="135709"/>
                </a:lnTo>
                <a:lnTo>
                  <a:pt x="682802" y="183911"/>
                </a:lnTo>
                <a:lnTo>
                  <a:pt x="709106" y="237351"/>
                </a:lnTo>
                <a:lnTo>
                  <a:pt x="727392" y="295229"/>
                </a:lnTo>
                <a:lnTo>
                  <a:pt x="736899" y="356746"/>
                </a:lnTo>
                <a:lnTo>
                  <a:pt x="738124" y="388619"/>
                </a:lnTo>
                <a:lnTo>
                  <a:pt x="736899" y="420493"/>
                </a:lnTo>
                <a:lnTo>
                  <a:pt x="727392" y="482010"/>
                </a:lnTo>
                <a:lnTo>
                  <a:pt x="709106" y="539888"/>
                </a:lnTo>
                <a:lnTo>
                  <a:pt x="682802" y="593328"/>
                </a:lnTo>
                <a:lnTo>
                  <a:pt x="649239" y="641530"/>
                </a:lnTo>
                <a:lnTo>
                  <a:pt x="609178" y="683692"/>
                </a:lnTo>
                <a:lnTo>
                  <a:pt x="563379" y="719016"/>
                </a:lnTo>
                <a:lnTo>
                  <a:pt x="512602" y="746700"/>
                </a:lnTo>
                <a:lnTo>
                  <a:pt x="457608" y="765945"/>
                </a:lnTo>
                <a:lnTo>
                  <a:pt x="399156" y="775951"/>
                </a:lnTo>
                <a:lnTo>
                  <a:pt x="368871" y="777239"/>
                </a:lnTo>
                <a:close/>
              </a:path>
            </a:pathLst>
          </a:custGeom>
          <a:solidFill>
            <a:srgbClr val="07A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42613" y="40327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卡务中心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3188" y="3766197"/>
            <a:ext cx="763905" cy="777240"/>
          </a:xfrm>
          <a:custGeom>
            <a:avLst/>
            <a:gdLst/>
            <a:ahLst/>
            <a:cxnLst/>
            <a:rect l="l" t="t" r="r" b="b"/>
            <a:pathLst>
              <a:path w="763905" h="777239">
                <a:moveTo>
                  <a:pt x="382016" y="777062"/>
                </a:moveTo>
                <a:lnTo>
                  <a:pt x="320120" y="771976"/>
                </a:lnTo>
                <a:lnTo>
                  <a:pt x="261403" y="757252"/>
                </a:lnTo>
                <a:lnTo>
                  <a:pt x="206646" y="733686"/>
                </a:lnTo>
                <a:lnTo>
                  <a:pt x="156633" y="702078"/>
                </a:lnTo>
                <a:lnTo>
                  <a:pt x="112145" y="663225"/>
                </a:lnTo>
                <a:lnTo>
                  <a:pt x="73967" y="617926"/>
                </a:lnTo>
                <a:lnTo>
                  <a:pt x="42880" y="566978"/>
                </a:lnTo>
                <a:lnTo>
                  <a:pt x="19668" y="511180"/>
                </a:lnTo>
                <a:lnTo>
                  <a:pt x="5114" y="451330"/>
                </a:lnTo>
                <a:lnTo>
                  <a:pt x="0" y="388226"/>
                </a:lnTo>
                <a:lnTo>
                  <a:pt x="1328" y="356404"/>
                </a:lnTo>
                <a:lnTo>
                  <a:pt x="11260" y="294975"/>
                </a:lnTo>
                <a:lnTo>
                  <a:pt x="30241" y="237168"/>
                </a:lnTo>
                <a:lnTo>
                  <a:pt x="57488" y="183786"/>
                </a:lnTo>
                <a:lnTo>
                  <a:pt x="92219" y="135628"/>
                </a:lnTo>
                <a:lnTo>
                  <a:pt x="133649" y="93498"/>
                </a:lnTo>
                <a:lnTo>
                  <a:pt x="180997" y="58197"/>
                </a:lnTo>
                <a:lnTo>
                  <a:pt x="233480" y="30528"/>
                </a:lnTo>
                <a:lnTo>
                  <a:pt x="290315" y="11290"/>
                </a:lnTo>
                <a:lnTo>
                  <a:pt x="350720" y="1287"/>
                </a:lnTo>
                <a:lnTo>
                  <a:pt x="382016" y="0"/>
                </a:lnTo>
                <a:lnTo>
                  <a:pt x="413310" y="1287"/>
                </a:lnTo>
                <a:lnTo>
                  <a:pt x="473709" y="11291"/>
                </a:lnTo>
                <a:lnTo>
                  <a:pt x="530536" y="30532"/>
                </a:lnTo>
                <a:lnTo>
                  <a:pt x="583005" y="58211"/>
                </a:lnTo>
                <a:lnTo>
                  <a:pt x="630331" y="93526"/>
                </a:lnTo>
                <a:lnTo>
                  <a:pt x="671727" y="135679"/>
                </a:lnTo>
                <a:lnTo>
                  <a:pt x="706408" y="183869"/>
                </a:lnTo>
                <a:lnTo>
                  <a:pt x="733590" y="237297"/>
                </a:lnTo>
                <a:lnTo>
                  <a:pt x="752485" y="295162"/>
                </a:lnTo>
                <a:lnTo>
                  <a:pt x="762309" y="356665"/>
                </a:lnTo>
                <a:lnTo>
                  <a:pt x="763574" y="388531"/>
                </a:lnTo>
                <a:lnTo>
                  <a:pt x="762309" y="420396"/>
                </a:lnTo>
                <a:lnTo>
                  <a:pt x="752485" y="481899"/>
                </a:lnTo>
                <a:lnTo>
                  <a:pt x="733590" y="539764"/>
                </a:lnTo>
                <a:lnTo>
                  <a:pt x="706408" y="593192"/>
                </a:lnTo>
                <a:lnTo>
                  <a:pt x="671727" y="641382"/>
                </a:lnTo>
                <a:lnTo>
                  <a:pt x="630331" y="683535"/>
                </a:lnTo>
                <a:lnTo>
                  <a:pt x="583005" y="718851"/>
                </a:lnTo>
                <a:lnTo>
                  <a:pt x="530536" y="746529"/>
                </a:lnTo>
                <a:lnTo>
                  <a:pt x="473709" y="765770"/>
                </a:lnTo>
                <a:lnTo>
                  <a:pt x="413310" y="775774"/>
                </a:lnTo>
                <a:lnTo>
                  <a:pt x="382016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87132" y="40708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票务中心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9060" y="3128697"/>
            <a:ext cx="1244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管理中心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结算中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心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6375" y="1222136"/>
            <a:ext cx="3931920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4.结算中心：对系统发生的交易进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账务归集，将系统产生的交易结算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给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各个商户实体；具有自动对账的功能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自动对卡务、商户等实体进行账务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审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计，自动进行更新会计科目，达到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日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清月结的目的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8849" y="1693519"/>
            <a:ext cx="3305175" cy="3365500"/>
          </a:xfrm>
          <a:custGeom>
            <a:avLst/>
            <a:gdLst/>
            <a:ahLst/>
            <a:cxnLst/>
            <a:rect l="l" t="t" r="r" b="b"/>
            <a:pathLst>
              <a:path w="3305175" h="3365500">
                <a:moveTo>
                  <a:pt x="126" y="1704263"/>
                </a:moveTo>
                <a:lnTo>
                  <a:pt x="0" y="1682565"/>
                </a:lnTo>
                <a:lnTo>
                  <a:pt x="126" y="1660855"/>
                </a:lnTo>
                <a:lnTo>
                  <a:pt x="266" y="1653311"/>
                </a:lnTo>
                <a:lnTo>
                  <a:pt x="12966" y="1653552"/>
                </a:lnTo>
                <a:lnTo>
                  <a:pt x="12826" y="1660944"/>
                </a:lnTo>
                <a:lnTo>
                  <a:pt x="12700" y="1682521"/>
                </a:lnTo>
                <a:lnTo>
                  <a:pt x="12826" y="1704111"/>
                </a:lnTo>
                <a:lnTo>
                  <a:pt x="6965" y="1704222"/>
                </a:lnTo>
                <a:lnTo>
                  <a:pt x="126" y="1704263"/>
                </a:lnTo>
                <a:close/>
              </a:path>
              <a:path w="3305175" h="3365500">
                <a:moveTo>
                  <a:pt x="1041" y="1742452"/>
                </a:moveTo>
                <a:lnTo>
                  <a:pt x="525" y="1725637"/>
                </a:lnTo>
                <a:lnTo>
                  <a:pt x="126" y="1704352"/>
                </a:lnTo>
                <a:lnTo>
                  <a:pt x="6965" y="1704222"/>
                </a:lnTo>
                <a:lnTo>
                  <a:pt x="12826" y="1704187"/>
                </a:lnTo>
                <a:lnTo>
                  <a:pt x="13245" y="1726031"/>
                </a:lnTo>
                <a:lnTo>
                  <a:pt x="13741" y="1742058"/>
                </a:lnTo>
                <a:lnTo>
                  <a:pt x="1041" y="1742452"/>
                </a:lnTo>
                <a:close/>
              </a:path>
              <a:path w="3305175" h="3365500">
                <a:moveTo>
                  <a:pt x="6965" y="1704222"/>
                </a:moveTo>
                <a:lnTo>
                  <a:pt x="12826" y="1704111"/>
                </a:lnTo>
                <a:lnTo>
                  <a:pt x="6965" y="1704222"/>
                </a:lnTo>
                <a:close/>
              </a:path>
              <a:path w="3305175" h="3365500">
                <a:moveTo>
                  <a:pt x="13235" y="1725714"/>
                </a:moveTo>
                <a:close/>
              </a:path>
              <a:path w="3305175" h="3365500">
                <a:moveTo>
                  <a:pt x="13995" y="1615617"/>
                </a:moveTo>
                <a:lnTo>
                  <a:pt x="1307" y="1615071"/>
                </a:lnTo>
                <a:lnTo>
                  <a:pt x="2146" y="1596034"/>
                </a:lnTo>
                <a:lnTo>
                  <a:pt x="3352" y="1574482"/>
                </a:lnTo>
                <a:lnTo>
                  <a:pt x="4051" y="1564195"/>
                </a:lnTo>
                <a:lnTo>
                  <a:pt x="16725" y="1565059"/>
                </a:lnTo>
                <a:lnTo>
                  <a:pt x="16022" y="1575346"/>
                </a:lnTo>
                <a:lnTo>
                  <a:pt x="14829" y="1596656"/>
                </a:lnTo>
                <a:lnTo>
                  <a:pt x="13995" y="1615617"/>
                </a:lnTo>
                <a:close/>
              </a:path>
              <a:path w="3305175" h="3365500">
                <a:moveTo>
                  <a:pt x="16022" y="1575346"/>
                </a:moveTo>
                <a:close/>
              </a:path>
              <a:path w="3305175" h="3365500">
                <a:moveTo>
                  <a:pt x="14829" y="1596656"/>
                </a:moveTo>
                <a:close/>
              </a:path>
              <a:path w="3305175" h="3365500">
                <a:moveTo>
                  <a:pt x="19722" y="1527238"/>
                </a:moveTo>
                <a:lnTo>
                  <a:pt x="7073" y="1526057"/>
                </a:lnTo>
                <a:lnTo>
                  <a:pt x="8534" y="1510512"/>
                </a:lnTo>
                <a:lnTo>
                  <a:pt x="10769" y="1489417"/>
                </a:lnTo>
                <a:lnTo>
                  <a:pt x="12433" y="1475384"/>
                </a:lnTo>
                <a:lnTo>
                  <a:pt x="25044" y="1476870"/>
                </a:lnTo>
                <a:lnTo>
                  <a:pt x="23383" y="1490840"/>
                </a:lnTo>
                <a:lnTo>
                  <a:pt x="21163" y="1511846"/>
                </a:lnTo>
                <a:lnTo>
                  <a:pt x="19722" y="1527238"/>
                </a:lnTo>
                <a:close/>
              </a:path>
              <a:path w="3305175" h="3365500">
                <a:moveTo>
                  <a:pt x="23383" y="1490840"/>
                </a:moveTo>
                <a:close/>
              </a:path>
              <a:path w="3305175" h="3365500">
                <a:moveTo>
                  <a:pt x="21163" y="1511846"/>
                </a:moveTo>
                <a:close/>
              </a:path>
              <a:path w="3305175" h="3365500">
                <a:moveTo>
                  <a:pt x="30009" y="1439265"/>
                </a:moveTo>
                <a:lnTo>
                  <a:pt x="17436" y="1437449"/>
                </a:lnTo>
                <a:lnTo>
                  <a:pt x="19037" y="1426311"/>
                </a:lnTo>
                <a:lnTo>
                  <a:pt x="22300" y="1405470"/>
                </a:lnTo>
                <a:lnTo>
                  <a:pt x="25399" y="1387119"/>
                </a:lnTo>
                <a:lnTo>
                  <a:pt x="37921" y="1389240"/>
                </a:lnTo>
                <a:lnTo>
                  <a:pt x="34823" y="1407579"/>
                </a:lnTo>
                <a:lnTo>
                  <a:pt x="31586" y="1428267"/>
                </a:lnTo>
                <a:lnTo>
                  <a:pt x="30009" y="1439265"/>
                </a:lnTo>
                <a:close/>
              </a:path>
              <a:path w="3305175" h="3365500">
                <a:moveTo>
                  <a:pt x="34833" y="1407517"/>
                </a:moveTo>
                <a:close/>
              </a:path>
              <a:path w="3305175" h="3365500">
                <a:moveTo>
                  <a:pt x="34823" y="1407579"/>
                </a:moveTo>
                <a:close/>
              </a:path>
              <a:path w="3305175" h="3365500">
                <a:moveTo>
                  <a:pt x="31586" y="1428267"/>
                </a:moveTo>
                <a:close/>
              </a:path>
              <a:path w="3305175" h="3365500">
                <a:moveTo>
                  <a:pt x="44856" y="1351940"/>
                </a:moveTo>
                <a:lnTo>
                  <a:pt x="32397" y="1349514"/>
                </a:lnTo>
                <a:lnTo>
                  <a:pt x="33565" y="1343456"/>
                </a:lnTo>
                <a:lnTo>
                  <a:pt x="37820" y="1322971"/>
                </a:lnTo>
                <a:lnTo>
                  <a:pt x="42333" y="1302486"/>
                </a:lnTo>
                <a:lnTo>
                  <a:pt x="43001" y="1299590"/>
                </a:lnTo>
                <a:lnTo>
                  <a:pt x="55371" y="1302486"/>
                </a:lnTo>
                <a:lnTo>
                  <a:pt x="54681" y="1305458"/>
                </a:lnTo>
                <a:lnTo>
                  <a:pt x="50225" y="1325702"/>
                </a:lnTo>
                <a:lnTo>
                  <a:pt x="46009" y="1346034"/>
                </a:lnTo>
                <a:lnTo>
                  <a:pt x="44856" y="1351940"/>
                </a:lnTo>
                <a:close/>
              </a:path>
              <a:path w="3305175" h="3365500">
                <a:moveTo>
                  <a:pt x="54685" y="1305458"/>
                </a:moveTo>
                <a:close/>
              </a:path>
              <a:path w="3305175" h="3365500">
                <a:moveTo>
                  <a:pt x="50228" y="1325702"/>
                </a:moveTo>
                <a:close/>
              </a:path>
              <a:path w="3305175" h="3365500">
                <a:moveTo>
                  <a:pt x="46011" y="1346034"/>
                </a:moveTo>
                <a:close/>
              </a:path>
              <a:path w="3305175" h="3365500">
                <a:moveTo>
                  <a:pt x="64249" y="1265504"/>
                </a:moveTo>
                <a:lnTo>
                  <a:pt x="51917" y="1262468"/>
                </a:lnTo>
                <a:lnTo>
                  <a:pt x="57238" y="1241945"/>
                </a:lnTo>
                <a:lnTo>
                  <a:pt x="62686" y="1221930"/>
                </a:lnTo>
                <a:lnTo>
                  <a:pt x="65176" y="1213192"/>
                </a:lnTo>
                <a:lnTo>
                  <a:pt x="77393" y="1216685"/>
                </a:lnTo>
                <a:lnTo>
                  <a:pt x="74896" y="1225422"/>
                </a:lnTo>
                <a:lnTo>
                  <a:pt x="69487" y="1245285"/>
                </a:lnTo>
                <a:lnTo>
                  <a:pt x="64249" y="1265504"/>
                </a:lnTo>
                <a:close/>
              </a:path>
              <a:path w="3305175" h="3365500">
                <a:moveTo>
                  <a:pt x="74904" y="1225422"/>
                </a:moveTo>
                <a:close/>
              </a:path>
              <a:path w="3305175" h="3365500">
                <a:moveTo>
                  <a:pt x="69494" y="1245285"/>
                </a:moveTo>
                <a:close/>
              </a:path>
              <a:path w="3305175" h="3365500">
                <a:moveTo>
                  <a:pt x="88188" y="1180312"/>
                </a:moveTo>
                <a:lnTo>
                  <a:pt x="76072" y="1176527"/>
                </a:lnTo>
                <a:lnTo>
                  <a:pt x="80441" y="1162507"/>
                </a:lnTo>
                <a:lnTo>
                  <a:pt x="86829" y="1142911"/>
                </a:lnTo>
                <a:lnTo>
                  <a:pt x="91858" y="1128077"/>
                </a:lnTo>
                <a:lnTo>
                  <a:pt x="103885" y="1132154"/>
                </a:lnTo>
                <a:lnTo>
                  <a:pt x="98857" y="1146987"/>
                </a:lnTo>
                <a:lnTo>
                  <a:pt x="92520" y="1166444"/>
                </a:lnTo>
                <a:lnTo>
                  <a:pt x="88188" y="1180312"/>
                </a:lnTo>
                <a:close/>
              </a:path>
              <a:path w="3305175" h="3365500">
                <a:moveTo>
                  <a:pt x="98871" y="1146944"/>
                </a:moveTo>
                <a:close/>
              </a:path>
              <a:path w="3305175" h="3365500">
                <a:moveTo>
                  <a:pt x="98857" y="1146987"/>
                </a:moveTo>
                <a:close/>
              </a:path>
              <a:path w="3305175" h="3365500">
                <a:moveTo>
                  <a:pt x="92520" y="1166444"/>
                </a:moveTo>
                <a:close/>
              </a:path>
              <a:path w="3305175" h="3365500">
                <a:moveTo>
                  <a:pt x="116598" y="1096403"/>
                </a:moveTo>
                <a:lnTo>
                  <a:pt x="104673" y="1092034"/>
                </a:lnTo>
                <a:lnTo>
                  <a:pt x="107340" y="1084770"/>
                </a:lnTo>
                <a:lnTo>
                  <a:pt x="114617" y="1065606"/>
                </a:lnTo>
                <a:lnTo>
                  <a:pt x="122135" y="1046556"/>
                </a:lnTo>
                <a:lnTo>
                  <a:pt x="123011" y="1044409"/>
                </a:lnTo>
                <a:lnTo>
                  <a:pt x="134759" y="1049210"/>
                </a:lnTo>
                <a:lnTo>
                  <a:pt x="133896" y="1051356"/>
                </a:lnTo>
                <a:lnTo>
                  <a:pt x="126437" y="1070267"/>
                </a:lnTo>
                <a:lnTo>
                  <a:pt x="119199" y="1089278"/>
                </a:lnTo>
                <a:lnTo>
                  <a:pt x="116598" y="1096403"/>
                </a:lnTo>
                <a:close/>
              </a:path>
              <a:path w="3305175" h="3365500">
                <a:moveTo>
                  <a:pt x="133896" y="1051356"/>
                </a:moveTo>
                <a:close/>
              </a:path>
              <a:path w="3305175" h="3365500">
                <a:moveTo>
                  <a:pt x="126440" y="1070267"/>
                </a:moveTo>
                <a:close/>
              </a:path>
              <a:path w="3305175" h="3365500">
                <a:moveTo>
                  <a:pt x="119201" y="1089278"/>
                </a:moveTo>
                <a:close/>
              </a:path>
              <a:path w="3305175" h="3365500">
                <a:moveTo>
                  <a:pt x="149364" y="1014107"/>
                </a:moveTo>
                <a:lnTo>
                  <a:pt x="137667" y="1009167"/>
                </a:lnTo>
                <a:lnTo>
                  <a:pt x="137807" y="1008811"/>
                </a:lnTo>
                <a:lnTo>
                  <a:pt x="145973" y="990117"/>
                </a:lnTo>
                <a:lnTo>
                  <a:pt x="154355" y="971550"/>
                </a:lnTo>
                <a:lnTo>
                  <a:pt x="158533" y="962596"/>
                </a:lnTo>
                <a:lnTo>
                  <a:pt x="170040" y="967955"/>
                </a:lnTo>
                <a:lnTo>
                  <a:pt x="165871" y="976909"/>
                </a:lnTo>
                <a:lnTo>
                  <a:pt x="157548" y="995349"/>
                </a:lnTo>
                <a:lnTo>
                  <a:pt x="149364" y="1014107"/>
                </a:lnTo>
                <a:close/>
              </a:path>
              <a:path w="3305175" h="3365500">
                <a:moveTo>
                  <a:pt x="165874" y="976909"/>
                </a:moveTo>
                <a:close/>
              </a:path>
              <a:path w="3305175" h="3365500">
                <a:moveTo>
                  <a:pt x="157555" y="995349"/>
                </a:moveTo>
                <a:close/>
              </a:path>
              <a:path w="3305175" h="3365500">
                <a:moveTo>
                  <a:pt x="186448" y="933742"/>
                </a:moveTo>
                <a:lnTo>
                  <a:pt x="175069" y="928103"/>
                </a:lnTo>
                <a:lnTo>
                  <a:pt x="180784" y="916571"/>
                </a:lnTo>
                <a:lnTo>
                  <a:pt x="190004" y="898499"/>
                </a:lnTo>
                <a:lnTo>
                  <a:pt x="198284" y="882751"/>
                </a:lnTo>
                <a:lnTo>
                  <a:pt x="209524" y="888669"/>
                </a:lnTo>
                <a:lnTo>
                  <a:pt x="201249" y="904405"/>
                </a:lnTo>
                <a:lnTo>
                  <a:pt x="192087" y="922350"/>
                </a:lnTo>
                <a:lnTo>
                  <a:pt x="186448" y="933742"/>
                </a:lnTo>
                <a:close/>
              </a:path>
              <a:path w="3305175" h="3365500">
                <a:moveTo>
                  <a:pt x="201256" y="904405"/>
                </a:moveTo>
                <a:close/>
              </a:path>
              <a:path w="3305175" h="3365500">
                <a:moveTo>
                  <a:pt x="192099" y="922325"/>
                </a:moveTo>
                <a:close/>
              </a:path>
              <a:path w="3305175" h="3365500">
                <a:moveTo>
                  <a:pt x="192087" y="922350"/>
                </a:moveTo>
                <a:close/>
              </a:path>
              <a:path w="3305175" h="3365500">
                <a:moveTo>
                  <a:pt x="227723" y="855370"/>
                </a:moveTo>
                <a:lnTo>
                  <a:pt x="216636" y="849185"/>
                </a:lnTo>
                <a:lnTo>
                  <a:pt x="218935" y="845057"/>
                </a:lnTo>
                <a:lnTo>
                  <a:pt x="228980" y="827506"/>
                </a:lnTo>
                <a:lnTo>
                  <a:pt x="239242" y="810094"/>
                </a:lnTo>
                <a:lnTo>
                  <a:pt x="242277" y="805078"/>
                </a:lnTo>
                <a:lnTo>
                  <a:pt x="253136" y="811644"/>
                </a:lnTo>
                <a:lnTo>
                  <a:pt x="250101" y="816660"/>
                </a:lnTo>
                <a:lnTo>
                  <a:pt x="239929" y="833945"/>
                </a:lnTo>
                <a:lnTo>
                  <a:pt x="229954" y="851369"/>
                </a:lnTo>
                <a:lnTo>
                  <a:pt x="227723" y="855370"/>
                </a:lnTo>
                <a:close/>
              </a:path>
              <a:path w="3305175" h="3365500">
                <a:moveTo>
                  <a:pt x="250127" y="816616"/>
                </a:moveTo>
                <a:close/>
              </a:path>
              <a:path w="3305175" h="3365500">
                <a:moveTo>
                  <a:pt x="250101" y="816660"/>
                </a:moveTo>
                <a:close/>
              </a:path>
              <a:path w="3305175" h="3365500">
                <a:moveTo>
                  <a:pt x="239929" y="833945"/>
                </a:moveTo>
                <a:close/>
              </a:path>
              <a:path w="3305175" h="3365500">
                <a:moveTo>
                  <a:pt x="229958" y="851369"/>
                </a:moveTo>
                <a:close/>
              </a:path>
              <a:path w="3305175" h="3365500">
                <a:moveTo>
                  <a:pt x="273062" y="779348"/>
                </a:moveTo>
                <a:lnTo>
                  <a:pt x="262356" y="772515"/>
                </a:lnTo>
                <a:lnTo>
                  <a:pt x="271182" y="758685"/>
                </a:lnTo>
                <a:lnTo>
                  <a:pt x="282219" y="741832"/>
                </a:lnTo>
                <a:lnTo>
                  <a:pt x="290245" y="729881"/>
                </a:lnTo>
                <a:lnTo>
                  <a:pt x="300786" y="736968"/>
                </a:lnTo>
                <a:lnTo>
                  <a:pt x="292756" y="748906"/>
                </a:lnTo>
                <a:lnTo>
                  <a:pt x="281810" y="765644"/>
                </a:lnTo>
                <a:lnTo>
                  <a:pt x="273062" y="779348"/>
                </a:lnTo>
                <a:close/>
              </a:path>
              <a:path w="3305175" h="3365500">
                <a:moveTo>
                  <a:pt x="292760" y="748906"/>
                </a:moveTo>
                <a:close/>
              </a:path>
              <a:path w="3305175" h="3365500">
                <a:moveTo>
                  <a:pt x="281810" y="765644"/>
                </a:moveTo>
                <a:close/>
              </a:path>
              <a:path w="3305175" h="3365500">
                <a:moveTo>
                  <a:pt x="322389" y="705777"/>
                </a:moveTo>
                <a:lnTo>
                  <a:pt x="312026" y="698436"/>
                </a:lnTo>
                <a:lnTo>
                  <a:pt x="316483" y="692124"/>
                </a:lnTo>
                <a:lnTo>
                  <a:pt x="328294" y="675855"/>
                </a:lnTo>
                <a:lnTo>
                  <a:pt x="340283" y="659739"/>
                </a:lnTo>
                <a:lnTo>
                  <a:pt x="342163" y="657263"/>
                </a:lnTo>
                <a:lnTo>
                  <a:pt x="352259" y="664971"/>
                </a:lnTo>
                <a:lnTo>
                  <a:pt x="350380" y="667435"/>
                </a:lnTo>
                <a:lnTo>
                  <a:pt x="338484" y="683437"/>
                </a:lnTo>
                <a:lnTo>
                  <a:pt x="326763" y="699592"/>
                </a:lnTo>
                <a:lnTo>
                  <a:pt x="322389" y="705777"/>
                </a:lnTo>
                <a:close/>
              </a:path>
              <a:path w="3305175" h="3365500">
                <a:moveTo>
                  <a:pt x="350392" y="667419"/>
                </a:moveTo>
                <a:close/>
              </a:path>
              <a:path w="3305175" h="3365500">
                <a:moveTo>
                  <a:pt x="350380" y="667435"/>
                </a:moveTo>
                <a:close/>
              </a:path>
              <a:path w="3305175" h="3365500">
                <a:moveTo>
                  <a:pt x="338484" y="683437"/>
                </a:moveTo>
                <a:close/>
              </a:path>
              <a:path w="3305175" h="3365500">
                <a:moveTo>
                  <a:pt x="326770" y="699592"/>
                </a:moveTo>
                <a:close/>
              </a:path>
              <a:path w="3305175" h="3365500">
                <a:moveTo>
                  <a:pt x="375475" y="634949"/>
                </a:moveTo>
                <a:lnTo>
                  <a:pt x="365569" y="627011"/>
                </a:lnTo>
                <a:lnTo>
                  <a:pt x="377342" y="612305"/>
                </a:lnTo>
                <a:lnTo>
                  <a:pt x="390067" y="596798"/>
                </a:lnTo>
                <a:lnTo>
                  <a:pt x="397814" y="587565"/>
                </a:lnTo>
                <a:lnTo>
                  <a:pt x="407542" y="595744"/>
                </a:lnTo>
                <a:lnTo>
                  <a:pt x="399792" y="604964"/>
                </a:lnTo>
                <a:lnTo>
                  <a:pt x="387159" y="620356"/>
                </a:lnTo>
                <a:lnTo>
                  <a:pt x="375475" y="634949"/>
                </a:lnTo>
                <a:close/>
              </a:path>
              <a:path w="3305175" h="3365500">
                <a:moveTo>
                  <a:pt x="399792" y="604964"/>
                </a:moveTo>
                <a:close/>
              </a:path>
              <a:path w="3305175" h="3365500">
                <a:moveTo>
                  <a:pt x="387159" y="620356"/>
                </a:moveTo>
                <a:close/>
              </a:path>
              <a:path w="3305175" h="3365500">
                <a:moveTo>
                  <a:pt x="432320" y="567004"/>
                </a:moveTo>
                <a:lnTo>
                  <a:pt x="422795" y="558596"/>
                </a:lnTo>
                <a:lnTo>
                  <a:pt x="429285" y="551243"/>
                </a:lnTo>
                <a:lnTo>
                  <a:pt x="442709" y="536397"/>
                </a:lnTo>
                <a:lnTo>
                  <a:pt x="457110" y="520839"/>
                </a:lnTo>
                <a:lnTo>
                  <a:pt x="466331" y="529577"/>
                </a:lnTo>
                <a:lnTo>
                  <a:pt x="465522" y="530428"/>
                </a:lnTo>
                <a:lnTo>
                  <a:pt x="452024" y="545020"/>
                </a:lnTo>
                <a:lnTo>
                  <a:pt x="438703" y="559765"/>
                </a:lnTo>
                <a:lnTo>
                  <a:pt x="432320" y="567004"/>
                </a:lnTo>
                <a:close/>
              </a:path>
              <a:path w="3305175" h="3365500">
                <a:moveTo>
                  <a:pt x="465522" y="530428"/>
                </a:moveTo>
                <a:close/>
              </a:path>
              <a:path w="3305175" h="3365500">
                <a:moveTo>
                  <a:pt x="452030" y="545020"/>
                </a:moveTo>
                <a:close/>
              </a:path>
              <a:path w="3305175" h="3365500">
                <a:moveTo>
                  <a:pt x="438708" y="559765"/>
                </a:moveTo>
                <a:close/>
              </a:path>
              <a:path w="3305175" h="3365500">
                <a:moveTo>
                  <a:pt x="492658" y="502132"/>
                </a:moveTo>
                <a:lnTo>
                  <a:pt x="483539" y="493293"/>
                </a:lnTo>
                <a:lnTo>
                  <a:pt x="483996" y="492810"/>
                </a:lnTo>
                <a:lnTo>
                  <a:pt x="498106" y="478624"/>
                </a:lnTo>
                <a:lnTo>
                  <a:pt x="512368" y="464616"/>
                </a:lnTo>
                <a:lnTo>
                  <a:pt x="519848" y="457441"/>
                </a:lnTo>
                <a:lnTo>
                  <a:pt x="528637" y="466597"/>
                </a:lnTo>
                <a:lnTo>
                  <a:pt x="521168" y="473773"/>
                </a:lnTo>
                <a:lnTo>
                  <a:pt x="506996" y="487692"/>
                </a:lnTo>
                <a:lnTo>
                  <a:pt x="492658" y="502132"/>
                </a:lnTo>
                <a:close/>
              </a:path>
              <a:path w="3305175" h="3365500">
                <a:moveTo>
                  <a:pt x="521168" y="473773"/>
                </a:moveTo>
                <a:close/>
              </a:path>
              <a:path w="3305175" h="3365500">
                <a:moveTo>
                  <a:pt x="507013" y="487676"/>
                </a:moveTo>
                <a:close/>
              </a:path>
              <a:path w="3305175" h="3365500">
                <a:moveTo>
                  <a:pt x="506996" y="487692"/>
                </a:moveTo>
                <a:close/>
              </a:path>
              <a:path w="3305175" h="3365500">
                <a:moveTo>
                  <a:pt x="493015" y="501764"/>
                </a:moveTo>
                <a:close/>
              </a:path>
              <a:path w="3305175" h="3365500">
                <a:moveTo>
                  <a:pt x="556323" y="440651"/>
                </a:moveTo>
                <a:lnTo>
                  <a:pt x="547750" y="431279"/>
                </a:lnTo>
                <a:lnTo>
                  <a:pt x="556145" y="423608"/>
                </a:lnTo>
                <a:lnTo>
                  <a:pt x="571055" y="410298"/>
                </a:lnTo>
                <a:lnTo>
                  <a:pt x="585825" y="397421"/>
                </a:lnTo>
                <a:lnTo>
                  <a:pt x="594169" y="406996"/>
                </a:lnTo>
                <a:lnTo>
                  <a:pt x="579405" y="419874"/>
                </a:lnTo>
                <a:lnTo>
                  <a:pt x="564598" y="433082"/>
                </a:lnTo>
                <a:lnTo>
                  <a:pt x="556323" y="440651"/>
                </a:lnTo>
                <a:close/>
              </a:path>
              <a:path w="3305175" h="3365500">
                <a:moveTo>
                  <a:pt x="579405" y="419874"/>
                </a:moveTo>
                <a:close/>
              </a:path>
              <a:path w="3305175" h="3365500">
                <a:moveTo>
                  <a:pt x="564603" y="433082"/>
                </a:moveTo>
                <a:close/>
              </a:path>
              <a:path w="3305175" h="3365500">
                <a:moveTo>
                  <a:pt x="623214" y="382574"/>
                </a:moveTo>
                <a:lnTo>
                  <a:pt x="615098" y="372808"/>
                </a:lnTo>
                <a:lnTo>
                  <a:pt x="616737" y="371449"/>
                </a:lnTo>
                <a:lnTo>
                  <a:pt x="632269" y="358863"/>
                </a:lnTo>
                <a:lnTo>
                  <a:pt x="647941" y="346468"/>
                </a:lnTo>
                <a:lnTo>
                  <a:pt x="655027" y="341020"/>
                </a:lnTo>
                <a:lnTo>
                  <a:pt x="662774" y="351078"/>
                </a:lnTo>
                <a:lnTo>
                  <a:pt x="655716" y="356527"/>
                </a:lnTo>
                <a:lnTo>
                  <a:pt x="640131" y="368833"/>
                </a:lnTo>
                <a:lnTo>
                  <a:pt x="624727" y="381317"/>
                </a:lnTo>
                <a:lnTo>
                  <a:pt x="623214" y="382574"/>
                </a:lnTo>
                <a:close/>
              </a:path>
              <a:path w="3305175" h="3365500">
                <a:moveTo>
                  <a:pt x="655716" y="356527"/>
                </a:moveTo>
                <a:close/>
              </a:path>
              <a:path w="3305175" h="3365500">
                <a:moveTo>
                  <a:pt x="640143" y="368833"/>
                </a:moveTo>
                <a:close/>
              </a:path>
              <a:path w="3305175" h="3365500">
                <a:moveTo>
                  <a:pt x="624727" y="381317"/>
                </a:moveTo>
                <a:close/>
              </a:path>
              <a:path w="3305175" h="3365500">
                <a:moveTo>
                  <a:pt x="693076" y="328231"/>
                </a:moveTo>
                <a:lnTo>
                  <a:pt x="685571" y="317995"/>
                </a:lnTo>
                <a:lnTo>
                  <a:pt x="695883" y="310426"/>
                </a:lnTo>
                <a:lnTo>
                  <a:pt x="712152" y="298792"/>
                </a:lnTo>
                <a:lnTo>
                  <a:pt x="727049" y="288416"/>
                </a:lnTo>
                <a:lnTo>
                  <a:pt x="734313" y="298830"/>
                </a:lnTo>
                <a:lnTo>
                  <a:pt x="719426" y="309206"/>
                </a:lnTo>
                <a:lnTo>
                  <a:pt x="703286" y="320751"/>
                </a:lnTo>
                <a:lnTo>
                  <a:pt x="693076" y="328231"/>
                </a:lnTo>
                <a:close/>
              </a:path>
              <a:path w="3305175" h="3365500">
                <a:moveTo>
                  <a:pt x="719426" y="309206"/>
                </a:moveTo>
                <a:close/>
              </a:path>
              <a:path w="3305175" h="3365500">
                <a:moveTo>
                  <a:pt x="703286" y="320751"/>
                </a:moveTo>
                <a:close/>
              </a:path>
              <a:path w="3305175" h="3365500">
                <a:moveTo>
                  <a:pt x="765809" y="277660"/>
                </a:moveTo>
                <a:lnTo>
                  <a:pt x="758799" y="267068"/>
                </a:lnTo>
                <a:lnTo>
                  <a:pt x="762018" y="264947"/>
                </a:lnTo>
                <a:lnTo>
                  <a:pt x="778649" y="254228"/>
                </a:lnTo>
                <a:lnTo>
                  <a:pt x="795616" y="243585"/>
                </a:lnTo>
                <a:lnTo>
                  <a:pt x="801903" y="239750"/>
                </a:lnTo>
                <a:lnTo>
                  <a:pt x="808519" y="250596"/>
                </a:lnTo>
                <a:lnTo>
                  <a:pt x="802236" y="254431"/>
                </a:lnTo>
                <a:lnTo>
                  <a:pt x="785410" y="264985"/>
                </a:lnTo>
                <a:lnTo>
                  <a:pt x="768698" y="275742"/>
                </a:lnTo>
                <a:lnTo>
                  <a:pt x="765809" y="277660"/>
                </a:lnTo>
                <a:close/>
              </a:path>
              <a:path w="3305175" h="3365500">
                <a:moveTo>
                  <a:pt x="802236" y="254431"/>
                </a:moveTo>
                <a:close/>
              </a:path>
              <a:path w="3305175" h="3365500">
                <a:moveTo>
                  <a:pt x="785410" y="264985"/>
                </a:moveTo>
                <a:close/>
              </a:path>
              <a:path w="3305175" h="3365500">
                <a:moveTo>
                  <a:pt x="768698" y="275742"/>
                </a:moveTo>
                <a:close/>
              </a:path>
              <a:path w="3305175" h="3365500">
                <a:moveTo>
                  <a:pt x="841095" y="231152"/>
                </a:moveTo>
                <a:lnTo>
                  <a:pt x="834745" y="220154"/>
                </a:lnTo>
                <a:lnTo>
                  <a:pt x="847331" y="212890"/>
                </a:lnTo>
                <a:lnTo>
                  <a:pt x="864831" y="203072"/>
                </a:lnTo>
                <a:lnTo>
                  <a:pt x="879195" y="195237"/>
                </a:lnTo>
                <a:lnTo>
                  <a:pt x="885278" y="206387"/>
                </a:lnTo>
                <a:lnTo>
                  <a:pt x="870910" y="214223"/>
                </a:lnTo>
                <a:lnTo>
                  <a:pt x="853551" y="223964"/>
                </a:lnTo>
                <a:lnTo>
                  <a:pt x="841095" y="231152"/>
                </a:lnTo>
                <a:close/>
              </a:path>
              <a:path w="3305175" h="3365500">
                <a:moveTo>
                  <a:pt x="870910" y="214223"/>
                </a:moveTo>
                <a:close/>
              </a:path>
              <a:path w="3305175" h="3365500">
                <a:moveTo>
                  <a:pt x="853551" y="223964"/>
                </a:moveTo>
                <a:close/>
              </a:path>
              <a:path w="3305175" h="3365500">
                <a:moveTo>
                  <a:pt x="918870" y="188760"/>
                </a:moveTo>
                <a:lnTo>
                  <a:pt x="913066" y="177457"/>
                </a:lnTo>
                <a:lnTo>
                  <a:pt x="918082" y="174878"/>
                </a:lnTo>
                <a:lnTo>
                  <a:pt x="936091" y="165912"/>
                </a:lnTo>
                <a:lnTo>
                  <a:pt x="954214" y="157162"/>
                </a:lnTo>
                <a:lnTo>
                  <a:pt x="958875" y="154978"/>
                </a:lnTo>
                <a:lnTo>
                  <a:pt x="964259" y="166471"/>
                </a:lnTo>
                <a:lnTo>
                  <a:pt x="959609" y="168655"/>
                </a:lnTo>
                <a:lnTo>
                  <a:pt x="941628" y="177342"/>
                </a:lnTo>
                <a:lnTo>
                  <a:pt x="923749" y="186245"/>
                </a:lnTo>
                <a:lnTo>
                  <a:pt x="918870" y="188760"/>
                </a:lnTo>
                <a:close/>
              </a:path>
              <a:path w="3305175" h="3365500">
                <a:moveTo>
                  <a:pt x="959609" y="168655"/>
                </a:moveTo>
                <a:close/>
              </a:path>
              <a:path w="3305175" h="3365500">
                <a:moveTo>
                  <a:pt x="941628" y="177342"/>
                </a:moveTo>
                <a:close/>
              </a:path>
              <a:path w="3305175" h="3365500">
                <a:moveTo>
                  <a:pt x="923813" y="186212"/>
                </a:moveTo>
                <a:close/>
              </a:path>
              <a:path w="3305175" h="3365500">
                <a:moveTo>
                  <a:pt x="923749" y="186245"/>
                </a:moveTo>
                <a:close/>
              </a:path>
              <a:path w="3305175" h="3365500">
                <a:moveTo>
                  <a:pt x="998765" y="150685"/>
                </a:moveTo>
                <a:lnTo>
                  <a:pt x="993660" y="139052"/>
                </a:lnTo>
                <a:lnTo>
                  <a:pt x="1009294" y="132219"/>
                </a:lnTo>
                <a:lnTo>
                  <a:pt x="1027886" y="124345"/>
                </a:lnTo>
                <a:lnTo>
                  <a:pt x="1040574" y="119151"/>
                </a:lnTo>
                <a:lnTo>
                  <a:pt x="1045374" y="130911"/>
                </a:lnTo>
                <a:lnTo>
                  <a:pt x="1032703" y="136093"/>
                </a:lnTo>
                <a:lnTo>
                  <a:pt x="1014252" y="143903"/>
                </a:lnTo>
                <a:lnTo>
                  <a:pt x="998765" y="150685"/>
                </a:lnTo>
                <a:close/>
              </a:path>
              <a:path w="3305175" h="3365500">
                <a:moveTo>
                  <a:pt x="1032703" y="136093"/>
                </a:moveTo>
                <a:close/>
              </a:path>
              <a:path w="3305175" h="3365500">
                <a:moveTo>
                  <a:pt x="1014252" y="143903"/>
                </a:moveTo>
                <a:close/>
              </a:path>
              <a:path w="3305175" h="3365500">
                <a:moveTo>
                  <a:pt x="1080693" y="117055"/>
                </a:moveTo>
                <a:lnTo>
                  <a:pt x="1122527" y="88391"/>
                </a:lnTo>
                <a:lnTo>
                  <a:pt x="1124178" y="87833"/>
                </a:lnTo>
                <a:lnTo>
                  <a:pt x="1128242" y="99860"/>
                </a:lnTo>
                <a:lnTo>
                  <a:pt x="1126595" y="100418"/>
                </a:lnTo>
                <a:lnTo>
                  <a:pt x="1107598" y="107099"/>
                </a:lnTo>
                <a:lnTo>
                  <a:pt x="1088716" y="114007"/>
                </a:lnTo>
                <a:lnTo>
                  <a:pt x="1080693" y="117055"/>
                </a:lnTo>
                <a:close/>
              </a:path>
              <a:path w="3305175" h="3365500">
                <a:moveTo>
                  <a:pt x="1126595" y="100418"/>
                </a:moveTo>
                <a:close/>
              </a:path>
              <a:path w="3305175" h="3365500">
                <a:moveTo>
                  <a:pt x="1107598" y="107099"/>
                </a:moveTo>
                <a:close/>
              </a:path>
              <a:path w="3305175" h="3365500">
                <a:moveTo>
                  <a:pt x="1088716" y="114007"/>
                </a:moveTo>
                <a:close/>
              </a:path>
              <a:path w="3305175" h="3365500">
                <a:moveTo>
                  <a:pt x="1164348" y="87934"/>
                </a:moveTo>
                <a:lnTo>
                  <a:pt x="1160436" y="75857"/>
                </a:lnTo>
                <a:lnTo>
                  <a:pt x="1180591" y="69595"/>
                </a:lnTo>
                <a:lnTo>
                  <a:pt x="1200149" y="63817"/>
                </a:lnTo>
                <a:lnTo>
                  <a:pt x="1209331" y="61226"/>
                </a:lnTo>
                <a:lnTo>
                  <a:pt x="1212786" y="73444"/>
                </a:lnTo>
                <a:lnTo>
                  <a:pt x="1203594" y="76034"/>
                </a:lnTo>
                <a:lnTo>
                  <a:pt x="1184233" y="81775"/>
                </a:lnTo>
                <a:lnTo>
                  <a:pt x="1164348" y="87934"/>
                </a:lnTo>
                <a:close/>
              </a:path>
              <a:path w="3305175" h="3365500">
                <a:moveTo>
                  <a:pt x="1203604" y="76034"/>
                </a:moveTo>
                <a:close/>
              </a:path>
              <a:path w="3305175" h="3365500">
                <a:moveTo>
                  <a:pt x="1184233" y="81775"/>
                </a:moveTo>
                <a:close/>
              </a:path>
              <a:path w="3305175" h="3365500">
                <a:moveTo>
                  <a:pt x="1164894" y="87756"/>
                </a:moveTo>
                <a:close/>
              </a:path>
              <a:path w="3305175" h="3365500">
                <a:moveTo>
                  <a:pt x="1249413" y="63550"/>
                </a:moveTo>
                <a:lnTo>
                  <a:pt x="1246263" y="51244"/>
                </a:lnTo>
                <a:lnTo>
                  <a:pt x="1259407" y="47891"/>
                </a:lnTo>
                <a:lnTo>
                  <a:pt x="1279359" y="43065"/>
                </a:lnTo>
                <a:lnTo>
                  <a:pt x="1295806" y="39306"/>
                </a:lnTo>
                <a:lnTo>
                  <a:pt x="1298638" y="51688"/>
                </a:lnTo>
                <a:lnTo>
                  <a:pt x="1282215" y="55448"/>
                </a:lnTo>
                <a:lnTo>
                  <a:pt x="1262369" y="60236"/>
                </a:lnTo>
                <a:lnTo>
                  <a:pt x="1249413" y="63550"/>
                </a:lnTo>
                <a:close/>
              </a:path>
              <a:path w="3305175" h="3365500">
                <a:moveTo>
                  <a:pt x="1282215" y="55448"/>
                </a:moveTo>
                <a:close/>
              </a:path>
              <a:path w="3305175" h="3365500">
                <a:moveTo>
                  <a:pt x="1262392" y="60236"/>
                </a:moveTo>
                <a:close/>
              </a:path>
              <a:path w="3305175" h="3365500">
                <a:moveTo>
                  <a:pt x="1335747" y="43853"/>
                </a:moveTo>
                <a:lnTo>
                  <a:pt x="1380438" y="22682"/>
                </a:lnTo>
                <a:lnTo>
                  <a:pt x="1383448" y="22199"/>
                </a:lnTo>
                <a:lnTo>
                  <a:pt x="1385480" y="34734"/>
                </a:lnTo>
                <a:lnTo>
                  <a:pt x="1382625" y="35204"/>
                </a:lnTo>
                <a:lnTo>
                  <a:pt x="1362248" y="38773"/>
                </a:lnTo>
                <a:lnTo>
                  <a:pt x="1342110" y="42570"/>
                </a:lnTo>
                <a:lnTo>
                  <a:pt x="1335747" y="43853"/>
                </a:lnTo>
                <a:close/>
              </a:path>
              <a:path w="3305175" h="3365500">
                <a:moveTo>
                  <a:pt x="1382470" y="35229"/>
                </a:moveTo>
                <a:lnTo>
                  <a:pt x="1382625" y="35204"/>
                </a:lnTo>
                <a:lnTo>
                  <a:pt x="1382470" y="35229"/>
                </a:lnTo>
                <a:close/>
              </a:path>
              <a:path w="3305175" h="3365500">
                <a:moveTo>
                  <a:pt x="1362248" y="38773"/>
                </a:moveTo>
                <a:close/>
              </a:path>
              <a:path w="3305175" h="3365500">
                <a:moveTo>
                  <a:pt x="1342110" y="42570"/>
                </a:moveTo>
                <a:close/>
              </a:path>
              <a:path w="3305175" h="3365500">
                <a:moveTo>
                  <a:pt x="1423047" y="28905"/>
                </a:moveTo>
                <a:lnTo>
                  <a:pt x="1421180" y="16344"/>
                </a:lnTo>
                <a:lnTo>
                  <a:pt x="1442097" y="13500"/>
                </a:lnTo>
                <a:lnTo>
                  <a:pt x="1462823" y="10947"/>
                </a:lnTo>
                <a:lnTo>
                  <a:pt x="1471815" y="9969"/>
                </a:lnTo>
                <a:lnTo>
                  <a:pt x="1473199" y="22593"/>
                </a:lnTo>
                <a:lnTo>
                  <a:pt x="1464181" y="23583"/>
                </a:lnTo>
                <a:lnTo>
                  <a:pt x="1443642" y="26111"/>
                </a:lnTo>
                <a:lnTo>
                  <a:pt x="1423047" y="28905"/>
                </a:lnTo>
                <a:close/>
              </a:path>
              <a:path w="3305175" h="3365500">
                <a:moveTo>
                  <a:pt x="1464208" y="23583"/>
                </a:moveTo>
                <a:close/>
              </a:path>
              <a:path w="3305175" h="3365500">
                <a:moveTo>
                  <a:pt x="1443646" y="26111"/>
                </a:moveTo>
                <a:close/>
              </a:path>
              <a:path w="3305175" h="3365500">
                <a:moveTo>
                  <a:pt x="1510956" y="18846"/>
                </a:moveTo>
                <a:lnTo>
                  <a:pt x="1509890" y="6197"/>
                </a:lnTo>
                <a:lnTo>
                  <a:pt x="1525358" y="4889"/>
                </a:lnTo>
                <a:lnTo>
                  <a:pt x="1546453" y="3390"/>
                </a:lnTo>
                <a:lnTo>
                  <a:pt x="1560728" y="2565"/>
                </a:lnTo>
                <a:lnTo>
                  <a:pt x="1561464" y="15252"/>
                </a:lnTo>
                <a:lnTo>
                  <a:pt x="1547409" y="16065"/>
                </a:lnTo>
                <a:lnTo>
                  <a:pt x="1526336" y="17551"/>
                </a:lnTo>
                <a:lnTo>
                  <a:pt x="1510956" y="18846"/>
                </a:lnTo>
                <a:close/>
              </a:path>
              <a:path w="3305175" h="3365500">
                <a:moveTo>
                  <a:pt x="1547189" y="16078"/>
                </a:moveTo>
                <a:lnTo>
                  <a:pt x="1547409" y="16065"/>
                </a:lnTo>
                <a:lnTo>
                  <a:pt x="1547189" y="16078"/>
                </a:lnTo>
                <a:close/>
              </a:path>
              <a:path w="3305175" h="3365500">
                <a:moveTo>
                  <a:pt x="1599361" y="13576"/>
                </a:moveTo>
                <a:lnTo>
                  <a:pt x="1598955" y="888"/>
                </a:lnTo>
                <a:lnTo>
                  <a:pt x="1609851" y="533"/>
                </a:lnTo>
                <a:lnTo>
                  <a:pt x="1631149" y="126"/>
                </a:lnTo>
                <a:lnTo>
                  <a:pt x="1649907" y="0"/>
                </a:lnTo>
                <a:lnTo>
                  <a:pt x="1649983" y="12700"/>
                </a:lnTo>
                <a:lnTo>
                  <a:pt x="1631390" y="12826"/>
                </a:lnTo>
                <a:lnTo>
                  <a:pt x="1610181" y="13233"/>
                </a:lnTo>
                <a:lnTo>
                  <a:pt x="1599361" y="13576"/>
                </a:lnTo>
                <a:close/>
              </a:path>
              <a:path w="3305175" h="3365500">
                <a:moveTo>
                  <a:pt x="1738439" y="14947"/>
                </a:moveTo>
                <a:lnTo>
                  <a:pt x="1736966" y="14858"/>
                </a:lnTo>
                <a:lnTo>
                  <a:pt x="1715896" y="13906"/>
                </a:lnTo>
                <a:lnTo>
                  <a:pt x="1694827" y="13233"/>
                </a:lnTo>
                <a:lnTo>
                  <a:pt x="1687918" y="13093"/>
                </a:lnTo>
                <a:lnTo>
                  <a:pt x="1688159" y="393"/>
                </a:lnTo>
                <a:lnTo>
                  <a:pt x="1695157" y="533"/>
                </a:lnTo>
                <a:lnTo>
                  <a:pt x="1716379" y="1219"/>
                </a:lnTo>
                <a:lnTo>
                  <a:pt x="1739175" y="2260"/>
                </a:lnTo>
                <a:lnTo>
                  <a:pt x="1738439" y="14947"/>
                </a:lnTo>
                <a:close/>
              </a:path>
              <a:path w="3305175" h="3365500">
                <a:moveTo>
                  <a:pt x="1826716" y="22021"/>
                </a:moveTo>
                <a:lnTo>
                  <a:pt x="1820163" y="21297"/>
                </a:lnTo>
                <a:lnTo>
                  <a:pt x="1799450" y="19291"/>
                </a:lnTo>
                <a:lnTo>
                  <a:pt x="1778672" y="17551"/>
                </a:lnTo>
                <a:lnTo>
                  <a:pt x="1776374" y="17386"/>
                </a:lnTo>
                <a:lnTo>
                  <a:pt x="1777275" y="4724"/>
                </a:lnTo>
                <a:lnTo>
                  <a:pt x="1779650" y="4889"/>
                </a:lnTo>
                <a:lnTo>
                  <a:pt x="1800681" y="6654"/>
                </a:lnTo>
                <a:lnTo>
                  <a:pt x="1821471" y="8674"/>
                </a:lnTo>
                <a:lnTo>
                  <a:pt x="1828101" y="9397"/>
                </a:lnTo>
                <a:lnTo>
                  <a:pt x="1826716" y="22021"/>
                </a:lnTo>
                <a:close/>
              </a:path>
              <a:path w="3305175" h="3365500">
                <a:moveTo>
                  <a:pt x="1914473" y="33908"/>
                </a:moveTo>
                <a:lnTo>
                  <a:pt x="1902231" y="31915"/>
                </a:lnTo>
                <a:lnTo>
                  <a:pt x="1881834" y="28879"/>
                </a:lnTo>
                <a:lnTo>
                  <a:pt x="1864385" y="26504"/>
                </a:lnTo>
                <a:lnTo>
                  <a:pt x="1866099" y="13919"/>
                </a:lnTo>
                <a:lnTo>
                  <a:pt x="1883701" y="16319"/>
                </a:lnTo>
                <a:lnTo>
                  <a:pt x="1904263" y="19380"/>
                </a:lnTo>
                <a:lnTo>
                  <a:pt x="1916505" y="21361"/>
                </a:lnTo>
                <a:lnTo>
                  <a:pt x="1914473" y="33908"/>
                </a:lnTo>
                <a:close/>
              </a:path>
              <a:path w="3305175" h="3365500">
                <a:moveTo>
                  <a:pt x="2003174" y="42570"/>
                </a:moveTo>
                <a:lnTo>
                  <a:pt x="1962933" y="42557"/>
                </a:lnTo>
                <a:lnTo>
                  <a:pt x="1951837" y="40462"/>
                </a:lnTo>
                <a:lnTo>
                  <a:pt x="1954199" y="27990"/>
                </a:lnTo>
                <a:lnTo>
                  <a:pt x="1965426" y="30098"/>
                </a:lnTo>
                <a:lnTo>
                  <a:pt x="1985644" y="34175"/>
                </a:lnTo>
                <a:lnTo>
                  <a:pt x="2004123" y="38150"/>
                </a:lnTo>
                <a:lnTo>
                  <a:pt x="2003174" y="42570"/>
                </a:lnTo>
                <a:close/>
              </a:path>
              <a:path w="3305175" h="3365500">
                <a:moveTo>
                  <a:pt x="2002307" y="46608"/>
                </a:moveTo>
                <a:lnTo>
                  <a:pt x="1982990" y="46596"/>
                </a:lnTo>
                <a:lnTo>
                  <a:pt x="1962911" y="42557"/>
                </a:lnTo>
                <a:lnTo>
                  <a:pt x="2003174" y="42570"/>
                </a:lnTo>
                <a:lnTo>
                  <a:pt x="2002307" y="46608"/>
                </a:lnTo>
                <a:close/>
              </a:path>
              <a:path w="3305175" h="3365500">
                <a:moveTo>
                  <a:pt x="2001456" y="50571"/>
                </a:moveTo>
                <a:lnTo>
                  <a:pt x="1982977" y="46596"/>
                </a:lnTo>
                <a:lnTo>
                  <a:pt x="2002307" y="46608"/>
                </a:lnTo>
                <a:lnTo>
                  <a:pt x="2001456" y="50571"/>
                </a:lnTo>
                <a:close/>
              </a:path>
              <a:path w="3305175" h="3365500">
                <a:moveTo>
                  <a:pt x="2087733" y="70523"/>
                </a:moveTo>
                <a:lnTo>
                  <a:pt x="2081939" y="70510"/>
                </a:lnTo>
                <a:lnTo>
                  <a:pt x="2062301" y="65239"/>
                </a:lnTo>
                <a:lnTo>
                  <a:pt x="2042616" y="60210"/>
                </a:lnTo>
                <a:lnTo>
                  <a:pt x="2038400" y="59194"/>
                </a:lnTo>
                <a:lnTo>
                  <a:pt x="2041385" y="46850"/>
                </a:lnTo>
                <a:lnTo>
                  <a:pt x="2045753" y="47904"/>
                </a:lnTo>
                <a:lnTo>
                  <a:pt x="2065603" y="52971"/>
                </a:lnTo>
                <a:lnTo>
                  <a:pt x="2085352" y="58280"/>
                </a:lnTo>
                <a:lnTo>
                  <a:pt x="2090749" y="59804"/>
                </a:lnTo>
                <a:lnTo>
                  <a:pt x="2087733" y="70523"/>
                </a:lnTo>
                <a:close/>
              </a:path>
              <a:path w="3305175" h="3365500">
                <a:moveTo>
                  <a:pt x="2087308" y="72034"/>
                </a:moveTo>
                <a:lnTo>
                  <a:pt x="2081910" y="70510"/>
                </a:lnTo>
                <a:lnTo>
                  <a:pt x="2087733" y="70523"/>
                </a:lnTo>
                <a:lnTo>
                  <a:pt x="2087308" y="72034"/>
                </a:lnTo>
                <a:close/>
              </a:path>
              <a:path w="3305175" h="3365500">
                <a:moveTo>
                  <a:pt x="2173340" y="93979"/>
                </a:moveTo>
                <a:lnTo>
                  <a:pt x="2159393" y="93979"/>
                </a:lnTo>
                <a:lnTo>
                  <a:pt x="2140114" y="87731"/>
                </a:lnTo>
                <a:lnTo>
                  <a:pt x="2123719" y="82664"/>
                </a:lnTo>
                <a:lnTo>
                  <a:pt x="2127478" y="70523"/>
                </a:lnTo>
                <a:lnTo>
                  <a:pt x="2144026" y="75653"/>
                </a:lnTo>
                <a:lnTo>
                  <a:pt x="2163381" y="81914"/>
                </a:lnTo>
                <a:lnTo>
                  <a:pt x="2175979" y="86169"/>
                </a:lnTo>
                <a:lnTo>
                  <a:pt x="2173340" y="93979"/>
                </a:lnTo>
                <a:close/>
              </a:path>
              <a:path w="3305175" h="3365500">
                <a:moveTo>
                  <a:pt x="2171915" y="98196"/>
                </a:moveTo>
                <a:lnTo>
                  <a:pt x="2159373" y="93973"/>
                </a:lnTo>
                <a:lnTo>
                  <a:pt x="2173340" y="93979"/>
                </a:lnTo>
                <a:lnTo>
                  <a:pt x="2171915" y="98196"/>
                </a:lnTo>
                <a:close/>
              </a:path>
              <a:path w="3305175" h="3365500">
                <a:moveTo>
                  <a:pt x="2251670" y="114007"/>
                </a:moveTo>
                <a:lnTo>
                  <a:pt x="2216378" y="114007"/>
                </a:lnTo>
                <a:lnTo>
                  <a:pt x="2207691" y="110832"/>
                </a:lnTo>
                <a:lnTo>
                  <a:pt x="2212047" y="98907"/>
                </a:lnTo>
                <a:lnTo>
                  <a:pt x="2220823" y="102107"/>
                </a:lnTo>
                <a:lnTo>
                  <a:pt x="2239746" y="109308"/>
                </a:lnTo>
                <a:lnTo>
                  <a:pt x="2251670" y="114007"/>
                </a:lnTo>
                <a:close/>
              </a:path>
              <a:path w="3305175" h="3365500">
                <a:moveTo>
                  <a:pt x="2258084" y="121145"/>
                </a:moveTo>
                <a:lnTo>
                  <a:pt x="2235161" y="121145"/>
                </a:lnTo>
                <a:lnTo>
                  <a:pt x="2216302" y="113982"/>
                </a:lnTo>
                <a:lnTo>
                  <a:pt x="2251670" y="114007"/>
                </a:lnTo>
                <a:lnTo>
                  <a:pt x="2258567" y="116725"/>
                </a:lnTo>
                <a:lnTo>
                  <a:pt x="2259698" y="117195"/>
                </a:lnTo>
                <a:lnTo>
                  <a:pt x="2258084" y="121145"/>
                </a:lnTo>
                <a:close/>
              </a:path>
              <a:path w="3305175" h="3365500">
                <a:moveTo>
                  <a:pt x="2255073" y="128511"/>
                </a:moveTo>
                <a:lnTo>
                  <a:pt x="2253830" y="128511"/>
                </a:lnTo>
                <a:lnTo>
                  <a:pt x="2235085" y="121119"/>
                </a:lnTo>
                <a:lnTo>
                  <a:pt x="2258084" y="121145"/>
                </a:lnTo>
                <a:lnTo>
                  <a:pt x="2255073" y="128511"/>
                </a:lnTo>
                <a:close/>
              </a:path>
              <a:path w="3305175" h="3365500">
                <a:moveTo>
                  <a:pt x="2254897" y="128943"/>
                </a:moveTo>
                <a:lnTo>
                  <a:pt x="2253754" y="128485"/>
                </a:lnTo>
                <a:lnTo>
                  <a:pt x="2255073" y="128511"/>
                </a:lnTo>
                <a:lnTo>
                  <a:pt x="2254897" y="128943"/>
                </a:lnTo>
                <a:close/>
              </a:path>
              <a:path w="3305175" h="3365500">
                <a:moveTo>
                  <a:pt x="2322224" y="143903"/>
                </a:moveTo>
                <a:lnTo>
                  <a:pt x="2290838" y="143903"/>
                </a:lnTo>
                <a:lnTo>
                  <a:pt x="2290000" y="143548"/>
                </a:lnTo>
                <a:lnTo>
                  <a:pt x="2294953" y="131851"/>
                </a:lnTo>
                <a:lnTo>
                  <a:pt x="2314346" y="140334"/>
                </a:lnTo>
                <a:lnTo>
                  <a:pt x="2322224" y="143903"/>
                </a:lnTo>
                <a:close/>
              </a:path>
              <a:path w="3305175" h="3365500">
                <a:moveTo>
                  <a:pt x="2336113" y="164274"/>
                </a:moveTo>
                <a:lnTo>
                  <a:pt x="2327325" y="160159"/>
                </a:lnTo>
                <a:lnTo>
                  <a:pt x="2309101" y="151904"/>
                </a:lnTo>
                <a:lnTo>
                  <a:pt x="2290774" y="143878"/>
                </a:lnTo>
                <a:lnTo>
                  <a:pt x="2322224" y="143903"/>
                </a:lnTo>
                <a:lnTo>
                  <a:pt x="2332710" y="148653"/>
                </a:lnTo>
                <a:lnTo>
                  <a:pt x="2341498" y="152768"/>
                </a:lnTo>
                <a:lnTo>
                  <a:pt x="2336113" y="164274"/>
                </a:lnTo>
                <a:close/>
              </a:path>
              <a:path w="3305175" h="3365500">
                <a:moveTo>
                  <a:pt x="2409000" y="186245"/>
                </a:moveTo>
                <a:lnTo>
                  <a:pt x="2381338" y="186245"/>
                </a:lnTo>
                <a:lnTo>
                  <a:pt x="2370302" y="180746"/>
                </a:lnTo>
                <a:lnTo>
                  <a:pt x="2375966" y="169379"/>
                </a:lnTo>
                <a:lnTo>
                  <a:pt x="2387066" y="174917"/>
                </a:lnTo>
                <a:lnTo>
                  <a:pt x="2404947" y="184099"/>
                </a:lnTo>
                <a:lnTo>
                  <a:pt x="2409000" y="186245"/>
                </a:lnTo>
                <a:close/>
              </a:path>
              <a:path w="3305175" h="3365500">
                <a:moveTo>
                  <a:pt x="2419861" y="195364"/>
                </a:moveTo>
                <a:lnTo>
                  <a:pt x="2399080" y="195364"/>
                </a:lnTo>
                <a:lnTo>
                  <a:pt x="2381270" y="186211"/>
                </a:lnTo>
                <a:lnTo>
                  <a:pt x="2409000" y="186245"/>
                </a:lnTo>
                <a:lnTo>
                  <a:pt x="2421254" y="192735"/>
                </a:lnTo>
                <a:lnTo>
                  <a:pt x="2419861" y="195364"/>
                </a:lnTo>
                <a:close/>
              </a:path>
              <a:path w="3305175" h="3365500">
                <a:moveTo>
                  <a:pt x="2415311" y="203949"/>
                </a:moveTo>
                <a:lnTo>
                  <a:pt x="2399004" y="195325"/>
                </a:lnTo>
                <a:lnTo>
                  <a:pt x="2419861" y="195364"/>
                </a:lnTo>
                <a:lnTo>
                  <a:pt x="2415311" y="203949"/>
                </a:lnTo>
                <a:close/>
              </a:path>
              <a:path w="3305175" h="3365500">
                <a:moveTo>
                  <a:pt x="2494465" y="244068"/>
                </a:moveTo>
                <a:lnTo>
                  <a:pt x="2485872" y="244068"/>
                </a:lnTo>
                <a:lnTo>
                  <a:pt x="2468714" y="233870"/>
                </a:lnTo>
                <a:lnTo>
                  <a:pt x="2451480" y="223926"/>
                </a:lnTo>
                <a:lnTo>
                  <a:pt x="2448534" y="222275"/>
                </a:lnTo>
                <a:lnTo>
                  <a:pt x="2454744" y="211200"/>
                </a:lnTo>
                <a:lnTo>
                  <a:pt x="2457830" y="212928"/>
                </a:lnTo>
                <a:lnTo>
                  <a:pt x="2475191" y="222961"/>
                </a:lnTo>
                <a:lnTo>
                  <a:pt x="2492425" y="233184"/>
                </a:lnTo>
                <a:lnTo>
                  <a:pt x="2498750" y="237045"/>
                </a:lnTo>
                <a:lnTo>
                  <a:pt x="2494465" y="244068"/>
                </a:lnTo>
                <a:close/>
              </a:path>
              <a:path w="3305175" h="3365500">
                <a:moveTo>
                  <a:pt x="2492133" y="247891"/>
                </a:moveTo>
                <a:lnTo>
                  <a:pt x="2485831" y="244044"/>
                </a:lnTo>
                <a:lnTo>
                  <a:pt x="2494465" y="244068"/>
                </a:lnTo>
                <a:lnTo>
                  <a:pt x="2492133" y="247891"/>
                </a:lnTo>
                <a:close/>
              </a:path>
              <a:path w="3305175" h="3365500">
                <a:moveTo>
                  <a:pt x="2559394" y="275742"/>
                </a:moveTo>
                <a:lnTo>
                  <a:pt x="2536392" y="275742"/>
                </a:lnTo>
                <a:lnTo>
                  <a:pt x="2524327" y="267982"/>
                </a:lnTo>
                <a:lnTo>
                  <a:pt x="2531198" y="257301"/>
                </a:lnTo>
                <a:lnTo>
                  <a:pt x="2543327" y="265112"/>
                </a:lnTo>
                <a:lnTo>
                  <a:pt x="2559394" y="275742"/>
                </a:lnTo>
                <a:close/>
              </a:path>
              <a:path w="3305175" h="3365500">
                <a:moveTo>
                  <a:pt x="2572818" y="286702"/>
                </a:moveTo>
                <a:lnTo>
                  <a:pt x="2552953" y="286702"/>
                </a:lnTo>
                <a:lnTo>
                  <a:pt x="2536329" y="275704"/>
                </a:lnTo>
                <a:lnTo>
                  <a:pt x="2559394" y="275742"/>
                </a:lnTo>
                <a:lnTo>
                  <a:pt x="2573680" y="285432"/>
                </a:lnTo>
                <a:lnTo>
                  <a:pt x="2572818" y="286702"/>
                </a:lnTo>
                <a:close/>
              </a:path>
              <a:path w="3305175" h="3365500">
                <a:moveTo>
                  <a:pt x="2566555" y="295935"/>
                </a:moveTo>
                <a:lnTo>
                  <a:pt x="2552890" y="286664"/>
                </a:lnTo>
                <a:lnTo>
                  <a:pt x="2572818" y="286702"/>
                </a:lnTo>
                <a:lnTo>
                  <a:pt x="2566555" y="295935"/>
                </a:lnTo>
                <a:close/>
              </a:path>
              <a:path w="3305175" h="3365500">
                <a:moveTo>
                  <a:pt x="2623283" y="320751"/>
                </a:moveTo>
                <a:lnTo>
                  <a:pt x="2601810" y="320751"/>
                </a:lnTo>
                <a:lnTo>
                  <a:pt x="2597606" y="317741"/>
                </a:lnTo>
                <a:lnTo>
                  <a:pt x="2604985" y="307416"/>
                </a:lnTo>
                <a:lnTo>
                  <a:pt x="2609265" y="310464"/>
                </a:lnTo>
                <a:lnTo>
                  <a:pt x="2623283" y="320751"/>
                </a:lnTo>
                <a:close/>
              </a:path>
              <a:path w="3305175" h="3365500">
                <a:moveTo>
                  <a:pt x="2638939" y="332485"/>
                </a:moveTo>
                <a:lnTo>
                  <a:pt x="2617812" y="332485"/>
                </a:lnTo>
                <a:lnTo>
                  <a:pt x="2601747" y="320713"/>
                </a:lnTo>
                <a:lnTo>
                  <a:pt x="2623283" y="320751"/>
                </a:lnTo>
                <a:lnTo>
                  <a:pt x="2625394" y="322300"/>
                </a:lnTo>
                <a:lnTo>
                  <a:pt x="2638939" y="332485"/>
                </a:lnTo>
                <a:close/>
              </a:path>
              <a:path w="3305175" h="3365500">
                <a:moveTo>
                  <a:pt x="2640886" y="344411"/>
                </a:moveTo>
                <a:lnTo>
                  <a:pt x="2633674" y="344411"/>
                </a:lnTo>
                <a:lnTo>
                  <a:pt x="2617749" y="332447"/>
                </a:lnTo>
                <a:lnTo>
                  <a:pt x="2638939" y="332485"/>
                </a:lnTo>
                <a:lnTo>
                  <a:pt x="2641371" y="334314"/>
                </a:lnTo>
                <a:lnTo>
                  <a:pt x="2645943" y="337845"/>
                </a:lnTo>
                <a:lnTo>
                  <a:pt x="2640886" y="344411"/>
                </a:lnTo>
                <a:close/>
              </a:path>
              <a:path w="3305175" h="3365500">
                <a:moveTo>
                  <a:pt x="2638196" y="347903"/>
                </a:moveTo>
                <a:lnTo>
                  <a:pt x="2633611" y="344373"/>
                </a:lnTo>
                <a:lnTo>
                  <a:pt x="2640886" y="344411"/>
                </a:lnTo>
                <a:lnTo>
                  <a:pt x="2638196" y="347903"/>
                </a:lnTo>
                <a:close/>
              </a:path>
              <a:path w="3305175" h="3365500">
                <a:moveTo>
                  <a:pt x="2700241" y="381317"/>
                </a:moveTo>
                <a:lnTo>
                  <a:pt x="2680360" y="381317"/>
                </a:lnTo>
                <a:lnTo>
                  <a:pt x="2668041" y="371335"/>
                </a:lnTo>
                <a:lnTo>
                  <a:pt x="2676029" y="361467"/>
                </a:lnTo>
                <a:lnTo>
                  <a:pt x="2688411" y="371500"/>
                </a:lnTo>
                <a:lnTo>
                  <a:pt x="2700241" y="381317"/>
                </a:lnTo>
                <a:close/>
              </a:path>
              <a:path w="3305175" h="3365500">
                <a:moveTo>
                  <a:pt x="2715232" y="393992"/>
                </a:moveTo>
                <a:lnTo>
                  <a:pt x="2695625" y="393992"/>
                </a:lnTo>
                <a:lnTo>
                  <a:pt x="2680296" y="381266"/>
                </a:lnTo>
                <a:lnTo>
                  <a:pt x="2700241" y="381317"/>
                </a:lnTo>
                <a:lnTo>
                  <a:pt x="2703791" y="384263"/>
                </a:lnTo>
                <a:lnTo>
                  <a:pt x="2715232" y="393992"/>
                </a:lnTo>
                <a:close/>
              </a:path>
              <a:path w="3305175" h="3365500">
                <a:moveTo>
                  <a:pt x="2707017" y="403682"/>
                </a:moveTo>
                <a:lnTo>
                  <a:pt x="2695562" y="393941"/>
                </a:lnTo>
                <a:lnTo>
                  <a:pt x="2715247" y="394004"/>
                </a:lnTo>
                <a:lnTo>
                  <a:pt x="2707017" y="403682"/>
                </a:lnTo>
                <a:close/>
              </a:path>
              <a:path w="3305175" h="3365500">
                <a:moveTo>
                  <a:pt x="2772701" y="463003"/>
                </a:moveTo>
                <a:lnTo>
                  <a:pt x="2769552" y="459981"/>
                </a:lnTo>
                <a:lnTo>
                  <a:pt x="2755074" y="446417"/>
                </a:lnTo>
                <a:lnTo>
                  <a:pt x="2740431" y="433031"/>
                </a:lnTo>
                <a:lnTo>
                  <a:pt x="2735554" y="428688"/>
                </a:lnTo>
                <a:lnTo>
                  <a:pt x="2744012" y="419214"/>
                </a:lnTo>
                <a:lnTo>
                  <a:pt x="2749003" y="423659"/>
                </a:lnTo>
                <a:lnTo>
                  <a:pt x="2763748" y="437159"/>
                </a:lnTo>
                <a:lnTo>
                  <a:pt x="2778340" y="450824"/>
                </a:lnTo>
                <a:lnTo>
                  <a:pt x="2781490" y="453834"/>
                </a:lnTo>
                <a:lnTo>
                  <a:pt x="2772701" y="463003"/>
                </a:lnTo>
                <a:close/>
              </a:path>
              <a:path w="3305175" h="3365500">
                <a:moveTo>
                  <a:pt x="2829770" y="501764"/>
                </a:moveTo>
                <a:lnTo>
                  <a:pt x="2812084" y="501764"/>
                </a:lnTo>
                <a:lnTo>
                  <a:pt x="2799879" y="489483"/>
                </a:lnTo>
                <a:lnTo>
                  <a:pt x="2808884" y="480542"/>
                </a:lnTo>
                <a:lnTo>
                  <a:pt x="2821139" y="492874"/>
                </a:lnTo>
                <a:lnTo>
                  <a:pt x="2829770" y="501764"/>
                </a:lnTo>
                <a:close/>
              </a:path>
              <a:path w="3305175" h="3365500">
                <a:moveTo>
                  <a:pt x="2843395" y="516013"/>
                </a:moveTo>
                <a:lnTo>
                  <a:pt x="2825902" y="516013"/>
                </a:lnTo>
                <a:lnTo>
                  <a:pt x="2812021" y="501713"/>
                </a:lnTo>
                <a:lnTo>
                  <a:pt x="2829770" y="501764"/>
                </a:lnTo>
                <a:lnTo>
                  <a:pt x="2835071" y="507225"/>
                </a:lnTo>
                <a:lnTo>
                  <a:pt x="2843395" y="516013"/>
                </a:lnTo>
                <a:close/>
              </a:path>
              <a:path w="3305175" h="3365500">
                <a:moveTo>
                  <a:pt x="2835173" y="525805"/>
                </a:moveTo>
                <a:lnTo>
                  <a:pt x="2825851" y="515962"/>
                </a:lnTo>
                <a:lnTo>
                  <a:pt x="2843395" y="516013"/>
                </a:lnTo>
                <a:lnTo>
                  <a:pt x="2844393" y="517067"/>
                </a:lnTo>
                <a:lnTo>
                  <a:pt x="2835173" y="525805"/>
                </a:lnTo>
                <a:close/>
              </a:path>
              <a:path w="3305175" h="3365500">
                <a:moveTo>
                  <a:pt x="2896616" y="589737"/>
                </a:moveTo>
                <a:lnTo>
                  <a:pt x="2892500" y="589737"/>
                </a:lnTo>
                <a:lnTo>
                  <a:pt x="2879470" y="574611"/>
                </a:lnTo>
                <a:lnTo>
                  <a:pt x="2866326" y="559701"/>
                </a:lnTo>
                <a:lnTo>
                  <a:pt x="2860903" y="553707"/>
                </a:lnTo>
                <a:lnTo>
                  <a:pt x="2870326" y="545185"/>
                </a:lnTo>
                <a:lnTo>
                  <a:pt x="2875851" y="551307"/>
                </a:lnTo>
                <a:lnTo>
                  <a:pt x="2889097" y="566331"/>
                </a:lnTo>
                <a:lnTo>
                  <a:pt x="2902178" y="581507"/>
                </a:lnTo>
                <a:lnTo>
                  <a:pt x="2903918" y="583590"/>
                </a:lnTo>
                <a:lnTo>
                  <a:pt x="2896616" y="589737"/>
                </a:lnTo>
                <a:close/>
              </a:path>
              <a:path w="3305175" h="3365500">
                <a:moveTo>
                  <a:pt x="2894202" y="591769"/>
                </a:moveTo>
                <a:lnTo>
                  <a:pt x="2892450" y="589686"/>
                </a:lnTo>
                <a:lnTo>
                  <a:pt x="2896616" y="589737"/>
                </a:lnTo>
                <a:lnTo>
                  <a:pt x="2894202" y="591769"/>
                </a:lnTo>
                <a:close/>
              </a:path>
              <a:path w="3305175" h="3365500">
                <a:moveTo>
                  <a:pt x="2958593" y="651586"/>
                </a:moveTo>
                <a:lnTo>
                  <a:pt x="2942627" y="651586"/>
                </a:lnTo>
                <a:lnTo>
                  <a:pt x="2930321" y="635838"/>
                </a:lnTo>
                <a:lnTo>
                  <a:pt x="2918421" y="620979"/>
                </a:lnTo>
                <a:lnTo>
                  <a:pt x="2928327" y="613041"/>
                </a:lnTo>
                <a:lnTo>
                  <a:pt x="2940329" y="628014"/>
                </a:lnTo>
                <a:lnTo>
                  <a:pt x="2952686" y="643826"/>
                </a:lnTo>
                <a:lnTo>
                  <a:pt x="2958593" y="651586"/>
                </a:lnTo>
                <a:close/>
              </a:path>
              <a:path w="3305175" h="3365500">
                <a:moveTo>
                  <a:pt x="2949676" y="660831"/>
                </a:moveTo>
                <a:lnTo>
                  <a:pt x="2942577" y="651535"/>
                </a:lnTo>
                <a:lnTo>
                  <a:pt x="2958593" y="651586"/>
                </a:lnTo>
                <a:lnTo>
                  <a:pt x="2959772" y="653135"/>
                </a:lnTo>
                <a:lnTo>
                  <a:pt x="2949676" y="660831"/>
                </a:lnTo>
                <a:close/>
              </a:path>
              <a:path w="3305175" h="3365500">
                <a:moveTo>
                  <a:pt x="3005275" y="715886"/>
                </a:moveTo>
                <a:lnTo>
                  <a:pt x="2989846" y="715886"/>
                </a:lnTo>
                <a:lnTo>
                  <a:pt x="2978276" y="699528"/>
                </a:lnTo>
                <a:lnTo>
                  <a:pt x="2972307" y="691299"/>
                </a:lnTo>
                <a:lnTo>
                  <a:pt x="2982582" y="683831"/>
                </a:lnTo>
                <a:lnTo>
                  <a:pt x="2988639" y="692188"/>
                </a:lnTo>
                <a:lnTo>
                  <a:pt x="3000260" y="708609"/>
                </a:lnTo>
                <a:lnTo>
                  <a:pt x="3005275" y="715886"/>
                </a:lnTo>
                <a:close/>
              </a:path>
              <a:path w="3305175" h="3365500">
                <a:moveTo>
                  <a:pt x="3001403" y="732650"/>
                </a:moveTo>
                <a:lnTo>
                  <a:pt x="2989795" y="715822"/>
                </a:lnTo>
                <a:lnTo>
                  <a:pt x="3005275" y="715886"/>
                </a:lnTo>
                <a:lnTo>
                  <a:pt x="3011944" y="725563"/>
                </a:lnTo>
                <a:lnTo>
                  <a:pt x="3001403" y="732650"/>
                </a:lnTo>
                <a:close/>
              </a:path>
              <a:path w="3305175" h="3365500">
                <a:moveTo>
                  <a:pt x="3049257" y="807199"/>
                </a:moveTo>
                <a:lnTo>
                  <a:pt x="3044570" y="799452"/>
                </a:lnTo>
                <a:lnTo>
                  <a:pt x="3034004" y="782446"/>
                </a:lnTo>
                <a:lnTo>
                  <a:pt x="3023247" y="765581"/>
                </a:lnTo>
                <a:lnTo>
                  <a:pt x="3022421" y="764336"/>
                </a:lnTo>
                <a:lnTo>
                  <a:pt x="3033051" y="757377"/>
                </a:lnTo>
                <a:lnTo>
                  <a:pt x="3033953" y="758748"/>
                </a:lnTo>
                <a:lnTo>
                  <a:pt x="3044786" y="775741"/>
                </a:lnTo>
                <a:lnTo>
                  <a:pt x="3055441" y="792886"/>
                </a:lnTo>
                <a:lnTo>
                  <a:pt x="3060128" y="800620"/>
                </a:lnTo>
                <a:lnTo>
                  <a:pt x="3049257" y="807199"/>
                </a:lnTo>
                <a:close/>
              </a:path>
              <a:path w="3305175" h="3365500">
                <a:moveTo>
                  <a:pt x="3093148" y="884148"/>
                </a:moveTo>
                <a:lnTo>
                  <a:pt x="3084867" y="868845"/>
                </a:lnTo>
                <a:lnTo>
                  <a:pt x="3075088" y="851293"/>
                </a:lnTo>
                <a:lnTo>
                  <a:pt x="3068548" y="839876"/>
                </a:lnTo>
                <a:lnTo>
                  <a:pt x="3079571" y="833564"/>
                </a:lnTo>
                <a:lnTo>
                  <a:pt x="3086188" y="845121"/>
                </a:lnTo>
                <a:lnTo>
                  <a:pt x="3096031" y="862799"/>
                </a:lnTo>
                <a:lnTo>
                  <a:pt x="3104311" y="878103"/>
                </a:lnTo>
                <a:lnTo>
                  <a:pt x="3093148" y="884148"/>
                </a:lnTo>
                <a:close/>
              </a:path>
              <a:path w="3305175" h="3365500">
                <a:moveTo>
                  <a:pt x="3127169" y="922350"/>
                </a:moveTo>
                <a:lnTo>
                  <a:pt x="3112998" y="922350"/>
                </a:lnTo>
                <a:lnTo>
                  <a:pt x="3110674" y="917803"/>
                </a:lnTo>
                <a:lnTo>
                  <a:pt x="3121989" y="912025"/>
                </a:lnTo>
                <a:lnTo>
                  <a:pt x="3124339" y="916635"/>
                </a:lnTo>
                <a:lnTo>
                  <a:pt x="3127169" y="922350"/>
                </a:lnTo>
                <a:close/>
              </a:path>
              <a:path w="3305175" h="3365500">
                <a:moveTo>
                  <a:pt x="3142838" y="958595"/>
                </a:moveTo>
                <a:lnTo>
                  <a:pt x="3130689" y="958595"/>
                </a:lnTo>
                <a:lnTo>
                  <a:pt x="3121913" y="940346"/>
                </a:lnTo>
                <a:lnTo>
                  <a:pt x="3112986" y="922326"/>
                </a:lnTo>
                <a:lnTo>
                  <a:pt x="3127169" y="922350"/>
                </a:lnTo>
                <a:lnTo>
                  <a:pt x="3133356" y="934846"/>
                </a:lnTo>
                <a:lnTo>
                  <a:pt x="3142170" y="953173"/>
                </a:lnTo>
                <a:lnTo>
                  <a:pt x="3144367" y="957884"/>
                </a:lnTo>
                <a:lnTo>
                  <a:pt x="3142838" y="958595"/>
                </a:lnTo>
                <a:close/>
              </a:path>
              <a:path w="3305175" h="3365500">
                <a:moveTo>
                  <a:pt x="3132848" y="963244"/>
                </a:moveTo>
                <a:lnTo>
                  <a:pt x="3130651" y="958532"/>
                </a:lnTo>
                <a:lnTo>
                  <a:pt x="3142838" y="958595"/>
                </a:lnTo>
                <a:lnTo>
                  <a:pt x="3132848" y="963244"/>
                </a:lnTo>
                <a:close/>
              </a:path>
              <a:path w="3305175" h="3365500">
                <a:moveTo>
                  <a:pt x="3169423" y="1013904"/>
                </a:moveTo>
                <a:lnTo>
                  <a:pt x="3155644" y="1013904"/>
                </a:lnTo>
                <a:lnTo>
                  <a:pt x="3148596" y="997775"/>
                </a:lnTo>
                <a:lnTo>
                  <a:pt x="3160229" y="992695"/>
                </a:lnTo>
                <a:lnTo>
                  <a:pt x="3167303" y="1008888"/>
                </a:lnTo>
                <a:lnTo>
                  <a:pt x="3169423" y="1013904"/>
                </a:lnTo>
                <a:close/>
              </a:path>
              <a:path w="3305175" h="3365500">
                <a:moveTo>
                  <a:pt x="3177245" y="1032573"/>
                </a:moveTo>
                <a:lnTo>
                  <a:pt x="3163531" y="1032573"/>
                </a:lnTo>
                <a:lnTo>
                  <a:pt x="3155606" y="1013828"/>
                </a:lnTo>
                <a:lnTo>
                  <a:pt x="3169423" y="1013904"/>
                </a:lnTo>
                <a:lnTo>
                  <a:pt x="3175253" y="1027696"/>
                </a:lnTo>
                <a:lnTo>
                  <a:pt x="3177245" y="1032573"/>
                </a:lnTo>
                <a:close/>
              </a:path>
              <a:path w="3305175" h="3365500">
                <a:moveTo>
                  <a:pt x="3168357" y="1044409"/>
                </a:moveTo>
                <a:lnTo>
                  <a:pt x="3163493" y="1032497"/>
                </a:lnTo>
                <a:lnTo>
                  <a:pt x="3177245" y="1032573"/>
                </a:lnTo>
                <a:lnTo>
                  <a:pt x="3180117" y="1039609"/>
                </a:lnTo>
                <a:lnTo>
                  <a:pt x="3168357" y="1044409"/>
                </a:lnTo>
                <a:close/>
              </a:path>
              <a:path w="3305175" h="3365500">
                <a:moveTo>
                  <a:pt x="3199561" y="1127315"/>
                </a:moveTo>
                <a:lnTo>
                  <a:pt x="3192868" y="1108328"/>
                </a:lnTo>
                <a:lnTo>
                  <a:pt x="3185858" y="1089202"/>
                </a:lnTo>
                <a:lnTo>
                  <a:pt x="3182238" y="1079715"/>
                </a:lnTo>
                <a:lnTo>
                  <a:pt x="3194113" y="1075207"/>
                </a:lnTo>
                <a:lnTo>
                  <a:pt x="3197745" y="1084770"/>
                </a:lnTo>
                <a:lnTo>
                  <a:pt x="3204844" y="1104112"/>
                </a:lnTo>
                <a:lnTo>
                  <a:pt x="3211537" y="1123086"/>
                </a:lnTo>
                <a:lnTo>
                  <a:pt x="3199561" y="1127315"/>
                </a:lnTo>
                <a:close/>
              </a:path>
              <a:path w="3305175" h="3365500">
                <a:moveTo>
                  <a:pt x="3225873" y="1166444"/>
                </a:moveTo>
                <a:lnTo>
                  <a:pt x="3212566" y="1166444"/>
                </a:lnTo>
                <a:lnTo>
                  <a:pt x="3211550" y="1163307"/>
                </a:lnTo>
                <a:lnTo>
                  <a:pt x="3223628" y="1159383"/>
                </a:lnTo>
                <a:lnTo>
                  <a:pt x="3224669" y="1162583"/>
                </a:lnTo>
                <a:lnTo>
                  <a:pt x="3225873" y="1166444"/>
                </a:lnTo>
                <a:close/>
              </a:path>
              <a:path w="3305175" h="3365500">
                <a:moveTo>
                  <a:pt x="3231924" y="1186002"/>
                </a:moveTo>
                <a:lnTo>
                  <a:pt x="3218675" y="1186002"/>
                </a:lnTo>
                <a:lnTo>
                  <a:pt x="3212540" y="1166367"/>
                </a:lnTo>
                <a:lnTo>
                  <a:pt x="3225873" y="1166444"/>
                </a:lnTo>
                <a:lnTo>
                  <a:pt x="3230816" y="1182293"/>
                </a:lnTo>
                <a:lnTo>
                  <a:pt x="3231924" y="1186002"/>
                </a:lnTo>
                <a:close/>
              </a:path>
              <a:path w="3305175" h="3365500">
                <a:moveTo>
                  <a:pt x="3237750" y="1205661"/>
                </a:moveTo>
                <a:lnTo>
                  <a:pt x="3224542" y="1205661"/>
                </a:lnTo>
                <a:lnTo>
                  <a:pt x="3218649" y="1185926"/>
                </a:lnTo>
                <a:lnTo>
                  <a:pt x="3231924" y="1186002"/>
                </a:lnTo>
                <a:lnTo>
                  <a:pt x="3236734" y="1202093"/>
                </a:lnTo>
                <a:lnTo>
                  <a:pt x="3237750" y="1205661"/>
                </a:lnTo>
                <a:close/>
              </a:path>
              <a:path w="3305175" h="3365500">
                <a:moveTo>
                  <a:pt x="3226269" y="1211681"/>
                </a:moveTo>
                <a:lnTo>
                  <a:pt x="3224517" y="1205585"/>
                </a:lnTo>
                <a:lnTo>
                  <a:pt x="3237750" y="1205661"/>
                </a:lnTo>
                <a:lnTo>
                  <a:pt x="3238474" y="1208201"/>
                </a:lnTo>
                <a:lnTo>
                  <a:pt x="3226269" y="1211681"/>
                </a:lnTo>
                <a:close/>
              </a:path>
              <a:path w="3305175" h="3365500">
                <a:moveTo>
                  <a:pt x="3253845" y="1265237"/>
                </a:moveTo>
                <a:lnTo>
                  <a:pt x="3240773" y="1265237"/>
                </a:lnTo>
                <a:lnTo>
                  <a:pt x="3236366" y="1248257"/>
                </a:lnTo>
                <a:lnTo>
                  <a:pt x="3248659" y="1245069"/>
                </a:lnTo>
                <a:lnTo>
                  <a:pt x="3253079" y="1262126"/>
                </a:lnTo>
                <a:lnTo>
                  <a:pt x="3253845" y="1265237"/>
                </a:lnTo>
                <a:close/>
              </a:path>
              <a:path w="3305175" h="3365500">
                <a:moveTo>
                  <a:pt x="3248532" y="1297419"/>
                </a:moveTo>
                <a:lnTo>
                  <a:pt x="3245687" y="1285227"/>
                </a:lnTo>
                <a:lnTo>
                  <a:pt x="3240747" y="1265161"/>
                </a:lnTo>
                <a:lnTo>
                  <a:pt x="3253845" y="1265237"/>
                </a:lnTo>
                <a:lnTo>
                  <a:pt x="3258057" y="1282344"/>
                </a:lnTo>
                <a:lnTo>
                  <a:pt x="3260902" y="1294536"/>
                </a:lnTo>
                <a:lnTo>
                  <a:pt x="3248532" y="1297419"/>
                </a:lnTo>
                <a:close/>
              </a:path>
              <a:path w="3305175" h="3365500">
                <a:moveTo>
                  <a:pt x="3272018" y="1346034"/>
                </a:moveTo>
                <a:lnTo>
                  <a:pt x="3259086" y="1346034"/>
                </a:lnTo>
                <a:lnTo>
                  <a:pt x="3256686" y="1334477"/>
                </a:lnTo>
                <a:lnTo>
                  <a:pt x="3269119" y="1331899"/>
                </a:lnTo>
                <a:lnTo>
                  <a:pt x="3271532" y="1343533"/>
                </a:lnTo>
                <a:lnTo>
                  <a:pt x="3272018" y="1346034"/>
                </a:lnTo>
                <a:close/>
              </a:path>
              <a:path w="3305175" h="3365500">
                <a:moveTo>
                  <a:pt x="3266274" y="1384198"/>
                </a:moveTo>
                <a:lnTo>
                  <a:pt x="3263036" y="1366392"/>
                </a:lnTo>
                <a:lnTo>
                  <a:pt x="3259061" y="1345958"/>
                </a:lnTo>
                <a:lnTo>
                  <a:pt x="3272018" y="1346034"/>
                </a:lnTo>
                <a:lnTo>
                  <a:pt x="3275532" y="1364119"/>
                </a:lnTo>
                <a:lnTo>
                  <a:pt x="3278771" y="1381925"/>
                </a:lnTo>
                <a:lnTo>
                  <a:pt x="3266274" y="1384198"/>
                </a:lnTo>
                <a:close/>
              </a:path>
              <a:path w="3305175" h="3365500">
                <a:moveTo>
                  <a:pt x="3286331" y="1428267"/>
                </a:moveTo>
                <a:lnTo>
                  <a:pt x="3273500" y="1428267"/>
                </a:lnTo>
                <a:lnTo>
                  <a:pt x="3272459" y="1421638"/>
                </a:lnTo>
                <a:lnTo>
                  <a:pt x="3285007" y="1419669"/>
                </a:lnTo>
                <a:lnTo>
                  <a:pt x="3286061" y="1426387"/>
                </a:lnTo>
                <a:lnTo>
                  <a:pt x="3286331" y="1428267"/>
                </a:lnTo>
                <a:close/>
              </a:path>
              <a:path w="3305175" h="3365500">
                <a:moveTo>
                  <a:pt x="3289297" y="1449044"/>
                </a:moveTo>
                <a:lnTo>
                  <a:pt x="3276485" y="1449044"/>
                </a:lnTo>
                <a:lnTo>
                  <a:pt x="3273488" y="1428191"/>
                </a:lnTo>
                <a:lnTo>
                  <a:pt x="3286331" y="1428267"/>
                </a:lnTo>
                <a:lnTo>
                  <a:pt x="3289071" y="1447317"/>
                </a:lnTo>
                <a:lnTo>
                  <a:pt x="3289297" y="1449044"/>
                </a:lnTo>
                <a:close/>
              </a:path>
              <a:path w="3305175" h="3365500">
                <a:moveTo>
                  <a:pt x="3279431" y="1471714"/>
                </a:moveTo>
                <a:lnTo>
                  <a:pt x="3279215" y="1469821"/>
                </a:lnTo>
                <a:lnTo>
                  <a:pt x="3276472" y="1448968"/>
                </a:lnTo>
                <a:lnTo>
                  <a:pt x="3289297" y="1449044"/>
                </a:lnTo>
                <a:lnTo>
                  <a:pt x="3291827" y="1468323"/>
                </a:lnTo>
                <a:lnTo>
                  <a:pt x="3292042" y="1470215"/>
                </a:lnTo>
                <a:lnTo>
                  <a:pt x="3279431" y="1471714"/>
                </a:lnTo>
                <a:close/>
              </a:path>
              <a:path w="3305175" h="3365500">
                <a:moveTo>
                  <a:pt x="3279215" y="1469897"/>
                </a:moveTo>
                <a:close/>
              </a:path>
              <a:path w="3305175" h="3365500">
                <a:moveTo>
                  <a:pt x="3296688" y="1511846"/>
                </a:moveTo>
                <a:lnTo>
                  <a:pt x="3283927" y="1511846"/>
                </a:lnTo>
                <a:lnTo>
                  <a:pt x="3283673" y="1509496"/>
                </a:lnTo>
                <a:lnTo>
                  <a:pt x="3296310" y="1508163"/>
                </a:lnTo>
                <a:lnTo>
                  <a:pt x="3296688" y="1511846"/>
                </a:lnTo>
                <a:close/>
              </a:path>
              <a:path w="3305175" h="3365500">
                <a:moveTo>
                  <a:pt x="3288004" y="1559877"/>
                </a:moveTo>
                <a:lnTo>
                  <a:pt x="3287610" y="1554035"/>
                </a:lnTo>
                <a:lnTo>
                  <a:pt x="3285896" y="1532864"/>
                </a:lnTo>
                <a:lnTo>
                  <a:pt x="3283914" y="1511769"/>
                </a:lnTo>
                <a:lnTo>
                  <a:pt x="3296688" y="1511846"/>
                </a:lnTo>
                <a:lnTo>
                  <a:pt x="3298558" y="1531835"/>
                </a:lnTo>
                <a:lnTo>
                  <a:pt x="3300343" y="1554111"/>
                </a:lnTo>
                <a:lnTo>
                  <a:pt x="3300678" y="1559001"/>
                </a:lnTo>
                <a:lnTo>
                  <a:pt x="3288004" y="1559877"/>
                </a:lnTo>
                <a:close/>
              </a:path>
              <a:path w="3305175" h="3365500">
                <a:moveTo>
                  <a:pt x="3285896" y="1532940"/>
                </a:moveTo>
                <a:close/>
              </a:path>
              <a:path w="3305175" h="3365500">
                <a:moveTo>
                  <a:pt x="3287610" y="1554111"/>
                </a:moveTo>
                <a:close/>
              </a:path>
              <a:path w="3305175" h="3365500">
                <a:moveTo>
                  <a:pt x="3292017" y="1648358"/>
                </a:moveTo>
                <a:lnTo>
                  <a:pt x="3291840" y="1639100"/>
                </a:lnTo>
                <a:lnTo>
                  <a:pt x="3291168" y="1617497"/>
                </a:lnTo>
                <a:lnTo>
                  <a:pt x="3290303" y="1597748"/>
                </a:lnTo>
                <a:lnTo>
                  <a:pt x="3302990" y="1597190"/>
                </a:lnTo>
                <a:lnTo>
                  <a:pt x="3303896" y="1618043"/>
                </a:lnTo>
                <a:lnTo>
                  <a:pt x="3304559" y="1639493"/>
                </a:lnTo>
                <a:lnTo>
                  <a:pt x="3304717" y="1648117"/>
                </a:lnTo>
                <a:lnTo>
                  <a:pt x="3292017" y="1648358"/>
                </a:lnTo>
                <a:close/>
              </a:path>
              <a:path w="3305175" h="3365500">
                <a:moveTo>
                  <a:pt x="3291192" y="1618043"/>
                </a:moveTo>
                <a:close/>
              </a:path>
              <a:path w="3305175" h="3365500">
                <a:moveTo>
                  <a:pt x="3291852" y="1639493"/>
                </a:moveTo>
                <a:close/>
              </a:path>
              <a:path w="3305175" h="3365500">
                <a:moveTo>
                  <a:pt x="3304556" y="1725714"/>
                </a:moveTo>
                <a:lnTo>
                  <a:pt x="3291852" y="1725714"/>
                </a:lnTo>
                <a:lnTo>
                  <a:pt x="3292254" y="1704352"/>
                </a:lnTo>
                <a:lnTo>
                  <a:pt x="3292373" y="1686293"/>
                </a:lnTo>
                <a:lnTo>
                  <a:pt x="3305073" y="1686369"/>
                </a:lnTo>
                <a:lnTo>
                  <a:pt x="3304958" y="1704352"/>
                </a:lnTo>
                <a:lnTo>
                  <a:pt x="3304556" y="1725714"/>
                </a:lnTo>
                <a:close/>
              </a:path>
              <a:path w="3305175" h="3365500">
                <a:moveTo>
                  <a:pt x="3304196" y="1737321"/>
                </a:moveTo>
                <a:lnTo>
                  <a:pt x="3291509" y="1736928"/>
                </a:lnTo>
                <a:lnTo>
                  <a:pt x="3291852" y="1725637"/>
                </a:lnTo>
                <a:lnTo>
                  <a:pt x="3304556" y="1725714"/>
                </a:lnTo>
                <a:lnTo>
                  <a:pt x="3304196" y="1737321"/>
                </a:lnTo>
                <a:close/>
              </a:path>
              <a:path w="3305175" h="3365500">
                <a:moveTo>
                  <a:pt x="3300332" y="1811096"/>
                </a:moveTo>
                <a:lnTo>
                  <a:pt x="3287610" y="1811096"/>
                </a:lnTo>
                <a:lnTo>
                  <a:pt x="3289071" y="1789785"/>
                </a:lnTo>
                <a:lnTo>
                  <a:pt x="3289909" y="1774837"/>
                </a:lnTo>
                <a:lnTo>
                  <a:pt x="3302583" y="1775548"/>
                </a:lnTo>
                <a:lnTo>
                  <a:pt x="3301733" y="1790649"/>
                </a:lnTo>
                <a:lnTo>
                  <a:pt x="3300332" y="1811096"/>
                </a:lnTo>
                <a:close/>
              </a:path>
              <a:path w="3305175" h="3365500">
                <a:moveTo>
                  <a:pt x="3289058" y="1789861"/>
                </a:moveTo>
                <a:close/>
              </a:path>
              <a:path w="3305175" h="3365500">
                <a:moveTo>
                  <a:pt x="3299116" y="1826374"/>
                </a:moveTo>
                <a:lnTo>
                  <a:pt x="3286454" y="1825358"/>
                </a:lnTo>
                <a:lnTo>
                  <a:pt x="3287610" y="1811019"/>
                </a:lnTo>
                <a:lnTo>
                  <a:pt x="3300332" y="1811096"/>
                </a:lnTo>
                <a:lnTo>
                  <a:pt x="3299116" y="1826374"/>
                </a:lnTo>
                <a:close/>
              </a:path>
              <a:path w="3305175" h="3365500">
                <a:moveTo>
                  <a:pt x="3292000" y="1895309"/>
                </a:moveTo>
                <a:lnTo>
                  <a:pt x="3279215" y="1895309"/>
                </a:lnTo>
                <a:lnTo>
                  <a:pt x="3281705" y="1874291"/>
                </a:lnTo>
                <a:lnTo>
                  <a:pt x="3282886" y="1863128"/>
                </a:lnTo>
                <a:lnTo>
                  <a:pt x="3295510" y="1864461"/>
                </a:lnTo>
                <a:lnTo>
                  <a:pt x="3294316" y="1875713"/>
                </a:lnTo>
                <a:lnTo>
                  <a:pt x="3292000" y="1895309"/>
                </a:lnTo>
                <a:close/>
              </a:path>
              <a:path w="3305175" h="3365500">
                <a:moveTo>
                  <a:pt x="3281692" y="1874367"/>
                </a:moveTo>
                <a:close/>
              </a:path>
              <a:path w="3305175" h="3365500">
                <a:moveTo>
                  <a:pt x="3289426" y="1915058"/>
                </a:moveTo>
                <a:lnTo>
                  <a:pt x="3276841" y="1913407"/>
                </a:lnTo>
                <a:lnTo>
                  <a:pt x="3279215" y="1895233"/>
                </a:lnTo>
                <a:lnTo>
                  <a:pt x="3292000" y="1895309"/>
                </a:lnTo>
                <a:lnTo>
                  <a:pt x="3291814" y="1896884"/>
                </a:lnTo>
                <a:lnTo>
                  <a:pt x="3289426" y="1915058"/>
                </a:lnTo>
                <a:close/>
              </a:path>
              <a:path w="3305175" h="3365500">
                <a:moveTo>
                  <a:pt x="3283105" y="1957628"/>
                </a:moveTo>
                <a:lnTo>
                  <a:pt x="3270249" y="1957628"/>
                </a:lnTo>
                <a:lnTo>
                  <a:pt x="3271303" y="1950935"/>
                </a:lnTo>
                <a:lnTo>
                  <a:pt x="3283851" y="1952904"/>
                </a:lnTo>
                <a:lnTo>
                  <a:pt x="3283105" y="1957628"/>
                </a:lnTo>
                <a:close/>
              </a:path>
              <a:path w="3305175" h="3365500">
                <a:moveTo>
                  <a:pt x="3270252" y="1957613"/>
                </a:moveTo>
                <a:close/>
              </a:path>
              <a:path w="3305175" h="3365500">
                <a:moveTo>
                  <a:pt x="3279650" y="1978228"/>
                </a:moveTo>
                <a:lnTo>
                  <a:pt x="3266769" y="1978228"/>
                </a:lnTo>
                <a:lnTo>
                  <a:pt x="3270252" y="1957613"/>
                </a:lnTo>
                <a:lnTo>
                  <a:pt x="3283105" y="1957628"/>
                </a:lnTo>
                <a:lnTo>
                  <a:pt x="3282784" y="1959660"/>
                </a:lnTo>
                <a:lnTo>
                  <a:pt x="3279650" y="1978228"/>
                </a:lnTo>
                <a:close/>
              </a:path>
              <a:path w="3305175" h="3365500">
                <a:moveTo>
                  <a:pt x="3275947" y="1998738"/>
                </a:moveTo>
                <a:lnTo>
                  <a:pt x="3263036" y="1998738"/>
                </a:lnTo>
                <a:lnTo>
                  <a:pt x="3266782" y="1978152"/>
                </a:lnTo>
                <a:lnTo>
                  <a:pt x="3279650" y="1978228"/>
                </a:lnTo>
                <a:lnTo>
                  <a:pt x="3279279" y="1980425"/>
                </a:lnTo>
                <a:lnTo>
                  <a:pt x="3275947" y="1998738"/>
                </a:lnTo>
                <a:close/>
              </a:path>
              <a:path w="3305175" h="3365500">
                <a:moveTo>
                  <a:pt x="3275113" y="2003183"/>
                </a:moveTo>
                <a:lnTo>
                  <a:pt x="3262642" y="2000757"/>
                </a:lnTo>
                <a:lnTo>
                  <a:pt x="3263048" y="1998662"/>
                </a:lnTo>
                <a:lnTo>
                  <a:pt x="3275947" y="1998738"/>
                </a:lnTo>
                <a:lnTo>
                  <a:pt x="3275520" y="2001088"/>
                </a:lnTo>
                <a:lnTo>
                  <a:pt x="3275113" y="2003183"/>
                </a:lnTo>
                <a:close/>
              </a:path>
              <a:path w="3305175" h="3365500">
                <a:moveTo>
                  <a:pt x="3262254" y="2039505"/>
                </a:moveTo>
                <a:lnTo>
                  <a:pt x="3254844" y="2039505"/>
                </a:lnTo>
                <a:lnTo>
                  <a:pt x="3255149" y="2038032"/>
                </a:lnTo>
                <a:lnTo>
                  <a:pt x="3262254" y="2039505"/>
                </a:lnTo>
                <a:close/>
              </a:path>
              <a:path w="3305175" h="3365500">
                <a:moveTo>
                  <a:pt x="3263388" y="2059749"/>
                </a:moveTo>
                <a:lnTo>
                  <a:pt x="3250386" y="2059749"/>
                </a:lnTo>
                <a:lnTo>
                  <a:pt x="3254857" y="2039429"/>
                </a:lnTo>
                <a:lnTo>
                  <a:pt x="3262254" y="2039505"/>
                </a:lnTo>
                <a:lnTo>
                  <a:pt x="3267582" y="2040610"/>
                </a:lnTo>
                <a:lnTo>
                  <a:pt x="3267265" y="2042160"/>
                </a:lnTo>
                <a:lnTo>
                  <a:pt x="3263388" y="2059749"/>
                </a:lnTo>
                <a:close/>
              </a:path>
              <a:path w="3305175" h="3365500">
                <a:moveTo>
                  <a:pt x="3258722" y="2079904"/>
                </a:moveTo>
                <a:lnTo>
                  <a:pt x="3245687" y="2079904"/>
                </a:lnTo>
                <a:lnTo>
                  <a:pt x="3250399" y="2059673"/>
                </a:lnTo>
                <a:lnTo>
                  <a:pt x="3263388" y="2059749"/>
                </a:lnTo>
                <a:lnTo>
                  <a:pt x="3262769" y="2062556"/>
                </a:lnTo>
                <a:lnTo>
                  <a:pt x="3258722" y="2079904"/>
                </a:lnTo>
                <a:close/>
              </a:path>
              <a:path w="3305175" h="3365500">
                <a:moveTo>
                  <a:pt x="3256190" y="2090356"/>
                </a:moveTo>
                <a:lnTo>
                  <a:pt x="3243859" y="2087321"/>
                </a:lnTo>
                <a:lnTo>
                  <a:pt x="3245700" y="2079828"/>
                </a:lnTo>
                <a:lnTo>
                  <a:pt x="3258722" y="2079904"/>
                </a:lnTo>
                <a:lnTo>
                  <a:pt x="3258032" y="2082863"/>
                </a:lnTo>
                <a:lnTo>
                  <a:pt x="3256190" y="2090356"/>
                </a:lnTo>
                <a:close/>
              </a:path>
              <a:path w="3305175" h="3365500">
                <a:moveTo>
                  <a:pt x="3243330" y="2139784"/>
                </a:moveTo>
                <a:lnTo>
                  <a:pt x="3230168" y="2139784"/>
                </a:lnTo>
                <a:lnTo>
                  <a:pt x="3234448" y="2124075"/>
                </a:lnTo>
                <a:lnTo>
                  <a:pt x="3246703" y="2127415"/>
                </a:lnTo>
                <a:lnTo>
                  <a:pt x="3243330" y="2139784"/>
                </a:lnTo>
                <a:close/>
              </a:path>
              <a:path w="3305175" h="3365500">
                <a:moveTo>
                  <a:pt x="3232733" y="2176411"/>
                </a:moveTo>
                <a:lnTo>
                  <a:pt x="3220567" y="2172779"/>
                </a:lnTo>
                <a:lnTo>
                  <a:pt x="3224542" y="2159469"/>
                </a:lnTo>
                <a:lnTo>
                  <a:pt x="3230181" y="2139708"/>
                </a:lnTo>
                <a:lnTo>
                  <a:pt x="3243330" y="2139784"/>
                </a:lnTo>
                <a:lnTo>
                  <a:pt x="3242398" y="2143201"/>
                </a:lnTo>
                <a:lnTo>
                  <a:pt x="3236709" y="2163102"/>
                </a:lnTo>
                <a:lnTo>
                  <a:pt x="3232733" y="2176411"/>
                </a:lnTo>
                <a:close/>
              </a:path>
              <a:path w="3305175" h="3365500">
                <a:moveTo>
                  <a:pt x="3224517" y="2159546"/>
                </a:moveTo>
                <a:close/>
              </a:path>
              <a:path w="3305175" h="3365500">
                <a:moveTo>
                  <a:pt x="3219562" y="2218220"/>
                </a:moveTo>
                <a:lnTo>
                  <a:pt x="3206216" y="2218220"/>
                </a:lnTo>
                <a:lnTo>
                  <a:pt x="3209213" y="2208987"/>
                </a:lnTo>
                <a:lnTo>
                  <a:pt x="3221291" y="2212924"/>
                </a:lnTo>
                <a:lnTo>
                  <a:pt x="3219562" y="2218220"/>
                </a:lnTo>
                <a:close/>
              </a:path>
              <a:path w="3305175" h="3365500">
                <a:moveTo>
                  <a:pt x="3213058" y="2237562"/>
                </a:moveTo>
                <a:lnTo>
                  <a:pt x="3199650" y="2237562"/>
                </a:lnTo>
                <a:lnTo>
                  <a:pt x="3206229" y="2218143"/>
                </a:lnTo>
                <a:lnTo>
                  <a:pt x="3219562" y="2218220"/>
                </a:lnTo>
                <a:lnTo>
                  <a:pt x="3218255" y="2222220"/>
                </a:lnTo>
                <a:lnTo>
                  <a:pt x="3213058" y="2237562"/>
                </a:lnTo>
                <a:close/>
              </a:path>
              <a:path w="3305175" h="3365500">
                <a:moveTo>
                  <a:pt x="3204781" y="2261196"/>
                </a:moveTo>
                <a:lnTo>
                  <a:pt x="3192855" y="2256828"/>
                </a:lnTo>
                <a:lnTo>
                  <a:pt x="3199675" y="2237486"/>
                </a:lnTo>
                <a:lnTo>
                  <a:pt x="3213058" y="2237562"/>
                </a:lnTo>
                <a:lnTo>
                  <a:pt x="3211651" y="2241715"/>
                </a:lnTo>
                <a:lnTo>
                  <a:pt x="3204781" y="2261196"/>
                </a:lnTo>
                <a:close/>
              </a:path>
              <a:path w="3305175" h="3365500">
                <a:moveTo>
                  <a:pt x="3186102" y="2294940"/>
                </a:moveTo>
                <a:lnTo>
                  <a:pt x="3178619" y="2294940"/>
                </a:lnTo>
                <a:lnTo>
                  <a:pt x="3179571" y="2292451"/>
                </a:lnTo>
                <a:lnTo>
                  <a:pt x="3186102" y="2294940"/>
                </a:lnTo>
                <a:close/>
              </a:path>
              <a:path w="3305175" h="3365500">
                <a:moveTo>
                  <a:pt x="3172358" y="2344292"/>
                </a:moveTo>
                <a:lnTo>
                  <a:pt x="3160661" y="2339352"/>
                </a:lnTo>
                <a:lnTo>
                  <a:pt x="3163531" y="2332558"/>
                </a:lnTo>
                <a:lnTo>
                  <a:pt x="3171202" y="2313774"/>
                </a:lnTo>
                <a:lnTo>
                  <a:pt x="3178644" y="2294864"/>
                </a:lnTo>
                <a:lnTo>
                  <a:pt x="3186102" y="2294940"/>
                </a:lnTo>
                <a:lnTo>
                  <a:pt x="3191433" y="2296972"/>
                </a:lnTo>
                <a:lnTo>
                  <a:pt x="3190468" y="2299525"/>
                </a:lnTo>
                <a:lnTo>
                  <a:pt x="3182949" y="2318575"/>
                </a:lnTo>
                <a:lnTo>
                  <a:pt x="3175228" y="2337498"/>
                </a:lnTo>
                <a:lnTo>
                  <a:pt x="3172358" y="2344292"/>
                </a:lnTo>
                <a:close/>
              </a:path>
              <a:path w="3305175" h="3365500">
                <a:moveTo>
                  <a:pt x="3171164" y="2313838"/>
                </a:moveTo>
                <a:close/>
              </a:path>
              <a:path w="3305175" h="3365500">
                <a:moveTo>
                  <a:pt x="3163493" y="2332634"/>
                </a:moveTo>
                <a:close/>
              </a:path>
              <a:path w="3305175" h="3365500">
                <a:moveTo>
                  <a:pt x="3153119" y="2388285"/>
                </a:moveTo>
                <a:lnTo>
                  <a:pt x="3139185" y="2388285"/>
                </a:lnTo>
                <a:lnTo>
                  <a:pt x="3145561" y="2374163"/>
                </a:lnTo>
                <a:lnTo>
                  <a:pt x="3157130" y="2379395"/>
                </a:lnTo>
                <a:lnTo>
                  <a:pt x="3153119" y="2388285"/>
                </a:lnTo>
                <a:close/>
              </a:path>
              <a:path w="3305175" h="3365500">
                <a:moveTo>
                  <a:pt x="3135617" y="2425573"/>
                </a:moveTo>
                <a:lnTo>
                  <a:pt x="3124174" y="2420073"/>
                </a:lnTo>
                <a:lnTo>
                  <a:pt x="3130689" y="2406535"/>
                </a:lnTo>
                <a:lnTo>
                  <a:pt x="3139211" y="2388222"/>
                </a:lnTo>
                <a:lnTo>
                  <a:pt x="3153119" y="2388285"/>
                </a:lnTo>
                <a:lnTo>
                  <a:pt x="3150730" y="2393581"/>
                </a:lnTo>
                <a:lnTo>
                  <a:pt x="3142132" y="2412034"/>
                </a:lnTo>
                <a:lnTo>
                  <a:pt x="3135617" y="2425573"/>
                </a:lnTo>
                <a:close/>
              </a:path>
              <a:path w="3305175" h="3365500">
                <a:moveTo>
                  <a:pt x="3130651" y="2406599"/>
                </a:moveTo>
                <a:close/>
              </a:path>
              <a:path w="3305175" h="3365500">
                <a:moveTo>
                  <a:pt x="3099302" y="2496286"/>
                </a:moveTo>
                <a:lnTo>
                  <a:pt x="3084867" y="2496286"/>
                </a:lnTo>
                <a:lnTo>
                  <a:pt x="3094469" y="2478531"/>
                </a:lnTo>
                <a:lnTo>
                  <a:pt x="3103841" y="2460726"/>
                </a:lnTo>
                <a:lnTo>
                  <a:pt x="3107245" y="2454033"/>
                </a:lnTo>
                <a:lnTo>
                  <a:pt x="3118560" y="2459812"/>
                </a:lnTo>
                <a:lnTo>
                  <a:pt x="3115081" y="2466632"/>
                </a:lnTo>
                <a:lnTo>
                  <a:pt x="3105645" y="2484577"/>
                </a:lnTo>
                <a:lnTo>
                  <a:pt x="3099302" y="2496286"/>
                </a:lnTo>
                <a:close/>
              </a:path>
              <a:path w="3305175" h="3365500">
                <a:moveTo>
                  <a:pt x="3103803" y="2460790"/>
                </a:moveTo>
                <a:close/>
              </a:path>
              <a:path w="3305175" h="3365500">
                <a:moveTo>
                  <a:pt x="3094430" y="2478595"/>
                </a:moveTo>
                <a:close/>
              </a:path>
              <a:path w="3305175" h="3365500">
                <a:moveTo>
                  <a:pt x="3094621" y="2504871"/>
                </a:moveTo>
                <a:lnTo>
                  <a:pt x="3083521" y="2498699"/>
                </a:lnTo>
                <a:lnTo>
                  <a:pt x="3084905" y="2496210"/>
                </a:lnTo>
                <a:lnTo>
                  <a:pt x="3099302" y="2496286"/>
                </a:lnTo>
                <a:lnTo>
                  <a:pt x="3095993" y="2502395"/>
                </a:lnTo>
                <a:lnTo>
                  <a:pt x="3094621" y="2504871"/>
                </a:lnTo>
                <a:close/>
              </a:path>
              <a:path w="3305175" h="3365500">
                <a:moveTo>
                  <a:pt x="3069684" y="2548534"/>
                </a:moveTo>
                <a:lnTo>
                  <a:pt x="3054946" y="2548534"/>
                </a:lnTo>
                <a:lnTo>
                  <a:pt x="3064839" y="2531719"/>
                </a:lnTo>
                <a:lnTo>
                  <a:pt x="3075787" y="2538171"/>
                </a:lnTo>
                <a:lnTo>
                  <a:pt x="3069684" y="2548534"/>
                </a:lnTo>
                <a:close/>
              </a:path>
              <a:path w="3305175" h="3365500">
                <a:moveTo>
                  <a:pt x="3054958" y="2548514"/>
                </a:moveTo>
                <a:close/>
              </a:path>
              <a:path w="3305175" h="3365500">
                <a:moveTo>
                  <a:pt x="3059415" y="2565679"/>
                </a:moveTo>
                <a:lnTo>
                  <a:pt x="3044570" y="2565679"/>
                </a:lnTo>
                <a:lnTo>
                  <a:pt x="3054958" y="2548514"/>
                </a:lnTo>
                <a:lnTo>
                  <a:pt x="3069684" y="2548534"/>
                </a:lnTo>
                <a:lnTo>
                  <a:pt x="3065855" y="2555036"/>
                </a:lnTo>
                <a:lnTo>
                  <a:pt x="3059415" y="2565679"/>
                </a:lnTo>
                <a:close/>
              </a:path>
              <a:path w="3305175" h="3365500">
                <a:moveTo>
                  <a:pt x="3049498" y="2581808"/>
                </a:moveTo>
                <a:lnTo>
                  <a:pt x="3038716" y="2575115"/>
                </a:lnTo>
                <a:lnTo>
                  <a:pt x="3044608" y="2565615"/>
                </a:lnTo>
                <a:lnTo>
                  <a:pt x="3059415" y="2565679"/>
                </a:lnTo>
                <a:lnTo>
                  <a:pt x="3055403" y="2572308"/>
                </a:lnTo>
                <a:lnTo>
                  <a:pt x="3049498" y="2581808"/>
                </a:lnTo>
                <a:close/>
              </a:path>
              <a:path w="3305175" h="3365500">
                <a:moveTo>
                  <a:pt x="3000412" y="2656281"/>
                </a:moveTo>
                <a:lnTo>
                  <a:pt x="2989960" y="2649080"/>
                </a:lnTo>
                <a:lnTo>
                  <a:pt x="3001174" y="2632811"/>
                </a:lnTo>
                <a:lnTo>
                  <a:pt x="3012325" y="2616225"/>
                </a:lnTo>
                <a:lnTo>
                  <a:pt x="3018294" y="2607106"/>
                </a:lnTo>
                <a:lnTo>
                  <a:pt x="3028924" y="2614053"/>
                </a:lnTo>
                <a:lnTo>
                  <a:pt x="3022866" y="2623299"/>
                </a:lnTo>
                <a:lnTo>
                  <a:pt x="3011639" y="2640012"/>
                </a:lnTo>
                <a:lnTo>
                  <a:pt x="3000412" y="2656281"/>
                </a:lnTo>
                <a:close/>
              </a:path>
              <a:path w="3305175" h="3365500">
                <a:moveTo>
                  <a:pt x="3012287" y="2616276"/>
                </a:moveTo>
                <a:close/>
              </a:path>
              <a:path w="3305175" h="3365500">
                <a:moveTo>
                  <a:pt x="3001136" y="2632862"/>
                </a:moveTo>
                <a:close/>
              </a:path>
              <a:path w="3305175" h="3365500">
                <a:moveTo>
                  <a:pt x="2970381" y="2681757"/>
                </a:moveTo>
                <a:lnTo>
                  <a:pt x="2966567" y="2681757"/>
                </a:lnTo>
                <a:lnTo>
                  <a:pt x="2967875" y="2679941"/>
                </a:lnTo>
                <a:lnTo>
                  <a:pt x="2970381" y="2681757"/>
                </a:lnTo>
                <a:close/>
              </a:path>
              <a:path w="3305175" h="3365500">
                <a:moveTo>
                  <a:pt x="2970496" y="2697746"/>
                </a:moveTo>
                <a:lnTo>
                  <a:pt x="2954667" y="2697746"/>
                </a:lnTo>
                <a:lnTo>
                  <a:pt x="2966605" y="2681693"/>
                </a:lnTo>
                <a:lnTo>
                  <a:pt x="2970381" y="2681757"/>
                </a:lnTo>
                <a:lnTo>
                  <a:pt x="2978162" y="2687396"/>
                </a:lnTo>
                <a:lnTo>
                  <a:pt x="2976790" y="2689275"/>
                </a:lnTo>
                <a:lnTo>
                  <a:pt x="2970496" y="2697746"/>
                </a:lnTo>
                <a:close/>
              </a:path>
              <a:path w="3305175" h="3365500">
                <a:moveTo>
                  <a:pt x="2954692" y="2697712"/>
                </a:moveTo>
                <a:close/>
              </a:path>
              <a:path w="3305175" h="3365500">
                <a:moveTo>
                  <a:pt x="2947377" y="2728087"/>
                </a:moveTo>
                <a:lnTo>
                  <a:pt x="2937370" y="2720263"/>
                </a:lnTo>
                <a:lnTo>
                  <a:pt x="2942627" y="2713532"/>
                </a:lnTo>
                <a:lnTo>
                  <a:pt x="2954692" y="2697712"/>
                </a:lnTo>
                <a:lnTo>
                  <a:pt x="2970496" y="2697746"/>
                </a:lnTo>
                <a:lnTo>
                  <a:pt x="2964814" y="2705392"/>
                </a:lnTo>
                <a:lnTo>
                  <a:pt x="2952635" y="2721355"/>
                </a:lnTo>
                <a:lnTo>
                  <a:pt x="2947377" y="2728087"/>
                </a:lnTo>
                <a:close/>
              </a:path>
              <a:path w="3305175" h="3365500">
                <a:moveTo>
                  <a:pt x="2942577" y="2713596"/>
                </a:moveTo>
                <a:close/>
              </a:path>
              <a:path w="3305175" h="3365500">
                <a:moveTo>
                  <a:pt x="2890697" y="2796946"/>
                </a:moveTo>
                <a:lnTo>
                  <a:pt x="2881070" y="2788666"/>
                </a:lnTo>
                <a:lnTo>
                  <a:pt x="2892500" y="2775394"/>
                </a:lnTo>
                <a:lnTo>
                  <a:pt x="2905302" y="2760167"/>
                </a:lnTo>
                <a:lnTo>
                  <a:pt x="2913697" y="2749930"/>
                </a:lnTo>
                <a:lnTo>
                  <a:pt x="2923514" y="2757982"/>
                </a:lnTo>
                <a:lnTo>
                  <a:pt x="2915018" y="2768333"/>
                </a:lnTo>
                <a:lnTo>
                  <a:pt x="2902127" y="2783674"/>
                </a:lnTo>
                <a:lnTo>
                  <a:pt x="2890697" y="2796946"/>
                </a:lnTo>
                <a:close/>
              </a:path>
              <a:path w="3305175" h="3365500">
                <a:moveTo>
                  <a:pt x="2905251" y="2760217"/>
                </a:moveTo>
                <a:close/>
              </a:path>
              <a:path w="3305175" h="3365500">
                <a:moveTo>
                  <a:pt x="2892450" y="2775445"/>
                </a:moveTo>
                <a:close/>
              </a:path>
              <a:path w="3305175" h="3365500">
                <a:moveTo>
                  <a:pt x="2859336" y="2820174"/>
                </a:moveTo>
                <a:lnTo>
                  <a:pt x="2853003" y="2820174"/>
                </a:lnTo>
                <a:lnTo>
                  <a:pt x="2855848" y="2817025"/>
                </a:lnTo>
                <a:lnTo>
                  <a:pt x="2859336" y="2820174"/>
                </a:lnTo>
                <a:close/>
              </a:path>
              <a:path w="3305175" h="3365500">
                <a:moveTo>
                  <a:pt x="2856809" y="2834754"/>
                </a:moveTo>
                <a:lnTo>
                  <a:pt x="2839516" y="2834754"/>
                </a:lnTo>
                <a:lnTo>
                  <a:pt x="2853054" y="2820111"/>
                </a:lnTo>
                <a:lnTo>
                  <a:pt x="2859336" y="2820174"/>
                </a:lnTo>
                <a:lnTo>
                  <a:pt x="2865272" y="2825534"/>
                </a:lnTo>
                <a:lnTo>
                  <a:pt x="2862376" y="2828734"/>
                </a:lnTo>
                <a:lnTo>
                  <a:pt x="2856809" y="2834754"/>
                </a:lnTo>
                <a:close/>
              </a:path>
              <a:path w="3305175" h="3365500">
                <a:moveTo>
                  <a:pt x="2830372" y="2862745"/>
                </a:moveTo>
                <a:lnTo>
                  <a:pt x="2821253" y="2853905"/>
                </a:lnTo>
                <a:lnTo>
                  <a:pt x="2825902" y="2849117"/>
                </a:lnTo>
                <a:lnTo>
                  <a:pt x="2839567" y="2834690"/>
                </a:lnTo>
                <a:lnTo>
                  <a:pt x="2856809" y="2834754"/>
                </a:lnTo>
                <a:lnTo>
                  <a:pt x="2848787" y="2843428"/>
                </a:lnTo>
                <a:lnTo>
                  <a:pt x="2835020" y="2857957"/>
                </a:lnTo>
                <a:lnTo>
                  <a:pt x="2830372" y="2862745"/>
                </a:lnTo>
                <a:close/>
              </a:path>
              <a:path w="3305175" h="3365500">
                <a:moveTo>
                  <a:pt x="2825851" y="2849168"/>
                </a:moveTo>
                <a:close/>
              </a:path>
              <a:path w="3305175" h="3365500">
                <a:moveTo>
                  <a:pt x="2801987" y="2891408"/>
                </a:moveTo>
                <a:lnTo>
                  <a:pt x="2783877" y="2891408"/>
                </a:lnTo>
                <a:lnTo>
                  <a:pt x="2794571" y="2880893"/>
                </a:lnTo>
                <a:lnTo>
                  <a:pt x="2803473" y="2889948"/>
                </a:lnTo>
                <a:lnTo>
                  <a:pt x="2801987" y="2891408"/>
                </a:lnTo>
                <a:close/>
              </a:path>
              <a:path w="3305175" h="3365500">
                <a:moveTo>
                  <a:pt x="2787899" y="2905137"/>
                </a:moveTo>
                <a:lnTo>
                  <a:pt x="2769552" y="2905137"/>
                </a:lnTo>
                <a:lnTo>
                  <a:pt x="2783928" y="2891358"/>
                </a:lnTo>
                <a:lnTo>
                  <a:pt x="2801987" y="2891408"/>
                </a:lnTo>
                <a:lnTo>
                  <a:pt x="2792717" y="2900514"/>
                </a:lnTo>
                <a:lnTo>
                  <a:pt x="2787899" y="2905137"/>
                </a:lnTo>
                <a:close/>
              </a:path>
              <a:path w="3305175" h="3365500">
                <a:moveTo>
                  <a:pt x="2766707" y="2925216"/>
                </a:moveTo>
                <a:lnTo>
                  <a:pt x="2758020" y="2915945"/>
                </a:lnTo>
                <a:lnTo>
                  <a:pt x="2769603" y="2905086"/>
                </a:lnTo>
                <a:lnTo>
                  <a:pt x="2787899" y="2905137"/>
                </a:lnTo>
                <a:lnTo>
                  <a:pt x="2778289" y="2914357"/>
                </a:lnTo>
                <a:lnTo>
                  <a:pt x="2766707" y="2925216"/>
                </a:lnTo>
                <a:close/>
              </a:path>
              <a:path w="3305175" h="3365500">
                <a:moveTo>
                  <a:pt x="2733363" y="2945307"/>
                </a:moveTo>
                <a:lnTo>
                  <a:pt x="2725635" y="2945307"/>
                </a:lnTo>
                <a:lnTo>
                  <a:pt x="2729928" y="2941459"/>
                </a:lnTo>
                <a:lnTo>
                  <a:pt x="2733363" y="2945307"/>
                </a:lnTo>
                <a:close/>
              </a:path>
              <a:path w="3305175" h="3365500">
                <a:moveTo>
                  <a:pt x="2699727" y="2984233"/>
                </a:moveTo>
                <a:lnTo>
                  <a:pt x="2691612" y="2974466"/>
                </a:lnTo>
                <a:lnTo>
                  <a:pt x="2695625" y="2971139"/>
                </a:lnTo>
                <a:lnTo>
                  <a:pt x="2710738" y="2958287"/>
                </a:lnTo>
                <a:lnTo>
                  <a:pt x="2725686" y="2945256"/>
                </a:lnTo>
                <a:lnTo>
                  <a:pt x="2733363" y="2945307"/>
                </a:lnTo>
                <a:lnTo>
                  <a:pt x="2738386" y="2950933"/>
                </a:lnTo>
                <a:lnTo>
                  <a:pt x="2734030" y="2954832"/>
                </a:lnTo>
                <a:lnTo>
                  <a:pt x="2718955" y="2967964"/>
                </a:lnTo>
                <a:lnTo>
                  <a:pt x="2703740" y="2980905"/>
                </a:lnTo>
                <a:lnTo>
                  <a:pt x="2699727" y="2984233"/>
                </a:lnTo>
                <a:close/>
              </a:path>
              <a:path w="3305175" h="3365500">
                <a:moveTo>
                  <a:pt x="2710675" y="2958338"/>
                </a:moveTo>
                <a:close/>
              </a:path>
              <a:path w="3305175" h="3365500">
                <a:moveTo>
                  <a:pt x="2695562" y="2971190"/>
                </a:moveTo>
                <a:close/>
              </a:path>
              <a:path w="3305175" h="3365500">
                <a:moveTo>
                  <a:pt x="2654411" y="3020758"/>
                </a:moveTo>
                <a:lnTo>
                  <a:pt x="2633611" y="3020758"/>
                </a:lnTo>
                <a:lnTo>
                  <a:pt x="2649384" y="3008604"/>
                </a:lnTo>
                <a:lnTo>
                  <a:pt x="2662211" y="2998457"/>
                </a:lnTo>
                <a:lnTo>
                  <a:pt x="2670098" y="3008414"/>
                </a:lnTo>
                <a:lnTo>
                  <a:pt x="2657144" y="3018650"/>
                </a:lnTo>
                <a:lnTo>
                  <a:pt x="2654411" y="3020758"/>
                </a:lnTo>
                <a:close/>
              </a:path>
              <a:path w="3305175" h="3365500">
                <a:moveTo>
                  <a:pt x="2649321" y="3008642"/>
                </a:moveTo>
                <a:close/>
              </a:path>
              <a:path w="3305175" h="3365500">
                <a:moveTo>
                  <a:pt x="2629763" y="3039554"/>
                </a:moveTo>
                <a:lnTo>
                  <a:pt x="2622130" y="3029394"/>
                </a:lnTo>
                <a:lnTo>
                  <a:pt x="2633674" y="3020707"/>
                </a:lnTo>
                <a:lnTo>
                  <a:pt x="2654411" y="3020758"/>
                </a:lnTo>
                <a:lnTo>
                  <a:pt x="2641307" y="3030867"/>
                </a:lnTo>
                <a:lnTo>
                  <a:pt x="2629763" y="3039554"/>
                </a:lnTo>
                <a:close/>
              </a:path>
              <a:path w="3305175" h="3365500">
                <a:moveTo>
                  <a:pt x="2594473" y="3055962"/>
                </a:moveTo>
                <a:lnTo>
                  <a:pt x="2585605" y="3055962"/>
                </a:lnTo>
                <a:lnTo>
                  <a:pt x="2591472" y="3051771"/>
                </a:lnTo>
                <a:lnTo>
                  <a:pt x="2594473" y="3055962"/>
                </a:lnTo>
                <a:close/>
              </a:path>
              <a:path w="3305175" h="3365500">
                <a:moveTo>
                  <a:pt x="2591529" y="3067316"/>
                </a:moveTo>
                <a:lnTo>
                  <a:pt x="2569324" y="3067316"/>
                </a:lnTo>
                <a:lnTo>
                  <a:pt x="2585668" y="3055912"/>
                </a:lnTo>
                <a:lnTo>
                  <a:pt x="2594473" y="3055962"/>
                </a:lnTo>
                <a:lnTo>
                  <a:pt x="2598864" y="3062097"/>
                </a:lnTo>
                <a:lnTo>
                  <a:pt x="2592933" y="3066338"/>
                </a:lnTo>
                <a:lnTo>
                  <a:pt x="2591529" y="3067316"/>
                </a:lnTo>
                <a:close/>
              </a:path>
              <a:path w="3305175" h="3365500">
                <a:moveTo>
                  <a:pt x="2556852" y="3091065"/>
                </a:moveTo>
                <a:lnTo>
                  <a:pt x="2549842" y="3080473"/>
                </a:lnTo>
                <a:lnTo>
                  <a:pt x="2552953" y="3078429"/>
                </a:lnTo>
                <a:lnTo>
                  <a:pt x="2569387" y="3067265"/>
                </a:lnTo>
                <a:lnTo>
                  <a:pt x="2591529" y="3067316"/>
                </a:lnTo>
                <a:lnTo>
                  <a:pt x="2576512" y="3077781"/>
                </a:lnTo>
                <a:lnTo>
                  <a:pt x="2559964" y="3089020"/>
                </a:lnTo>
                <a:lnTo>
                  <a:pt x="2556852" y="3091065"/>
                </a:lnTo>
                <a:close/>
              </a:path>
              <a:path w="3305175" h="3365500">
                <a:moveTo>
                  <a:pt x="2552890" y="3078467"/>
                </a:moveTo>
                <a:close/>
              </a:path>
              <a:path w="3305175" h="3365500">
                <a:moveTo>
                  <a:pt x="2510177" y="3121101"/>
                </a:moveTo>
                <a:lnTo>
                  <a:pt x="2485808" y="3121101"/>
                </a:lnTo>
                <a:lnTo>
                  <a:pt x="2502852" y="3110699"/>
                </a:lnTo>
                <a:lnTo>
                  <a:pt x="2518041" y="3101174"/>
                </a:lnTo>
                <a:lnTo>
                  <a:pt x="2524785" y="3111931"/>
                </a:lnTo>
                <a:lnTo>
                  <a:pt x="2510177" y="3121101"/>
                </a:lnTo>
                <a:close/>
              </a:path>
              <a:path w="3305175" h="3365500">
                <a:moveTo>
                  <a:pt x="2502788" y="3110738"/>
                </a:moveTo>
                <a:close/>
              </a:path>
              <a:path w="3305175" h="3365500">
                <a:moveTo>
                  <a:pt x="2485833" y="3121085"/>
                </a:moveTo>
                <a:close/>
              </a:path>
              <a:path w="3305175" h="3365500">
                <a:moveTo>
                  <a:pt x="2481325" y="3138525"/>
                </a:moveTo>
                <a:lnTo>
                  <a:pt x="2474848" y="3127603"/>
                </a:lnTo>
                <a:lnTo>
                  <a:pt x="2485833" y="3121085"/>
                </a:lnTo>
                <a:lnTo>
                  <a:pt x="2510177" y="3121101"/>
                </a:lnTo>
                <a:lnTo>
                  <a:pt x="2492362" y="3131985"/>
                </a:lnTo>
                <a:lnTo>
                  <a:pt x="2481325" y="3138525"/>
                </a:lnTo>
                <a:close/>
              </a:path>
              <a:path w="3305175" h="3365500">
                <a:moveTo>
                  <a:pt x="2403284" y="3181883"/>
                </a:moveTo>
                <a:lnTo>
                  <a:pt x="2397480" y="3170593"/>
                </a:lnTo>
                <a:lnTo>
                  <a:pt x="2399080" y="3169767"/>
                </a:lnTo>
                <a:lnTo>
                  <a:pt x="2416695" y="3160445"/>
                </a:lnTo>
                <a:lnTo>
                  <a:pt x="2434183" y="3150908"/>
                </a:lnTo>
                <a:lnTo>
                  <a:pt x="2441968" y="3146539"/>
                </a:lnTo>
                <a:lnTo>
                  <a:pt x="2448178" y="3157613"/>
                </a:lnTo>
                <a:lnTo>
                  <a:pt x="2440253" y="3162058"/>
                </a:lnTo>
                <a:lnTo>
                  <a:pt x="2422639" y="3171672"/>
                </a:lnTo>
                <a:lnTo>
                  <a:pt x="2404884" y="3181070"/>
                </a:lnTo>
                <a:lnTo>
                  <a:pt x="2403284" y="3181883"/>
                </a:lnTo>
                <a:close/>
              </a:path>
              <a:path w="3305175" h="3365500">
                <a:moveTo>
                  <a:pt x="2434107" y="3150946"/>
                </a:moveTo>
                <a:close/>
              </a:path>
              <a:path w="3305175" h="3365500">
                <a:moveTo>
                  <a:pt x="2416619" y="3160483"/>
                </a:moveTo>
                <a:close/>
              </a:path>
              <a:path w="3305175" h="3365500">
                <a:moveTo>
                  <a:pt x="2399004" y="3169805"/>
                </a:moveTo>
                <a:close/>
              </a:path>
              <a:path w="3305175" h="3365500">
                <a:moveTo>
                  <a:pt x="2367919" y="3196501"/>
                </a:moveTo>
                <a:lnTo>
                  <a:pt x="2345423" y="3196501"/>
                </a:lnTo>
                <a:lnTo>
                  <a:pt x="2363558" y="3187750"/>
                </a:lnTo>
                <a:lnTo>
                  <a:pt x="2367919" y="3196501"/>
                </a:lnTo>
                <a:close/>
              </a:path>
              <a:path w="3305175" h="3365500">
                <a:moveTo>
                  <a:pt x="2357085" y="3204972"/>
                </a:moveTo>
                <a:lnTo>
                  <a:pt x="2327325" y="3204972"/>
                </a:lnTo>
                <a:lnTo>
                  <a:pt x="2345499" y="3196463"/>
                </a:lnTo>
                <a:lnTo>
                  <a:pt x="2367919" y="3196501"/>
                </a:lnTo>
                <a:lnTo>
                  <a:pt x="2369222" y="3199117"/>
                </a:lnTo>
                <a:lnTo>
                  <a:pt x="2357085" y="3204972"/>
                </a:lnTo>
                <a:close/>
              </a:path>
              <a:path w="3305175" h="3365500">
                <a:moveTo>
                  <a:pt x="2323045" y="3220847"/>
                </a:moveTo>
                <a:lnTo>
                  <a:pt x="2317800" y="3209277"/>
                </a:lnTo>
                <a:lnTo>
                  <a:pt x="2327389" y="3204933"/>
                </a:lnTo>
                <a:lnTo>
                  <a:pt x="2357085" y="3204972"/>
                </a:lnTo>
                <a:lnTo>
                  <a:pt x="2350871" y="3207969"/>
                </a:lnTo>
                <a:lnTo>
                  <a:pt x="2332634" y="3216503"/>
                </a:lnTo>
                <a:lnTo>
                  <a:pt x="2323045" y="3220847"/>
                </a:lnTo>
                <a:close/>
              </a:path>
              <a:path w="3305175" h="3365500">
                <a:moveTo>
                  <a:pt x="2284978" y="3229063"/>
                </a:moveTo>
                <a:lnTo>
                  <a:pt x="2272321" y="3229063"/>
                </a:lnTo>
                <a:lnTo>
                  <a:pt x="2283053" y="3224517"/>
                </a:lnTo>
                <a:lnTo>
                  <a:pt x="2284978" y="3229063"/>
                </a:lnTo>
                <a:close/>
              </a:path>
              <a:path w="3305175" h="3365500">
                <a:moveTo>
                  <a:pt x="2240813" y="3255403"/>
                </a:moveTo>
                <a:lnTo>
                  <a:pt x="2236152" y="3243592"/>
                </a:lnTo>
                <a:lnTo>
                  <a:pt x="2253830" y="3236620"/>
                </a:lnTo>
                <a:lnTo>
                  <a:pt x="2272398" y="3229025"/>
                </a:lnTo>
                <a:lnTo>
                  <a:pt x="2284978" y="3229063"/>
                </a:lnTo>
                <a:lnTo>
                  <a:pt x="2288006" y="3236214"/>
                </a:lnTo>
                <a:lnTo>
                  <a:pt x="2277198" y="3240786"/>
                </a:lnTo>
                <a:lnTo>
                  <a:pt x="2258491" y="3248431"/>
                </a:lnTo>
                <a:lnTo>
                  <a:pt x="2240813" y="3255403"/>
                </a:lnTo>
                <a:close/>
              </a:path>
              <a:path w="3305175" h="3365500">
                <a:moveTo>
                  <a:pt x="2253754" y="3236645"/>
                </a:moveTo>
                <a:close/>
              </a:path>
              <a:path w="3305175" h="3365500">
                <a:moveTo>
                  <a:pt x="2198385" y="3271177"/>
                </a:moveTo>
                <a:lnTo>
                  <a:pt x="2159317" y="3271177"/>
                </a:lnTo>
                <a:lnTo>
                  <a:pt x="2178494" y="3264712"/>
                </a:lnTo>
                <a:lnTo>
                  <a:pt x="2197493" y="3258032"/>
                </a:lnTo>
                <a:lnTo>
                  <a:pt x="2200617" y="3256889"/>
                </a:lnTo>
                <a:lnTo>
                  <a:pt x="2204973" y="3268814"/>
                </a:lnTo>
                <a:lnTo>
                  <a:pt x="2201709" y="3270008"/>
                </a:lnTo>
                <a:lnTo>
                  <a:pt x="2198385" y="3271177"/>
                </a:lnTo>
                <a:close/>
              </a:path>
              <a:path w="3305175" h="3365500">
                <a:moveTo>
                  <a:pt x="2197417" y="3258057"/>
                </a:moveTo>
                <a:close/>
              </a:path>
              <a:path w="3305175" h="3365500">
                <a:moveTo>
                  <a:pt x="2178418" y="3264738"/>
                </a:moveTo>
                <a:close/>
              </a:path>
              <a:path w="3305175" h="3365500">
                <a:moveTo>
                  <a:pt x="2159369" y="3271159"/>
                </a:moveTo>
                <a:close/>
              </a:path>
              <a:path w="3305175" h="3365500">
                <a:moveTo>
                  <a:pt x="2156701" y="3285375"/>
                </a:moveTo>
                <a:lnTo>
                  <a:pt x="2152789" y="3273298"/>
                </a:lnTo>
                <a:lnTo>
                  <a:pt x="2159369" y="3271159"/>
                </a:lnTo>
                <a:lnTo>
                  <a:pt x="2198385" y="3271177"/>
                </a:lnTo>
                <a:lnTo>
                  <a:pt x="2182558" y="3276739"/>
                </a:lnTo>
                <a:lnTo>
                  <a:pt x="2163305" y="3283242"/>
                </a:lnTo>
                <a:lnTo>
                  <a:pt x="2156701" y="3285375"/>
                </a:lnTo>
                <a:close/>
              </a:path>
              <a:path w="3305175" h="3365500">
                <a:moveTo>
                  <a:pt x="2117913" y="3289122"/>
                </a:moveTo>
                <a:lnTo>
                  <a:pt x="2101405" y="3289122"/>
                </a:lnTo>
                <a:lnTo>
                  <a:pt x="2116581" y="3284626"/>
                </a:lnTo>
                <a:lnTo>
                  <a:pt x="2117913" y="3289122"/>
                </a:lnTo>
                <a:close/>
              </a:path>
              <a:path w="3305175" h="3365500">
                <a:moveTo>
                  <a:pt x="2071153" y="3310661"/>
                </a:moveTo>
                <a:lnTo>
                  <a:pt x="2067851" y="3298393"/>
                </a:lnTo>
                <a:lnTo>
                  <a:pt x="2081986" y="3294608"/>
                </a:lnTo>
                <a:lnTo>
                  <a:pt x="2101481" y="3289096"/>
                </a:lnTo>
                <a:lnTo>
                  <a:pt x="2117913" y="3289122"/>
                </a:lnTo>
                <a:lnTo>
                  <a:pt x="2120188" y="3296805"/>
                </a:lnTo>
                <a:lnTo>
                  <a:pt x="2104935" y="3301314"/>
                </a:lnTo>
                <a:lnTo>
                  <a:pt x="2085276" y="3306864"/>
                </a:lnTo>
                <a:lnTo>
                  <a:pt x="2071153" y="3310661"/>
                </a:lnTo>
                <a:close/>
              </a:path>
              <a:path w="3305175" h="3365500">
                <a:moveTo>
                  <a:pt x="2081910" y="3294621"/>
                </a:moveTo>
                <a:close/>
              </a:path>
              <a:path w="3305175" h="3365500">
                <a:moveTo>
                  <a:pt x="2032653" y="3314242"/>
                </a:moveTo>
                <a:lnTo>
                  <a:pt x="2002942" y="3314242"/>
                </a:lnTo>
                <a:lnTo>
                  <a:pt x="2022906" y="3309683"/>
                </a:lnTo>
                <a:lnTo>
                  <a:pt x="2031072" y="3307702"/>
                </a:lnTo>
                <a:lnTo>
                  <a:pt x="2032653" y="3314242"/>
                </a:lnTo>
                <a:close/>
              </a:path>
              <a:path w="3305175" h="3365500">
                <a:moveTo>
                  <a:pt x="2022830" y="3309696"/>
                </a:moveTo>
                <a:close/>
              </a:path>
              <a:path w="3305175" h="3365500">
                <a:moveTo>
                  <a:pt x="2033691" y="3318535"/>
                </a:moveTo>
                <a:lnTo>
                  <a:pt x="1982977" y="3318535"/>
                </a:lnTo>
                <a:lnTo>
                  <a:pt x="2003018" y="3314217"/>
                </a:lnTo>
                <a:lnTo>
                  <a:pt x="2032653" y="3314242"/>
                </a:lnTo>
                <a:lnTo>
                  <a:pt x="2033691" y="3318535"/>
                </a:lnTo>
                <a:close/>
              </a:path>
              <a:path w="3305175" h="3365500">
                <a:moveTo>
                  <a:pt x="1984260" y="3331222"/>
                </a:moveTo>
                <a:lnTo>
                  <a:pt x="1981745" y="3318776"/>
                </a:lnTo>
                <a:lnTo>
                  <a:pt x="1983053" y="3318510"/>
                </a:lnTo>
                <a:lnTo>
                  <a:pt x="2033691" y="3318535"/>
                </a:lnTo>
                <a:lnTo>
                  <a:pt x="2034057" y="3320046"/>
                </a:lnTo>
                <a:lnTo>
                  <a:pt x="2025725" y="3322066"/>
                </a:lnTo>
                <a:lnTo>
                  <a:pt x="2005698" y="3326638"/>
                </a:lnTo>
                <a:lnTo>
                  <a:pt x="1985568" y="3330968"/>
                </a:lnTo>
                <a:lnTo>
                  <a:pt x="1984260" y="3331222"/>
                </a:lnTo>
                <a:close/>
              </a:path>
              <a:path w="3305175" h="3365500">
                <a:moveTo>
                  <a:pt x="1945780" y="3333216"/>
                </a:moveTo>
                <a:lnTo>
                  <a:pt x="1902231" y="3333216"/>
                </a:lnTo>
                <a:lnTo>
                  <a:pt x="1922627" y="3329901"/>
                </a:lnTo>
                <a:lnTo>
                  <a:pt x="1942845" y="3326358"/>
                </a:lnTo>
                <a:lnTo>
                  <a:pt x="1944433" y="3326066"/>
                </a:lnTo>
                <a:lnTo>
                  <a:pt x="1945780" y="3333216"/>
                </a:lnTo>
                <a:close/>
              </a:path>
              <a:path w="3305175" h="3365500">
                <a:moveTo>
                  <a:pt x="1942769" y="3326371"/>
                </a:moveTo>
                <a:close/>
              </a:path>
              <a:path w="3305175" h="3365500">
                <a:moveTo>
                  <a:pt x="1922538" y="3329914"/>
                </a:moveTo>
                <a:close/>
              </a:path>
              <a:path w="3305175" h="3365500">
                <a:moveTo>
                  <a:pt x="1896439" y="3346919"/>
                </a:moveTo>
                <a:lnTo>
                  <a:pt x="1894573" y="3334359"/>
                </a:lnTo>
                <a:lnTo>
                  <a:pt x="1902307" y="3333203"/>
                </a:lnTo>
                <a:lnTo>
                  <a:pt x="1945780" y="3333216"/>
                </a:lnTo>
                <a:lnTo>
                  <a:pt x="1946782" y="3338537"/>
                </a:lnTo>
                <a:lnTo>
                  <a:pt x="1945042" y="3338868"/>
                </a:lnTo>
                <a:lnTo>
                  <a:pt x="1924659" y="3342449"/>
                </a:lnTo>
                <a:lnTo>
                  <a:pt x="1904174" y="3345764"/>
                </a:lnTo>
                <a:lnTo>
                  <a:pt x="1896439" y="3346919"/>
                </a:lnTo>
                <a:close/>
              </a:path>
              <a:path w="3305175" h="3365500">
                <a:moveTo>
                  <a:pt x="1857238" y="3341560"/>
                </a:moveTo>
                <a:lnTo>
                  <a:pt x="1840801" y="3341560"/>
                </a:lnTo>
                <a:lnTo>
                  <a:pt x="1856993" y="3339566"/>
                </a:lnTo>
                <a:lnTo>
                  <a:pt x="1857238" y="3341560"/>
                </a:lnTo>
                <a:close/>
              </a:path>
              <a:path w="3305175" h="3365500">
                <a:moveTo>
                  <a:pt x="1857518" y="3343833"/>
                </a:moveTo>
                <a:lnTo>
                  <a:pt x="1820163" y="3343833"/>
                </a:lnTo>
                <a:lnTo>
                  <a:pt x="1840877" y="3341547"/>
                </a:lnTo>
                <a:lnTo>
                  <a:pt x="1857238" y="3341560"/>
                </a:lnTo>
                <a:lnTo>
                  <a:pt x="1857518" y="3343833"/>
                </a:lnTo>
                <a:close/>
              </a:path>
              <a:path w="3305175" h="3365500">
                <a:moveTo>
                  <a:pt x="1807895" y="3357778"/>
                </a:moveTo>
                <a:lnTo>
                  <a:pt x="1806663" y="3345141"/>
                </a:lnTo>
                <a:lnTo>
                  <a:pt x="1820239" y="3343821"/>
                </a:lnTo>
                <a:lnTo>
                  <a:pt x="1857518" y="3343833"/>
                </a:lnTo>
                <a:lnTo>
                  <a:pt x="1858543" y="3352177"/>
                </a:lnTo>
                <a:lnTo>
                  <a:pt x="1842350" y="3354171"/>
                </a:lnTo>
                <a:lnTo>
                  <a:pt x="1821548" y="3356457"/>
                </a:lnTo>
                <a:lnTo>
                  <a:pt x="1807895" y="3357778"/>
                </a:lnTo>
                <a:close/>
              </a:path>
              <a:path w="3305175" h="3365500">
                <a:moveTo>
                  <a:pt x="1768911" y="3349066"/>
                </a:moveTo>
                <a:lnTo>
                  <a:pt x="1757819" y="3349066"/>
                </a:lnTo>
                <a:lnTo>
                  <a:pt x="1768855" y="3348278"/>
                </a:lnTo>
                <a:lnTo>
                  <a:pt x="1768911" y="3349066"/>
                </a:lnTo>
                <a:close/>
              </a:path>
              <a:path w="3305175" h="3365500">
                <a:moveTo>
                  <a:pt x="1718881" y="3363798"/>
                </a:moveTo>
                <a:lnTo>
                  <a:pt x="1718309" y="3351110"/>
                </a:lnTo>
                <a:lnTo>
                  <a:pt x="1736966" y="3350272"/>
                </a:lnTo>
                <a:lnTo>
                  <a:pt x="1757895" y="3349053"/>
                </a:lnTo>
                <a:lnTo>
                  <a:pt x="1768911" y="3349066"/>
                </a:lnTo>
                <a:lnTo>
                  <a:pt x="1769757" y="3360940"/>
                </a:lnTo>
                <a:lnTo>
                  <a:pt x="1758708" y="3361728"/>
                </a:lnTo>
                <a:lnTo>
                  <a:pt x="1737626" y="3362960"/>
                </a:lnTo>
                <a:lnTo>
                  <a:pt x="1718881" y="3363798"/>
                </a:lnTo>
                <a:close/>
              </a:path>
              <a:path w="3305175" h="3365500">
                <a:moveTo>
                  <a:pt x="1680392" y="3352444"/>
                </a:moveTo>
                <a:lnTo>
                  <a:pt x="1652542" y="3352444"/>
                </a:lnTo>
                <a:lnTo>
                  <a:pt x="1673783" y="3352304"/>
                </a:lnTo>
                <a:lnTo>
                  <a:pt x="1680387" y="3352177"/>
                </a:lnTo>
                <a:lnTo>
                  <a:pt x="1680392" y="3352444"/>
                </a:lnTo>
                <a:close/>
              </a:path>
              <a:path w="3305175" h="3365500">
                <a:moveTo>
                  <a:pt x="1652587" y="3365144"/>
                </a:moveTo>
                <a:lnTo>
                  <a:pt x="1629587" y="3364979"/>
                </a:lnTo>
                <a:lnTo>
                  <a:pt x="1629828" y="3352279"/>
                </a:lnTo>
                <a:lnTo>
                  <a:pt x="1631302" y="3352304"/>
                </a:lnTo>
                <a:lnTo>
                  <a:pt x="1652542" y="3352444"/>
                </a:lnTo>
                <a:lnTo>
                  <a:pt x="1680392" y="3352444"/>
                </a:lnTo>
                <a:lnTo>
                  <a:pt x="1680628" y="3364877"/>
                </a:lnTo>
                <a:lnTo>
                  <a:pt x="1673948" y="3365004"/>
                </a:lnTo>
                <a:lnTo>
                  <a:pt x="1652587" y="3365144"/>
                </a:lnTo>
                <a:close/>
              </a:path>
              <a:path w="3305175" h="3365500">
                <a:moveTo>
                  <a:pt x="1591424" y="3364001"/>
                </a:moveTo>
                <a:lnTo>
                  <a:pt x="1588617" y="3363912"/>
                </a:lnTo>
                <a:lnTo>
                  <a:pt x="1567548" y="3362960"/>
                </a:lnTo>
                <a:lnTo>
                  <a:pt x="1546453" y="3361728"/>
                </a:lnTo>
                <a:lnTo>
                  <a:pt x="1540446" y="3361308"/>
                </a:lnTo>
                <a:lnTo>
                  <a:pt x="1541347" y="3348634"/>
                </a:lnTo>
                <a:lnTo>
                  <a:pt x="1547266" y="3349066"/>
                </a:lnTo>
                <a:lnTo>
                  <a:pt x="1568195" y="3350272"/>
                </a:lnTo>
                <a:lnTo>
                  <a:pt x="1589188" y="3351225"/>
                </a:lnTo>
                <a:lnTo>
                  <a:pt x="1591830" y="3351301"/>
                </a:lnTo>
                <a:lnTo>
                  <a:pt x="1591424" y="3364001"/>
                </a:lnTo>
                <a:close/>
              </a:path>
              <a:path w="3305175" h="3365500">
                <a:moveTo>
                  <a:pt x="1502308" y="3358273"/>
                </a:moveTo>
                <a:lnTo>
                  <a:pt x="1483613" y="3356457"/>
                </a:lnTo>
                <a:lnTo>
                  <a:pt x="1462823" y="3354171"/>
                </a:lnTo>
                <a:lnTo>
                  <a:pt x="1451635" y="3352800"/>
                </a:lnTo>
                <a:lnTo>
                  <a:pt x="1453184" y="3340201"/>
                </a:lnTo>
                <a:lnTo>
                  <a:pt x="1464284" y="3341560"/>
                </a:lnTo>
                <a:lnTo>
                  <a:pt x="1484921" y="3343833"/>
                </a:lnTo>
                <a:lnTo>
                  <a:pt x="1503527" y="3345637"/>
                </a:lnTo>
                <a:lnTo>
                  <a:pt x="1502308" y="3358273"/>
                </a:lnTo>
                <a:close/>
              </a:path>
              <a:path w="3305175" h="3365500">
                <a:moveTo>
                  <a:pt x="1413725" y="3347669"/>
                </a:moveTo>
                <a:lnTo>
                  <a:pt x="1400822" y="3345751"/>
                </a:lnTo>
                <a:lnTo>
                  <a:pt x="1380350" y="3342424"/>
                </a:lnTo>
                <a:lnTo>
                  <a:pt x="1363433" y="3339465"/>
                </a:lnTo>
                <a:lnTo>
                  <a:pt x="1365618" y="3326955"/>
                </a:lnTo>
                <a:lnTo>
                  <a:pt x="1382474" y="3329901"/>
                </a:lnTo>
                <a:lnTo>
                  <a:pt x="1402863" y="3333216"/>
                </a:lnTo>
                <a:lnTo>
                  <a:pt x="1415592" y="3335108"/>
                </a:lnTo>
                <a:lnTo>
                  <a:pt x="1413725" y="3347669"/>
                </a:lnTo>
                <a:close/>
              </a:path>
              <a:path w="3305175" h="3365500">
                <a:moveTo>
                  <a:pt x="1325854" y="3332238"/>
                </a:moveTo>
                <a:lnTo>
                  <a:pt x="1319440" y="3330943"/>
                </a:lnTo>
                <a:lnTo>
                  <a:pt x="1299311" y="3326625"/>
                </a:lnTo>
                <a:lnTo>
                  <a:pt x="1279283" y="3322040"/>
                </a:lnTo>
                <a:lnTo>
                  <a:pt x="1276006" y="3321253"/>
                </a:lnTo>
                <a:lnTo>
                  <a:pt x="1278991" y="3308908"/>
                </a:lnTo>
                <a:lnTo>
                  <a:pt x="1282215" y="3309683"/>
                </a:lnTo>
                <a:lnTo>
                  <a:pt x="1302143" y="3314242"/>
                </a:lnTo>
                <a:lnTo>
                  <a:pt x="1322107" y="3318535"/>
                </a:lnTo>
                <a:lnTo>
                  <a:pt x="1328368" y="3319792"/>
                </a:lnTo>
                <a:lnTo>
                  <a:pt x="1325854" y="3332238"/>
                </a:lnTo>
                <a:close/>
              </a:path>
              <a:path w="3305175" h="3365500">
                <a:moveTo>
                  <a:pt x="1238884" y="3311994"/>
                </a:moveTo>
                <a:lnTo>
                  <a:pt x="1219733" y="3306851"/>
                </a:lnTo>
                <a:lnTo>
                  <a:pt x="1200073" y="3301301"/>
                </a:lnTo>
                <a:lnTo>
                  <a:pt x="1189811" y="3298253"/>
                </a:lnTo>
                <a:lnTo>
                  <a:pt x="1193418" y="3286086"/>
                </a:lnTo>
                <a:lnTo>
                  <a:pt x="1203694" y="3289122"/>
                </a:lnTo>
                <a:lnTo>
                  <a:pt x="1223142" y="3294608"/>
                </a:lnTo>
                <a:lnTo>
                  <a:pt x="1242186" y="3299726"/>
                </a:lnTo>
                <a:lnTo>
                  <a:pt x="1238884" y="3311994"/>
                </a:lnTo>
                <a:close/>
              </a:path>
              <a:path w="3305175" h="3365500">
                <a:moveTo>
                  <a:pt x="1153261" y="3286950"/>
                </a:moveTo>
                <a:lnTo>
                  <a:pt x="1141704" y="3283216"/>
                </a:lnTo>
                <a:lnTo>
                  <a:pt x="1122451" y="3276714"/>
                </a:lnTo>
                <a:lnTo>
                  <a:pt x="1105014" y="3270580"/>
                </a:lnTo>
                <a:lnTo>
                  <a:pt x="1109230" y="3258604"/>
                </a:lnTo>
                <a:lnTo>
                  <a:pt x="1126595" y="3264712"/>
                </a:lnTo>
                <a:lnTo>
                  <a:pt x="1145692" y="3271151"/>
                </a:lnTo>
                <a:lnTo>
                  <a:pt x="1157172" y="3274872"/>
                </a:lnTo>
                <a:lnTo>
                  <a:pt x="1153261" y="3286950"/>
                </a:lnTo>
                <a:close/>
              </a:path>
              <a:path w="3305175" h="3365500">
                <a:moveTo>
                  <a:pt x="1069149" y="3257270"/>
                </a:moveTo>
                <a:lnTo>
                  <a:pt x="1065339" y="3255822"/>
                </a:lnTo>
                <a:lnTo>
                  <a:pt x="1046517" y="3248405"/>
                </a:lnTo>
                <a:lnTo>
                  <a:pt x="1027810" y="3240760"/>
                </a:lnTo>
                <a:lnTo>
                  <a:pt x="1021803" y="3238207"/>
                </a:lnTo>
                <a:lnTo>
                  <a:pt x="1026756" y="3226511"/>
                </a:lnTo>
                <a:lnTo>
                  <a:pt x="1032780" y="3229063"/>
                </a:lnTo>
                <a:lnTo>
                  <a:pt x="1051268" y="3236620"/>
                </a:lnTo>
                <a:lnTo>
                  <a:pt x="1069935" y="3243986"/>
                </a:lnTo>
                <a:lnTo>
                  <a:pt x="1073657" y="3245396"/>
                </a:lnTo>
                <a:lnTo>
                  <a:pt x="1069149" y="3257270"/>
                </a:lnTo>
                <a:close/>
              </a:path>
              <a:path w="3305175" h="3365500">
                <a:moveTo>
                  <a:pt x="986713" y="3222967"/>
                </a:moveTo>
                <a:lnTo>
                  <a:pt x="972375" y="3216478"/>
                </a:lnTo>
                <a:lnTo>
                  <a:pt x="954138" y="3207943"/>
                </a:lnTo>
                <a:lnTo>
                  <a:pt x="940561" y="3201377"/>
                </a:lnTo>
                <a:lnTo>
                  <a:pt x="946086" y="3189947"/>
                </a:lnTo>
                <a:lnTo>
                  <a:pt x="959667" y="3196501"/>
                </a:lnTo>
                <a:lnTo>
                  <a:pt x="977780" y="3204972"/>
                </a:lnTo>
                <a:lnTo>
                  <a:pt x="991958" y="3211398"/>
                </a:lnTo>
                <a:lnTo>
                  <a:pt x="986713" y="3222967"/>
                </a:lnTo>
                <a:close/>
              </a:path>
              <a:path w="3305175" h="3365500">
                <a:moveTo>
                  <a:pt x="906360" y="3184232"/>
                </a:moveTo>
                <a:lnTo>
                  <a:pt x="900137" y="3181032"/>
                </a:lnTo>
                <a:lnTo>
                  <a:pt x="882383" y="3171634"/>
                </a:lnTo>
                <a:lnTo>
                  <a:pt x="864755" y="3162020"/>
                </a:lnTo>
                <a:lnTo>
                  <a:pt x="861377" y="3160128"/>
                </a:lnTo>
                <a:lnTo>
                  <a:pt x="867600" y="3149053"/>
                </a:lnTo>
                <a:lnTo>
                  <a:pt x="870910" y="3150908"/>
                </a:lnTo>
                <a:lnTo>
                  <a:pt x="888396" y="3160445"/>
                </a:lnTo>
                <a:lnTo>
                  <a:pt x="906009" y="3169767"/>
                </a:lnTo>
                <a:lnTo>
                  <a:pt x="912164" y="3172929"/>
                </a:lnTo>
                <a:lnTo>
                  <a:pt x="906360" y="3184232"/>
                </a:lnTo>
                <a:close/>
              </a:path>
              <a:path w="3305175" h="3365500">
                <a:moveTo>
                  <a:pt x="828166" y="3141154"/>
                </a:moveTo>
                <a:lnTo>
                  <a:pt x="812660" y="3131934"/>
                </a:lnTo>
                <a:lnTo>
                  <a:pt x="794844" y="3121063"/>
                </a:lnTo>
                <a:lnTo>
                  <a:pt x="784643" y="3114662"/>
                </a:lnTo>
                <a:lnTo>
                  <a:pt x="791387" y="3103905"/>
                </a:lnTo>
                <a:lnTo>
                  <a:pt x="802236" y="3110699"/>
                </a:lnTo>
                <a:lnTo>
                  <a:pt x="819214" y="3121063"/>
                </a:lnTo>
                <a:lnTo>
                  <a:pt x="834656" y="3130232"/>
                </a:lnTo>
                <a:lnTo>
                  <a:pt x="828166" y="3141154"/>
                </a:lnTo>
                <a:close/>
              </a:path>
              <a:path w="3305175" h="3365500">
                <a:moveTo>
                  <a:pt x="752512" y="3093897"/>
                </a:moveTo>
                <a:lnTo>
                  <a:pt x="745057" y="3088970"/>
                </a:lnTo>
                <a:lnTo>
                  <a:pt x="728509" y="3077730"/>
                </a:lnTo>
                <a:lnTo>
                  <a:pt x="712088" y="3066288"/>
                </a:lnTo>
                <a:lnTo>
                  <a:pt x="710399" y="3065081"/>
                </a:lnTo>
                <a:lnTo>
                  <a:pt x="717791" y="3054756"/>
                </a:lnTo>
                <a:lnTo>
                  <a:pt x="719489" y="3055962"/>
                </a:lnTo>
                <a:lnTo>
                  <a:pt x="735785" y="3067316"/>
                </a:lnTo>
                <a:lnTo>
                  <a:pt x="752139" y="3078429"/>
                </a:lnTo>
                <a:lnTo>
                  <a:pt x="759523" y="3083305"/>
                </a:lnTo>
                <a:lnTo>
                  <a:pt x="752512" y="3093897"/>
                </a:lnTo>
                <a:close/>
              </a:path>
              <a:path w="3305175" h="3365500">
                <a:moveTo>
                  <a:pt x="679424" y="3042627"/>
                </a:moveTo>
                <a:lnTo>
                  <a:pt x="663714" y="3030816"/>
                </a:lnTo>
                <a:lnTo>
                  <a:pt x="647890" y="3018612"/>
                </a:lnTo>
                <a:lnTo>
                  <a:pt x="639025" y="3011601"/>
                </a:lnTo>
                <a:lnTo>
                  <a:pt x="646899" y="3001632"/>
                </a:lnTo>
                <a:lnTo>
                  <a:pt x="655716" y="3008604"/>
                </a:lnTo>
                <a:lnTo>
                  <a:pt x="671478" y="3020758"/>
                </a:lnTo>
                <a:lnTo>
                  <a:pt x="687057" y="3032480"/>
                </a:lnTo>
                <a:lnTo>
                  <a:pt x="679424" y="3042627"/>
                </a:lnTo>
                <a:close/>
              </a:path>
              <a:path w="3305175" h="3365500">
                <a:moveTo>
                  <a:pt x="609307" y="2987509"/>
                </a:moveTo>
                <a:lnTo>
                  <a:pt x="601293" y="2980867"/>
                </a:lnTo>
                <a:lnTo>
                  <a:pt x="586066" y="2967913"/>
                </a:lnTo>
                <a:lnTo>
                  <a:pt x="570521" y="2954350"/>
                </a:lnTo>
                <a:lnTo>
                  <a:pt x="578980" y="2944876"/>
                </a:lnTo>
                <a:lnTo>
                  <a:pt x="579405" y="2945256"/>
                </a:lnTo>
                <a:lnTo>
                  <a:pt x="594419" y="2958338"/>
                </a:lnTo>
                <a:lnTo>
                  <a:pt x="609463" y="2971139"/>
                </a:lnTo>
                <a:lnTo>
                  <a:pt x="617422" y="2977743"/>
                </a:lnTo>
                <a:lnTo>
                  <a:pt x="609307" y="2987509"/>
                </a:lnTo>
                <a:close/>
              </a:path>
              <a:path w="3305175" h="3365500">
                <a:moveTo>
                  <a:pt x="542200" y="2928759"/>
                </a:moveTo>
                <a:lnTo>
                  <a:pt x="541337" y="2927972"/>
                </a:lnTo>
                <a:lnTo>
                  <a:pt x="526744" y="2914307"/>
                </a:lnTo>
                <a:lnTo>
                  <a:pt x="512317" y="2900464"/>
                </a:lnTo>
                <a:lnTo>
                  <a:pt x="505269" y="2893542"/>
                </a:lnTo>
                <a:lnTo>
                  <a:pt x="514171" y="2884487"/>
                </a:lnTo>
                <a:lnTo>
                  <a:pt x="521168" y="2891358"/>
                </a:lnTo>
                <a:lnTo>
                  <a:pt x="535536" y="2905137"/>
                </a:lnTo>
                <a:lnTo>
                  <a:pt x="550760" y="2919387"/>
                </a:lnTo>
                <a:lnTo>
                  <a:pt x="542200" y="2928759"/>
                </a:lnTo>
                <a:close/>
              </a:path>
              <a:path w="3305175" h="3365500">
                <a:moveTo>
                  <a:pt x="478294" y="2866428"/>
                </a:moveTo>
                <a:lnTo>
                  <a:pt x="470014" y="2857906"/>
                </a:lnTo>
                <a:lnTo>
                  <a:pt x="456247" y="2843377"/>
                </a:lnTo>
                <a:lnTo>
                  <a:pt x="443305" y="2829394"/>
                </a:lnTo>
                <a:lnTo>
                  <a:pt x="452627" y="2820771"/>
                </a:lnTo>
                <a:lnTo>
                  <a:pt x="465578" y="2834754"/>
                </a:lnTo>
                <a:lnTo>
                  <a:pt x="479186" y="2849117"/>
                </a:lnTo>
                <a:lnTo>
                  <a:pt x="487400" y="2857588"/>
                </a:lnTo>
                <a:lnTo>
                  <a:pt x="478294" y="2866428"/>
                </a:lnTo>
                <a:close/>
              </a:path>
              <a:path w="3305175" h="3365500">
                <a:moveTo>
                  <a:pt x="417817" y="2800870"/>
                </a:moveTo>
                <a:lnTo>
                  <a:pt x="415988" y="2798800"/>
                </a:lnTo>
                <a:lnTo>
                  <a:pt x="402907" y="2783624"/>
                </a:lnTo>
                <a:lnTo>
                  <a:pt x="390016" y="2768269"/>
                </a:lnTo>
                <a:lnTo>
                  <a:pt x="384822" y="2761945"/>
                </a:lnTo>
                <a:lnTo>
                  <a:pt x="394639" y="2753893"/>
                </a:lnTo>
                <a:lnTo>
                  <a:pt x="399792" y="2760167"/>
                </a:lnTo>
                <a:lnTo>
                  <a:pt x="412592" y="2775394"/>
                </a:lnTo>
                <a:lnTo>
                  <a:pt x="425619" y="2790520"/>
                </a:lnTo>
                <a:lnTo>
                  <a:pt x="427342" y="2792476"/>
                </a:lnTo>
                <a:lnTo>
                  <a:pt x="417817" y="2800870"/>
                </a:lnTo>
                <a:close/>
              </a:path>
              <a:path w="3305175" h="3365500">
                <a:moveTo>
                  <a:pt x="360870" y="2732138"/>
                </a:moveTo>
                <a:lnTo>
                  <a:pt x="352399" y="2721292"/>
                </a:lnTo>
                <a:lnTo>
                  <a:pt x="340232" y="2705328"/>
                </a:lnTo>
                <a:lnTo>
                  <a:pt x="330009" y="2691587"/>
                </a:lnTo>
                <a:lnTo>
                  <a:pt x="340207" y="2684005"/>
                </a:lnTo>
                <a:lnTo>
                  <a:pt x="350380" y="2697695"/>
                </a:lnTo>
                <a:lnTo>
                  <a:pt x="362460" y="2713532"/>
                </a:lnTo>
                <a:lnTo>
                  <a:pt x="370877" y="2724315"/>
                </a:lnTo>
                <a:lnTo>
                  <a:pt x="360870" y="2732138"/>
                </a:lnTo>
                <a:close/>
              </a:path>
              <a:path w="3305175" h="3365500">
                <a:moveTo>
                  <a:pt x="307669" y="2660535"/>
                </a:moveTo>
                <a:lnTo>
                  <a:pt x="304825" y="2656522"/>
                </a:lnTo>
                <a:lnTo>
                  <a:pt x="293407" y="2639949"/>
                </a:lnTo>
                <a:lnTo>
                  <a:pt x="282181" y="2623235"/>
                </a:lnTo>
                <a:lnTo>
                  <a:pt x="278980" y="2618346"/>
                </a:lnTo>
                <a:lnTo>
                  <a:pt x="289597" y="2611399"/>
                </a:lnTo>
                <a:lnTo>
                  <a:pt x="292764" y="2616225"/>
                </a:lnTo>
                <a:lnTo>
                  <a:pt x="303914" y="2632811"/>
                </a:lnTo>
                <a:lnTo>
                  <a:pt x="315246" y="2649245"/>
                </a:lnTo>
                <a:lnTo>
                  <a:pt x="318045" y="2653207"/>
                </a:lnTo>
                <a:lnTo>
                  <a:pt x="307669" y="2660535"/>
                </a:lnTo>
                <a:close/>
              </a:path>
              <a:path w="3305175" h="3365500">
                <a:moveTo>
                  <a:pt x="258292" y="2586177"/>
                </a:moveTo>
                <a:lnTo>
                  <a:pt x="249643" y="2572245"/>
                </a:lnTo>
                <a:lnTo>
                  <a:pt x="239191" y="2554973"/>
                </a:lnTo>
                <a:lnTo>
                  <a:pt x="231901" y="2542590"/>
                </a:lnTo>
                <a:lnTo>
                  <a:pt x="242849" y="2536151"/>
                </a:lnTo>
                <a:lnTo>
                  <a:pt x="250101" y="2548470"/>
                </a:lnTo>
                <a:lnTo>
                  <a:pt x="260516" y="2565679"/>
                </a:lnTo>
                <a:lnTo>
                  <a:pt x="269087" y="2579471"/>
                </a:lnTo>
                <a:lnTo>
                  <a:pt x="258292" y="2586177"/>
                </a:lnTo>
                <a:close/>
              </a:path>
              <a:path w="3305175" h="3365500">
                <a:moveTo>
                  <a:pt x="212966" y="2509354"/>
                </a:moveTo>
                <a:lnTo>
                  <a:pt x="209054" y="2502331"/>
                </a:lnTo>
                <a:lnTo>
                  <a:pt x="199415" y="2484513"/>
                </a:lnTo>
                <a:lnTo>
                  <a:pt x="189979" y="2466568"/>
                </a:lnTo>
                <a:lnTo>
                  <a:pt x="188861" y="2464384"/>
                </a:lnTo>
                <a:lnTo>
                  <a:pt x="200177" y="2458605"/>
                </a:lnTo>
                <a:lnTo>
                  <a:pt x="201290" y="2460790"/>
                </a:lnTo>
                <a:lnTo>
                  <a:pt x="210621" y="2478531"/>
                </a:lnTo>
                <a:lnTo>
                  <a:pt x="220222" y="2496286"/>
                </a:lnTo>
                <a:lnTo>
                  <a:pt x="224065" y="2503182"/>
                </a:lnTo>
                <a:lnTo>
                  <a:pt x="212966" y="2509354"/>
                </a:lnTo>
                <a:close/>
              </a:path>
              <a:path w="3305175" h="3365500">
                <a:moveTo>
                  <a:pt x="171691" y="2430208"/>
                </a:moveTo>
                <a:lnTo>
                  <a:pt x="162915" y="2411958"/>
                </a:lnTo>
                <a:lnTo>
                  <a:pt x="154330" y="2393505"/>
                </a:lnTo>
                <a:lnTo>
                  <a:pt x="150062" y="2384069"/>
                </a:lnTo>
                <a:lnTo>
                  <a:pt x="161645" y="2378849"/>
                </a:lnTo>
                <a:lnTo>
                  <a:pt x="165904" y="2388285"/>
                </a:lnTo>
                <a:lnTo>
                  <a:pt x="174404" y="2406535"/>
                </a:lnTo>
                <a:lnTo>
                  <a:pt x="183133" y="2424696"/>
                </a:lnTo>
                <a:lnTo>
                  <a:pt x="171691" y="2430208"/>
                </a:lnTo>
                <a:close/>
              </a:path>
              <a:path w="3305175" h="3365500">
                <a:moveTo>
                  <a:pt x="134734" y="2349030"/>
                </a:moveTo>
                <a:lnTo>
                  <a:pt x="129831" y="2337435"/>
                </a:lnTo>
                <a:lnTo>
                  <a:pt x="122097" y="2318499"/>
                </a:lnTo>
                <a:lnTo>
                  <a:pt x="115531" y="2301824"/>
                </a:lnTo>
                <a:lnTo>
                  <a:pt x="127342" y="2297176"/>
                </a:lnTo>
                <a:lnTo>
                  <a:pt x="133896" y="2313774"/>
                </a:lnTo>
                <a:lnTo>
                  <a:pt x="141560" y="2332558"/>
                </a:lnTo>
                <a:lnTo>
                  <a:pt x="146430" y="2344077"/>
                </a:lnTo>
                <a:lnTo>
                  <a:pt x="134734" y="2349030"/>
                </a:lnTo>
                <a:close/>
              </a:path>
              <a:path w="3305175" h="3365500">
                <a:moveTo>
                  <a:pt x="102082" y="2266022"/>
                </a:moveTo>
                <a:lnTo>
                  <a:pt x="100240" y="2261019"/>
                </a:lnTo>
                <a:lnTo>
                  <a:pt x="93408" y="2241638"/>
                </a:lnTo>
                <a:lnTo>
                  <a:pt x="86804" y="2222144"/>
                </a:lnTo>
                <a:lnTo>
                  <a:pt x="85381" y="2217801"/>
                </a:lnTo>
                <a:lnTo>
                  <a:pt x="97459" y="2213864"/>
                </a:lnTo>
                <a:lnTo>
                  <a:pt x="98882" y="2218220"/>
                </a:lnTo>
                <a:lnTo>
                  <a:pt x="105436" y="2237562"/>
                </a:lnTo>
                <a:lnTo>
                  <a:pt x="112219" y="2256802"/>
                </a:lnTo>
                <a:lnTo>
                  <a:pt x="114007" y="2261654"/>
                </a:lnTo>
                <a:lnTo>
                  <a:pt x="102082" y="2266022"/>
                </a:lnTo>
                <a:close/>
              </a:path>
              <a:path w="3305175" h="3365500">
                <a:moveTo>
                  <a:pt x="73824" y="2181339"/>
                </a:moveTo>
                <a:lnTo>
                  <a:pt x="68351" y="2163038"/>
                </a:lnTo>
                <a:lnTo>
                  <a:pt x="62661" y="2143125"/>
                </a:lnTo>
                <a:lnTo>
                  <a:pt x="59740" y="2132368"/>
                </a:lnTo>
                <a:lnTo>
                  <a:pt x="71996" y="2129028"/>
                </a:lnTo>
                <a:lnTo>
                  <a:pt x="74926" y="2139784"/>
                </a:lnTo>
                <a:lnTo>
                  <a:pt x="80546" y="2159469"/>
                </a:lnTo>
                <a:lnTo>
                  <a:pt x="85991" y="2177694"/>
                </a:lnTo>
                <a:lnTo>
                  <a:pt x="73824" y="2181339"/>
                </a:lnTo>
                <a:close/>
              </a:path>
              <a:path w="3305175" h="3365500">
                <a:moveTo>
                  <a:pt x="50113" y="2095334"/>
                </a:moveTo>
                <a:lnTo>
                  <a:pt x="47027" y="2082787"/>
                </a:lnTo>
                <a:lnTo>
                  <a:pt x="42290" y="2062492"/>
                </a:lnTo>
                <a:lnTo>
                  <a:pt x="38595" y="2045703"/>
                </a:lnTo>
                <a:lnTo>
                  <a:pt x="51002" y="2042972"/>
                </a:lnTo>
                <a:lnTo>
                  <a:pt x="54703" y="2059749"/>
                </a:lnTo>
                <a:lnTo>
                  <a:pt x="59403" y="2079904"/>
                </a:lnTo>
                <a:lnTo>
                  <a:pt x="62445" y="2092299"/>
                </a:lnTo>
                <a:lnTo>
                  <a:pt x="50113" y="2095334"/>
                </a:lnTo>
                <a:close/>
              </a:path>
              <a:path w="3305175" h="3365500">
                <a:moveTo>
                  <a:pt x="30949" y="2008225"/>
                </a:moveTo>
                <a:lnTo>
                  <a:pt x="29552" y="2001012"/>
                </a:lnTo>
                <a:lnTo>
                  <a:pt x="25793" y="1980349"/>
                </a:lnTo>
                <a:lnTo>
                  <a:pt x="22288" y="1959584"/>
                </a:lnTo>
                <a:lnTo>
                  <a:pt x="22034" y="1957971"/>
                </a:lnTo>
                <a:lnTo>
                  <a:pt x="34581" y="1956015"/>
                </a:lnTo>
                <a:lnTo>
                  <a:pt x="34823" y="1957552"/>
                </a:lnTo>
                <a:lnTo>
                  <a:pt x="38316" y="1978228"/>
                </a:lnTo>
                <a:lnTo>
                  <a:pt x="42051" y="1998738"/>
                </a:lnTo>
                <a:lnTo>
                  <a:pt x="43421" y="2005799"/>
                </a:lnTo>
                <a:lnTo>
                  <a:pt x="30949" y="2008225"/>
                </a:lnTo>
                <a:close/>
              </a:path>
              <a:path w="3305175" h="3365500">
                <a:moveTo>
                  <a:pt x="16370" y="1920214"/>
                </a:moveTo>
                <a:lnTo>
                  <a:pt x="16014" y="1917814"/>
                </a:lnTo>
                <a:lnTo>
                  <a:pt x="13258" y="1896808"/>
                </a:lnTo>
                <a:lnTo>
                  <a:pt x="10769" y="1875789"/>
                </a:lnTo>
                <a:lnTo>
                  <a:pt x="10108" y="1869566"/>
                </a:lnTo>
                <a:lnTo>
                  <a:pt x="22745" y="1868233"/>
                </a:lnTo>
                <a:lnTo>
                  <a:pt x="23385" y="1874291"/>
                </a:lnTo>
                <a:lnTo>
                  <a:pt x="25879" y="1895309"/>
                </a:lnTo>
                <a:lnTo>
                  <a:pt x="28602" y="1916087"/>
                </a:lnTo>
                <a:lnTo>
                  <a:pt x="28930" y="1918411"/>
                </a:lnTo>
                <a:lnTo>
                  <a:pt x="16370" y="1920214"/>
                </a:lnTo>
                <a:close/>
              </a:path>
              <a:path w="3305175" h="3365500">
                <a:moveTo>
                  <a:pt x="25879" y="1895309"/>
                </a:moveTo>
                <a:close/>
              </a:path>
              <a:path w="3305175" h="3365500">
                <a:moveTo>
                  <a:pt x="6387" y="1831492"/>
                </a:moveTo>
                <a:lnTo>
                  <a:pt x="4742" y="1811019"/>
                </a:lnTo>
                <a:lnTo>
                  <a:pt x="3296" y="1789785"/>
                </a:lnTo>
                <a:lnTo>
                  <a:pt x="2793" y="1780666"/>
                </a:lnTo>
                <a:lnTo>
                  <a:pt x="15468" y="1779955"/>
                </a:lnTo>
                <a:lnTo>
                  <a:pt x="16022" y="1789785"/>
                </a:lnTo>
                <a:lnTo>
                  <a:pt x="17558" y="1812048"/>
                </a:lnTo>
                <a:lnTo>
                  <a:pt x="19049" y="1830463"/>
                </a:lnTo>
                <a:lnTo>
                  <a:pt x="6387" y="1831492"/>
                </a:lnTo>
                <a:close/>
              </a:path>
              <a:path w="3305175" h="3365500">
                <a:moveTo>
                  <a:pt x="17481" y="1811096"/>
                </a:moveTo>
                <a:close/>
              </a:path>
            </a:pathLst>
          </a:custGeom>
          <a:solidFill>
            <a:srgbClr val="2B2D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330" y="1928202"/>
            <a:ext cx="3902075" cy="3690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51330" y="2342801"/>
            <a:ext cx="6350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自助服务 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3959" y="2434241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3261" y="4944625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结算中心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1844" y="1358900"/>
            <a:ext cx="762635" cy="777240"/>
          </a:xfrm>
          <a:custGeom>
            <a:avLst/>
            <a:gdLst/>
            <a:ahLst/>
            <a:cxnLst/>
            <a:rect l="l" t="t" r="r" b="b"/>
            <a:pathLst>
              <a:path w="762635" h="777239">
                <a:moveTo>
                  <a:pt x="380860" y="777062"/>
                </a:moveTo>
                <a:lnTo>
                  <a:pt x="318966" y="771976"/>
                </a:lnTo>
                <a:lnTo>
                  <a:pt x="260249" y="757254"/>
                </a:lnTo>
                <a:lnTo>
                  <a:pt x="205499" y="733694"/>
                </a:lnTo>
                <a:lnTo>
                  <a:pt x="155509" y="702098"/>
                </a:lnTo>
                <a:lnTo>
                  <a:pt x="111071" y="663263"/>
                </a:lnTo>
                <a:lnTo>
                  <a:pt x="72979" y="617992"/>
                </a:lnTo>
                <a:lnTo>
                  <a:pt x="42124" y="567287"/>
                </a:lnTo>
                <a:lnTo>
                  <a:pt x="19106" y="511642"/>
                </a:lnTo>
                <a:lnTo>
                  <a:pt x="4801" y="451987"/>
                </a:lnTo>
                <a:lnTo>
                  <a:pt x="0" y="389127"/>
                </a:lnTo>
                <a:lnTo>
                  <a:pt x="1163" y="357177"/>
                </a:lnTo>
                <a:lnTo>
                  <a:pt x="10815" y="295529"/>
                </a:lnTo>
                <a:lnTo>
                  <a:pt x="29575" y="237549"/>
                </a:lnTo>
                <a:lnTo>
                  <a:pt x="56653" y="184033"/>
                </a:lnTo>
                <a:lnTo>
                  <a:pt x="91350" y="135679"/>
                </a:lnTo>
                <a:lnTo>
                  <a:pt x="132671" y="93526"/>
                </a:lnTo>
                <a:lnTo>
                  <a:pt x="179941" y="58211"/>
                </a:lnTo>
                <a:lnTo>
                  <a:pt x="232372" y="30532"/>
                </a:lnTo>
                <a:lnTo>
                  <a:pt x="289177" y="11291"/>
                </a:lnTo>
                <a:lnTo>
                  <a:pt x="349568" y="1287"/>
                </a:lnTo>
                <a:lnTo>
                  <a:pt x="380860" y="0"/>
                </a:lnTo>
                <a:lnTo>
                  <a:pt x="412155" y="1288"/>
                </a:lnTo>
                <a:lnTo>
                  <a:pt x="472561" y="11293"/>
                </a:lnTo>
                <a:lnTo>
                  <a:pt x="529402" y="30542"/>
                </a:lnTo>
                <a:lnTo>
                  <a:pt x="581890" y="58236"/>
                </a:lnTo>
                <a:lnTo>
                  <a:pt x="629238" y="93580"/>
                </a:lnTo>
                <a:lnTo>
                  <a:pt x="670656" y="135778"/>
                </a:lnTo>
                <a:lnTo>
                  <a:pt x="705262" y="183869"/>
                </a:lnTo>
                <a:lnTo>
                  <a:pt x="732445" y="237297"/>
                </a:lnTo>
                <a:lnTo>
                  <a:pt x="751342" y="295162"/>
                </a:lnTo>
                <a:lnTo>
                  <a:pt x="761166" y="356665"/>
                </a:lnTo>
                <a:lnTo>
                  <a:pt x="762431" y="388531"/>
                </a:lnTo>
                <a:lnTo>
                  <a:pt x="761166" y="420396"/>
                </a:lnTo>
                <a:lnTo>
                  <a:pt x="751342" y="481899"/>
                </a:lnTo>
                <a:lnTo>
                  <a:pt x="732445" y="539764"/>
                </a:lnTo>
                <a:lnTo>
                  <a:pt x="705262" y="593192"/>
                </a:lnTo>
                <a:lnTo>
                  <a:pt x="670488" y="641482"/>
                </a:lnTo>
                <a:lnTo>
                  <a:pt x="629113" y="683590"/>
                </a:lnTo>
                <a:lnTo>
                  <a:pt x="581809" y="718876"/>
                </a:lnTo>
                <a:lnTo>
                  <a:pt x="529358" y="746538"/>
                </a:lnTo>
                <a:lnTo>
                  <a:pt x="472545" y="765772"/>
                </a:lnTo>
                <a:lnTo>
                  <a:pt x="412152" y="775774"/>
                </a:lnTo>
                <a:lnTo>
                  <a:pt x="380860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24632" y="166356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监管中心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1355" y="3728084"/>
            <a:ext cx="738505" cy="777240"/>
          </a:xfrm>
          <a:custGeom>
            <a:avLst/>
            <a:gdLst/>
            <a:ahLst/>
            <a:cxnLst/>
            <a:rect l="l" t="t" r="r" b="b"/>
            <a:pathLst>
              <a:path w="738504" h="777239">
                <a:moveTo>
                  <a:pt x="368871" y="777239"/>
                </a:moveTo>
                <a:lnTo>
                  <a:pt x="308976" y="772153"/>
                </a:lnTo>
                <a:lnTo>
                  <a:pt x="252160" y="757424"/>
                </a:lnTo>
                <a:lnTo>
                  <a:pt x="199187" y="733852"/>
                </a:lnTo>
                <a:lnTo>
                  <a:pt x="150818" y="702234"/>
                </a:lnTo>
                <a:lnTo>
                  <a:pt x="107816" y="663368"/>
                </a:lnTo>
                <a:lnTo>
                  <a:pt x="70944" y="618052"/>
                </a:lnTo>
                <a:lnTo>
                  <a:pt x="40964" y="567083"/>
                </a:lnTo>
                <a:lnTo>
                  <a:pt x="18638" y="511259"/>
                </a:lnTo>
                <a:lnTo>
                  <a:pt x="4729" y="451378"/>
                </a:lnTo>
                <a:lnTo>
                  <a:pt x="0" y="388238"/>
                </a:lnTo>
                <a:lnTo>
                  <a:pt x="1169" y="356420"/>
                </a:lnTo>
                <a:lnTo>
                  <a:pt x="10584" y="294995"/>
                </a:lnTo>
                <a:lnTo>
                  <a:pt x="28796" y="237190"/>
                </a:lnTo>
                <a:lnTo>
                  <a:pt x="55045" y="183806"/>
                </a:lnTo>
                <a:lnTo>
                  <a:pt x="88566" y="135646"/>
                </a:lnTo>
                <a:lnTo>
                  <a:pt x="128598" y="93512"/>
                </a:lnTo>
                <a:lnTo>
                  <a:pt x="174379" y="58207"/>
                </a:lnTo>
                <a:lnTo>
                  <a:pt x="225145" y="30533"/>
                </a:lnTo>
                <a:lnTo>
                  <a:pt x="280135" y="11292"/>
                </a:lnTo>
                <a:lnTo>
                  <a:pt x="338586" y="1288"/>
                </a:lnTo>
                <a:lnTo>
                  <a:pt x="368871" y="0"/>
                </a:lnTo>
                <a:lnTo>
                  <a:pt x="399156" y="1288"/>
                </a:lnTo>
                <a:lnTo>
                  <a:pt x="457608" y="11294"/>
                </a:lnTo>
                <a:lnTo>
                  <a:pt x="512602" y="30539"/>
                </a:lnTo>
                <a:lnTo>
                  <a:pt x="563379" y="58223"/>
                </a:lnTo>
                <a:lnTo>
                  <a:pt x="609178" y="93547"/>
                </a:lnTo>
                <a:lnTo>
                  <a:pt x="649239" y="135709"/>
                </a:lnTo>
                <a:lnTo>
                  <a:pt x="682802" y="183911"/>
                </a:lnTo>
                <a:lnTo>
                  <a:pt x="709106" y="237351"/>
                </a:lnTo>
                <a:lnTo>
                  <a:pt x="727392" y="295229"/>
                </a:lnTo>
                <a:lnTo>
                  <a:pt x="736899" y="356746"/>
                </a:lnTo>
                <a:lnTo>
                  <a:pt x="738124" y="388619"/>
                </a:lnTo>
                <a:lnTo>
                  <a:pt x="736899" y="420493"/>
                </a:lnTo>
                <a:lnTo>
                  <a:pt x="727392" y="482010"/>
                </a:lnTo>
                <a:lnTo>
                  <a:pt x="709106" y="539888"/>
                </a:lnTo>
                <a:lnTo>
                  <a:pt x="682802" y="593328"/>
                </a:lnTo>
                <a:lnTo>
                  <a:pt x="649239" y="641530"/>
                </a:lnTo>
                <a:lnTo>
                  <a:pt x="609178" y="683692"/>
                </a:lnTo>
                <a:lnTo>
                  <a:pt x="563379" y="719016"/>
                </a:lnTo>
                <a:lnTo>
                  <a:pt x="512602" y="746700"/>
                </a:lnTo>
                <a:lnTo>
                  <a:pt x="457608" y="765945"/>
                </a:lnTo>
                <a:lnTo>
                  <a:pt x="399156" y="775951"/>
                </a:lnTo>
                <a:lnTo>
                  <a:pt x="368871" y="7772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42613" y="40327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卡务中心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3188" y="3766197"/>
            <a:ext cx="763905" cy="777240"/>
          </a:xfrm>
          <a:custGeom>
            <a:avLst/>
            <a:gdLst/>
            <a:ahLst/>
            <a:cxnLst/>
            <a:rect l="l" t="t" r="r" b="b"/>
            <a:pathLst>
              <a:path w="763905" h="777239">
                <a:moveTo>
                  <a:pt x="382016" y="777062"/>
                </a:moveTo>
                <a:lnTo>
                  <a:pt x="320120" y="771976"/>
                </a:lnTo>
                <a:lnTo>
                  <a:pt x="261403" y="757252"/>
                </a:lnTo>
                <a:lnTo>
                  <a:pt x="206646" y="733686"/>
                </a:lnTo>
                <a:lnTo>
                  <a:pt x="156633" y="702078"/>
                </a:lnTo>
                <a:lnTo>
                  <a:pt x="112145" y="663225"/>
                </a:lnTo>
                <a:lnTo>
                  <a:pt x="73967" y="617926"/>
                </a:lnTo>
                <a:lnTo>
                  <a:pt x="42880" y="566978"/>
                </a:lnTo>
                <a:lnTo>
                  <a:pt x="19668" y="511180"/>
                </a:lnTo>
                <a:lnTo>
                  <a:pt x="5114" y="451330"/>
                </a:lnTo>
                <a:lnTo>
                  <a:pt x="0" y="388226"/>
                </a:lnTo>
                <a:lnTo>
                  <a:pt x="1328" y="356404"/>
                </a:lnTo>
                <a:lnTo>
                  <a:pt x="11260" y="294975"/>
                </a:lnTo>
                <a:lnTo>
                  <a:pt x="30241" y="237168"/>
                </a:lnTo>
                <a:lnTo>
                  <a:pt x="57488" y="183786"/>
                </a:lnTo>
                <a:lnTo>
                  <a:pt x="92219" y="135628"/>
                </a:lnTo>
                <a:lnTo>
                  <a:pt x="133649" y="93498"/>
                </a:lnTo>
                <a:lnTo>
                  <a:pt x="180997" y="58197"/>
                </a:lnTo>
                <a:lnTo>
                  <a:pt x="233480" y="30528"/>
                </a:lnTo>
                <a:lnTo>
                  <a:pt x="290315" y="11290"/>
                </a:lnTo>
                <a:lnTo>
                  <a:pt x="350720" y="1287"/>
                </a:lnTo>
                <a:lnTo>
                  <a:pt x="382016" y="0"/>
                </a:lnTo>
                <a:lnTo>
                  <a:pt x="413310" y="1287"/>
                </a:lnTo>
                <a:lnTo>
                  <a:pt x="473709" y="11291"/>
                </a:lnTo>
                <a:lnTo>
                  <a:pt x="530536" y="30532"/>
                </a:lnTo>
                <a:lnTo>
                  <a:pt x="583005" y="58211"/>
                </a:lnTo>
                <a:lnTo>
                  <a:pt x="630331" y="93526"/>
                </a:lnTo>
                <a:lnTo>
                  <a:pt x="671727" y="135679"/>
                </a:lnTo>
                <a:lnTo>
                  <a:pt x="706408" y="183869"/>
                </a:lnTo>
                <a:lnTo>
                  <a:pt x="733590" y="237297"/>
                </a:lnTo>
                <a:lnTo>
                  <a:pt x="752485" y="295162"/>
                </a:lnTo>
                <a:lnTo>
                  <a:pt x="762309" y="356665"/>
                </a:lnTo>
                <a:lnTo>
                  <a:pt x="763574" y="388531"/>
                </a:lnTo>
                <a:lnTo>
                  <a:pt x="762309" y="420396"/>
                </a:lnTo>
                <a:lnTo>
                  <a:pt x="752485" y="481899"/>
                </a:lnTo>
                <a:lnTo>
                  <a:pt x="733590" y="539764"/>
                </a:lnTo>
                <a:lnTo>
                  <a:pt x="706408" y="593192"/>
                </a:lnTo>
                <a:lnTo>
                  <a:pt x="671727" y="641382"/>
                </a:lnTo>
                <a:lnTo>
                  <a:pt x="630331" y="683535"/>
                </a:lnTo>
                <a:lnTo>
                  <a:pt x="583005" y="718851"/>
                </a:lnTo>
                <a:lnTo>
                  <a:pt x="530536" y="746529"/>
                </a:lnTo>
                <a:lnTo>
                  <a:pt x="473709" y="765770"/>
                </a:lnTo>
                <a:lnTo>
                  <a:pt x="413310" y="775774"/>
                </a:lnTo>
                <a:lnTo>
                  <a:pt x="382016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87132" y="40708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票务中心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9060" y="3128697"/>
            <a:ext cx="1244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管理中心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票务中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心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6375" y="1222136"/>
            <a:ext cx="3931920" cy="313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5.票务中心：对各种门票、售票、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优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惠、验票等管理系统的业务处理中心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负责处理管理运行时需要进行的所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票务管理和数据处理业务；降低人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工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检票的工作量，提高效率，杜绝假票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并且可以快速准确的统计每时段进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入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景区的游客量，有助于实现景区的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客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流量控制，更好的保护景区生态环境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8849" y="1693519"/>
            <a:ext cx="3305175" cy="3365500"/>
          </a:xfrm>
          <a:custGeom>
            <a:avLst/>
            <a:gdLst/>
            <a:ahLst/>
            <a:cxnLst/>
            <a:rect l="l" t="t" r="r" b="b"/>
            <a:pathLst>
              <a:path w="3305175" h="3365500">
                <a:moveTo>
                  <a:pt x="126" y="1704263"/>
                </a:moveTo>
                <a:lnTo>
                  <a:pt x="0" y="1682565"/>
                </a:lnTo>
                <a:lnTo>
                  <a:pt x="126" y="1660855"/>
                </a:lnTo>
                <a:lnTo>
                  <a:pt x="266" y="1653311"/>
                </a:lnTo>
                <a:lnTo>
                  <a:pt x="12966" y="1653552"/>
                </a:lnTo>
                <a:lnTo>
                  <a:pt x="12826" y="1660944"/>
                </a:lnTo>
                <a:lnTo>
                  <a:pt x="12700" y="1682521"/>
                </a:lnTo>
                <a:lnTo>
                  <a:pt x="12826" y="1704111"/>
                </a:lnTo>
                <a:lnTo>
                  <a:pt x="6965" y="1704222"/>
                </a:lnTo>
                <a:lnTo>
                  <a:pt x="126" y="1704263"/>
                </a:lnTo>
                <a:close/>
              </a:path>
              <a:path w="3305175" h="3365500">
                <a:moveTo>
                  <a:pt x="1041" y="1742452"/>
                </a:moveTo>
                <a:lnTo>
                  <a:pt x="525" y="1725637"/>
                </a:lnTo>
                <a:lnTo>
                  <a:pt x="126" y="1704352"/>
                </a:lnTo>
                <a:lnTo>
                  <a:pt x="6965" y="1704222"/>
                </a:lnTo>
                <a:lnTo>
                  <a:pt x="12826" y="1704187"/>
                </a:lnTo>
                <a:lnTo>
                  <a:pt x="13245" y="1726031"/>
                </a:lnTo>
                <a:lnTo>
                  <a:pt x="13741" y="1742058"/>
                </a:lnTo>
                <a:lnTo>
                  <a:pt x="1041" y="1742452"/>
                </a:lnTo>
                <a:close/>
              </a:path>
              <a:path w="3305175" h="3365500">
                <a:moveTo>
                  <a:pt x="6965" y="1704222"/>
                </a:moveTo>
                <a:lnTo>
                  <a:pt x="12826" y="1704111"/>
                </a:lnTo>
                <a:lnTo>
                  <a:pt x="6965" y="1704222"/>
                </a:lnTo>
                <a:close/>
              </a:path>
              <a:path w="3305175" h="3365500">
                <a:moveTo>
                  <a:pt x="13235" y="1725714"/>
                </a:moveTo>
                <a:close/>
              </a:path>
              <a:path w="3305175" h="3365500">
                <a:moveTo>
                  <a:pt x="13995" y="1615617"/>
                </a:moveTo>
                <a:lnTo>
                  <a:pt x="1307" y="1615071"/>
                </a:lnTo>
                <a:lnTo>
                  <a:pt x="2146" y="1596034"/>
                </a:lnTo>
                <a:lnTo>
                  <a:pt x="3352" y="1574482"/>
                </a:lnTo>
                <a:lnTo>
                  <a:pt x="4051" y="1564195"/>
                </a:lnTo>
                <a:lnTo>
                  <a:pt x="16725" y="1565059"/>
                </a:lnTo>
                <a:lnTo>
                  <a:pt x="16022" y="1575346"/>
                </a:lnTo>
                <a:lnTo>
                  <a:pt x="14829" y="1596656"/>
                </a:lnTo>
                <a:lnTo>
                  <a:pt x="13995" y="1615617"/>
                </a:lnTo>
                <a:close/>
              </a:path>
              <a:path w="3305175" h="3365500">
                <a:moveTo>
                  <a:pt x="16022" y="1575346"/>
                </a:moveTo>
                <a:close/>
              </a:path>
              <a:path w="3305175" h="3365500">
                <a:moveTo>
                  <a:pt x="14829" y="1596656"/>
                </a:moveTo>
                <a:close/>
              </a:path>
              <a:path w="3305175" h="3365500">
                <a:moveTo>
                  <a:pt x="19722" y="1527238"/>
                </a:moveTo>
                <a:lnTo>
                  <a:pt x="7073" y="1526057"/>
                </a:lnTo>
                <a:lnTo>
                  <a:pt x="8534" y="1510512"/>
                </a:lnTo>
                <a:lnTo>
                  <a:pt x="10769" y="1489417"/>
                </a:lnTo>
                <a:lnTo>
                  <a:pt x="12433" y="1475384"/>
                </a:lnTo>
                <a:lnTo>
                  <a:pt x="25044" y="1476870"/>
                </a:lnTo>
                <a:lnTo>
                  <a:pt x="23383" y="1490840"/>
                </a:lnTo>
                <a:lnTo>
                  <a:pt x="21163" y="1511846"/>
                </a:lnTo>
                <a:lnTo>
                  <a:pt x="19722" y="1527238"/>
                </a:lnTo>
                <a:close/>
              </a:path>
              <a:path w="3305175" h="3365500">
                <a:moveTo>
                  <a:pt x="23383" y="1490840"/>
                </a:moveTo>
                <a:close/>
              </a:path>
              <a:path w="3305175" h="3365500">
                <a:moveTo>
                  <a:pt x="21163" y="1511846"/>
                </a:moveTo>
                <a:close/>
              </a:path>
              <a:path w="3305175" h="3365500">
                <a:moveTo>
                  <a:pt x="30009" y="1439265"/>
                </a:moveTo>
                <a:lnTo>
                  <a:pt x="17436" y="1437449"/>
                </a:lnTo>
                <a:lnTo>
                  <a:pt x="19037" y="1426311"/>
                </a:lnTo>
                <a:lnTo>
                  <a:pt x="22300" y="1405470"/>
                </a:lnTo>
                <a:lnTo>
                  <a:pt x="25399" y="1387119"/>
                </a:lnTo>
                <a:lnTo>
                  <a:pt x="37921" y="1389240"/>
                </a:lnTo>
                <a:lnTo>
                  <a:pt x="34823" y="1407579"/>
                </a:lnTo>
                <a:lnTo>
                  <a:pt x="31586" y="1428267"/>
                </a:lnTo>
                <a:lnTo>
                  <a:pt x="30009" y="1439265"/>
                </a:lnTo>
                <a:close/>
              </a:path>
              <a:path w="3305175" h="3365500">
                <a:moveTo>
                  <a:pt x="34833" y="1407517"/>
                </a:moveTo>
                <a:close/>
              </a:path>
              <a:path w="3305175" h="3365500">
                <a:moveTo>
                  <a:pt x="34823" y="1407579"/>
                </a:moveTo>
                <a:close/>
              </a:path>
              <a:path w="3305175" h="3365500">
                <a:moveTo>
                  <a:pt x="31586" y="1428267"/>
                </a:moveTo>
                <a:close/>
              </a:path>
              <a:path w="3305175" h="3365500">
                <a:moveTo>
                  <a:pt x="44856" y="1351940"/>
                </a:moveTo>
                <a:lnTo>
                  <a:pt x="32397" y="1349514"/>
                </a:lnTo>
                <a:lnTo>
                  <a:pt x="33565" y="1343456"/>
                </a:lnTo>
                <a:lnTo>
                  <a:pt x="37820" y="1322971"/>
                </a:lnTo>
                <a:lnTo>
                  <a:pt x="42333" y="1302486"/>
                </a:lnTo>
                <a:lnTo>
                  <a:pt x="43001" y="1299590"/>
                </a:lnTo>
                <a:lnTo>
                  <a:pt x="55371" y="1302486"/>
                </a:lnTo>
                <a:lnTo>
                  <a:pt x="54681" y="1305458"/>
                </a:lnTo>
                <a:lnTo>
                  <a:pt x="50225" y="1325702"/>
                </a:lnTo>
                <a:lnTo>
                  <a:pt x="46009" y="1346034"/>
                </a:lnTo>
                <a:lnTo>
                  <a:pt x="44856" y="1351940"/>
                </a:lnTo>
                <a:close/>
              </a:path>
              <a:path w="3305175" h="3365500">
                <a:moveTo>
                  <a:pt x="54685" y="1305458"/>
                </a:moveTo>
                <a:close/>
              </a:path>
              <a:path w="3305175" h="3365500">
                <a:moveTo>
                  <a:pt x="50228" y="1325702"/>
                </a:moveTo>
                <a:close/>
              </a:path>
              <a:path w="3305175" h="3365500">
                <a:moveTo>
                  <a:pt x="46011" y="1346034"/>
                </a:moveTo>
                <a:close/>
              </a:path>
              <a:path w="3305175" h="3365500">
                <a:moveTo>
                  <a:pt x="64249" y="1265504"/>
                </a:moveTo>
                <a:lnTo>
                  <a:pt x="51917" y="1262468"/>
                </a:lnTo>
                <a:lnTo>
                  <a:pt x="57238" y="1241945"/>
                </a:lnTo>
                <a:lnTo>
                  <a:pt x="62686" y="1221930"/>
                </a:lnTo>
                <a:lnTo>
                  <a:pt x="65176" y="1213192"/>
                </a:lnTo>
                <a:lnTo>
                  <a:pt x="77393" y="1216685"/>
                </a:lnTo>
                <a:lnTo>
                  <a:pt x="74896" y="1225422"/>
                </a:lnTo>
                <a:lnTo>
                  <a:pt x="69487" y="1245285"/>
                </a:lnTo>
                <a:lnTo>
                  <a:pt x="64249" y="1265504"/>
                </a:lnTo>
                <a:close/>
              </a:path>
              <a:path w="3305175" h="3365500">
                <a:moveTo>
                  <a:pt x="74904" y="1225422"/>
                </a:moveTo>
                <a:close/>
              </a:path>
              <a:path w="3305175" h="3365500">
                <a:moveTo>
                  <a:pt x="69494" y="1245285"/>
                </a:moveTo>
                <a:close/>
              </a:path>
              <a:path w="3305175" h="3365500">
                <a:moveTo>
                  <a:pt x="88188" y="1180312"/>
                </a:moveTo>
                <a:lnTo>
                  <a:pt x="76072" y="1176527"/>
                </a:lnTo>
                <a:lnTo>
                  <a:pt x="80441" y="1162507"/>
                </a:lnTo>
                <a:lnTo>
                  <a:pt x="86829" y="1142911"/>
                </a:lnTo>
                <a:lnTo>
                  <a:pt x="91858" y="1128077"/>
                </a:lnTo>
                <a:lnTo>
                  <a:pt x="103885" y="1132154"/>
                </a:lnTo>
                <a:lnTo>
                  <a:pt x="98857" y="1146987"/>
                </a:lnTo>
                <a:lnTo>
                  <a:pt x="92520" y="1166444"/>
                </a:lnTo>
                <a:lnTo>
                  <a:pt x="88188" y="1180312"/>
                </a:lnTo>
                <a:close/>
              </a:path>
              <a:path w="3305175" h="3365500">
                <a:moveTo>
                  <a:pt x="98871" y="1146944"/>
                </a:moveTo>
                <a:close/>
              </a:path>
              <a:path w="3305175" h="3365500">
                <a:moveTo>
                  <a:pt x="98857" y="1146987"/>
                </a:moveTo>
                <a:close/>
              </a:path>
              <a:path w="3305175" h="3365500">
                <a:moveTo>
                  <a:pt x="92520" y="1166444"/>
                </a:moveTo>
                <a:close/>
              </a:path>
              <a:path w="3305175" h="3365500">
                <a:moveTo>
                  <a:pt x="116598" y="1096403"/>
                </a:moveTo>
                <a:lnTo>
                  <a:pt x="104673" y="1092034"/>
                </a:lnTo>
                <a:lnTo>
                  <a:pt x="107340" y="1084770"/>
                </a:lnTo>
                <a:lnTo>
                  <a:pt x="114617" y="1065606"/>
                </a:lnTo>
                <a:lnTo>
                  <a:pt x="122135" y="1046556"/>
                </a:lnTo>
                <a:lnTo>
                  <a:pt x="123011" y="1044409"/>
                </a:lnTo>
                <a:lnTo>
                  <a:pt x="134759" y="1049210"/>
                </a:lnTo>
                <a:lnTo>
                  <a:pt x="133896" y="1051356"/>
                </a:lnTo>
                <a:lnTo>
                  <a:pt x="126437" y="1070267"/>
                </a:lnTo>
                <a:lnTo>
                  <a:pt x="119199" y="1089278"/>
                </a:lnTo>
                <a:lnTo>
                  <a:pt x="116598" y="1096403"/>
                </a:lnTo>
                <a:close/>
              </a:path>
              <a:path w="3305175" h="3365500">
                <a:moveTo>
                  <a:pt x="133896" y="1051356"/>
                </a:moveTo>
                <a:close/>
              </a:path>
              <a:path w="3305175" h="3365500">
                <a:moveTo>
                  <a:pt x="126440" y="1070267"/>
                </a:moveTo>
                <a:close/>
              </a:path>
              <a:path w="3305175" h="3365500">
                <a:moveTo>
                  <a:pt x="119201" y="1089278"/>
                </a:moveTo>
                <a:close/>
              </a:path>
              <a:path w="3305175" h="3365500">
                <a:moveTo>
                  <a:pt x="149364" y="1014107"/>
                </a:moveTo>
                <a:lnTo>
                  <a:pt x="137667" y="1009167"/>
                </a:lnTo>
                <a:lnTo>
                  <a:pt x="137807" y="1008811"/>
                </a:lnTo>
                <a:lnTo>
                  <a:pt x="145973" y="990117"/>
                </a:lnTo>
                <a:lnTo>
                  <a:pt x="154355" y="971550"/>
                </a:lnTo>
                <a:lnTo>
                  <a:pt x="158533" y="962596"/>
                </a:lnTo>
                <a:lnTo>
                  <a:pt x="170040" y="967955"/>
                </a:lnTo>
                <a:lnTo>
                  <a:pt x="165871" y="976909"/>
                </a:lnTo>
                <a:lnTo>
                  <a:pt x="157548" y="995349"/>
                </a:lnTo>
                <a:lnTo>
                  <a:pt x="149364" y="1014107"/>
                </a:lnTo>
                <a:close/>
              </a:path>
              <a:path w="3305175" h="3365500">
                <a:moveTo>
                  <a:pt x="165874" y="976909"/>
                </a:moveTo>
                <a:close/>
              </a:path>
              <a:path w="3305175" h="3365500">
                <a:moveTo>
                  <a:pt x="157555" y="995349"/>
                </a:moveTo>
                <a:close/>
              </a:path>
              <a:path w="3305175" h="3365500">
                <a:moveTo>
                  <a:pt x="186448" y="933742"/>
                </a:moveTo>
                <a:lnTo>
                  <a:pt x="175069" y="928103"/>
                </a:lnTo>
                <a:lnTo>
                  <a:pt x="180784" y="916571"/>
                </a:lnTo>
                <a:lnTo>
                  <a:pt x="190004" y="898499"/>
                </a:lnTo>
                <a:lnTo>
                  <a:pt x="198284" y="882751"/>
                </a:lnTo>
                <a:lnTo>
                  <a:pt x="209524" y="888669"/>
                </a:lnTo>
                <a:lnTo>
                  <a:pt x="201249" y="904405"/>
                </a:lnTo>
                <a:lnTo>
                  <a:pt x="192087" y="922350"/>
                </a:lnTo>
                <a:lnTo>
                  <a:pt x="186448" y="933742"/>
                </a:lnTo>
                <a:close/>
              </a:path>
              <a:path w="3305175" h="3365500">
                <a:moveTo>
                  <a:pt x="201256" y="904405"/>
                </a:moveTo>
                <a:close/>
              </a:path>
              <a:path w="3305175" h="3365500">
                <a:moveTo>
                  <a:pt x="192099" y="922325"/>
                </a:moveTo>
                <a:close/>
              </a:path>
              <a:path w="3305175" h="3365500">
                <a:moveTo>
                  <a:pt x="192087" y="922350"/>
                </a:moveTo>
                <a:close/>
              </a:path>
              <a:path w="3305175" h="3365500">
                <a:moveTo>
                  <a:pt x="227723" y="855370"/>
                </a:moveTo>
                <a:lnTo>
                  <a:pt x="216636" y="849185"/>
                </a:lnTo>
                <a:lnTo>
                  <a:pt x="218935" y="845057"/>
                </a:lnTo>
                <a:lnTo>
                  <a:pt x="228980" y="827506"/>
                </a:lnTo>
                <a:lnTo>
                  <a:pt x="239242" y="810094"/>
                </a:lnTo>
                <a:lnTo>
                  <a:pt x="242277" y="805078"/>
                </a:lnTo>
                <a:lnTo>
                  <a:pt x="253136" y="811644"/>
                </a:lnTo>
                <a:lnTo>
                  <a:pt x="250101" y="816660"/>
                </a:lnTo>
                <a:lnTo>
                  <a:pt x="239929" y="833945"/>
                </a:lnTo>
                <a:lnTo>
                  <a:pt x="229954" y="851369"/>
                </a:lnTo>
                <a:lnTo>
                  <a:pt x="227723" y="855370"/>
                </a:lnTo>
                <a:close/>
              </a:path>
              <a:path w="3305175" h="3365500">
                <a:moveTo>
                  <a:pt x="250127" y="816616"/>
                </a:moveTo>
                <a:close/>
              </a:path>
              <a:path w="3305175" h="3365500">
                <a:moveTo>
                  <a:pt x="250101" y="816660"/>
                </a:moveTo>
                <a:close/>
              </a:path>
              <a:path w="3305175" h="3365500">
                <a:moveTo>
                  <a:pt x="239929" y="833945"/>
                </a:moveTo>
                <a:close/>
              </a:path>
              <a:path w="3305175" h="3365500">
                <a:moveTo>
                  <a:pt x="229958" y="851369"/>
                </a:moveTo>
                <a:close/>
              </a:path>
              <a:path w="3305175" h="3365500">
                <a:moveTo>
                  <a:pt x="273062" y="779348"/>
                </a:moveTo>
                <a:lnTo>
                  <a:pt x="262356" y="772515"/>
                </a:lnTo>
                <a:lnTo>
                  <a:pt x="271182" y="758685"/>
                </a:lnTo>
                <a:lnTo>
                  <a:pt x="282219" y="741832"/>
                </a:lnTo>
                <a:lnTo>
                  <a:pt x="290245" y="729881"/>
                </a:lnTo>
                <a:lnTo>
                  <a:pt x="300786" y="736968"/>
                </a:lnTo>
                <a:lnTo>
                  <a:pt x="292756" y="748906"/>
                </a:lnTo>
                <a:lnTo>
                  <a:pt x="281810" y="765644"/>
                </a:lnTo>
                <a:lnTo>
                  <a:pt x="273062" y="779348"/>
                </a:lnTo>
                <a:close/>
              </a:path>
              <a:path w="3305175" h="3365500">
                <a:moveTo>
                  <a:pt x="292760" y="748906"/>
                </a:moveTo>
                <a:close/>
              </a:path>
              <a:path w="3305175" h="3365500">
                <a:moveTo>
                  <a:pt x="281810" y="765644"/>
                </a:moveTo>
                <a:close/>
              </a:path>
              <a:path w="3305175" h="3365500">
                <a:moveTo>
                  <a:pt x="322389" y="705777"/>
                </a:moveTo>
                <a:lnTo>
                  <a:pt x="312026" y="698436"/>
                </a:lnTo>
                <a:lnTo>
                  <a:pt x="316483" y="692124"/>
                </a:lnTo>
                <a:lnTo>
                  <a:pt x="328294" y="675855"/>
                </a:lnTo>
                <a:lnTo>
                  <a:pt x="340283" y="659739"/>
                </a:lnTo>
                <a:lnTo>
                  <a:pt x="342163" y="657263"/>
                </a:lnTo>
                <a:lnTo>
                  <a:pt x="352259" y="664971"/>
                </a:lnTo>
                <a:lnTo>
                  <a:pt x="350380" y="667435"/>
                </a:lnTo>
                <a:lnTo>
                  <a:pt x="338484" y="683437"/>
                </a:lnTo>
                <a:lnTo>
                  <a:pt x="326763" y="699592"/>
                </a:lnTo>
                <a:lnTo>
                  <a:pt x="322389" y="705777"/>
                </a:lnTo>
                <a:close/>
              </a:path>
              <a:path w="3305175" h="3365500">
                <a:moveTo>
                  <a:pt x="350392" y="667419"/>
                </a:moveTo>
                <a:close/>
              </a:path>
              <a:path w="3305175" h="3365500">
                <a:moveTo>
                  <a:pt x="350380" y="667435"/>
                </a:moveTo>
                <a:close/>
              </a:path>
              <a:path w="3305175" h="3365500">
                <a:moveTo>
                  <a:pt x="338484" y="683437"/>
                </a:moveTo>
                <a:close/>
              </a:path>
              <a:path w="3305175" h="3365500">
                <a:moveTo>
                  <a:pt x="326770" y="699592"/>
                </a:moveTo>
                <a:close/>
              </a:path>
              <a:path w="3305175" h="3365500">
                <a:moveTo>
                  <a:pt x="375475" y="634949"/>
                </a:moveTo>
                <a:lnTo>
                  <a:pt x="365569" y="627011"/>
                </a:lnTo>
                <a:lnTo>
                  <a:pt x="377342" y="612305"/>
                </a:lnTo>
                <a:lnTo>
                  <a:pt x="390067" y="596798"/>
                </a:lnTo>
                <a:lnTo>
                  <a:pt x="397814" y="587565"/>
                </a:lnTo>
                <a:lnTo>
                  <a:pt x="407542" y="595744"/>
                </a:lnTo>
                <a:lnTo>
                  <a:pt x="399792" y="604964"/>
                </a:lnTo>
                <a:lnTo>
                  <a:pt x="387159" y="620356"/>
                </a:lnTo>
                <a:lnTo>
                  <a:pt x="375475" y="634949"/>
                </a:lnTo>
                <a:close/>
              </a:path>
              <a:path w="3305175" h="3365500">
                <a:moveTo>
                  <a:pt x="399792" y="604964"/>
                </a:moveTo>
                <a:close/>
              </a:path>
              <a:path w="3305175" h="3365500">
                <a:moveTo>
                  <a:pt x="387159" y="620356"/>
                </a:moveTo>
                <a:close/>
              </a:path>
              <a:path w="3305175" h="3365500">
                <a:moveTo>
                  <a:pt x="432320" y="567004"/>
                </a:moveTo>
                <a:lnTo>
                  <a:pt x="422795" y="558596"/>
                </a:lnTo>
                <a:lnTo>
                  <a:pt x="429285" y="551243"/>
                </a:lnTo>
                <a:lnTo>
                  <a:pt x="442709" y="536397"/>
                </a:lnTo>
                <a:lnTo>
                  <a:pt x="457110" y="520839"/>
                </a:lnTo>
                <a:lnTo>
                  <a:pt x="466331" y="529577"/>
                </a:lnTo>
                <a:lnTo>
                  <a:pt x="465522" y="530428"/>
                </a:lnTo>
                <a:lnTo>
                  <a:pt x="452024" y="545020"/>
                </a:lnTo>
                <a:lnTo>
                  <a:pt x="438703" y="559765"/>
                </a:lnTo>
                <a:lnTo>
                  <a:pt x="432320" y="567004"/>
                </a:lnTo>
                <a:close/>
              </a:path>
              <a:path w="3305175" h="3365500">
                <a:moveTo>
                  <a:pt x="465522" y="530428"/>
                </a:moveTo>
                <a:close/>
              </a:path>
              <a:path w="3305175" h="3365500">
                <a:moveTo>
                  <a:pt x="452030" y="545020"/>
                </a:moveTo>
                <a:close/>
              </a:path>
              <a:path w="3305175" h="3365500">
                <a:moveTo>
                  <a:pt x="438708" y="559765"/>
                </a:moveTo>
                <a:close/>
              </a:path>
              <a:path w="3305175" h="3365500">
                <a:moveTo>
                  <a:pt x="492658" y="502132"/>
                </a:moveTo>
                <a:lnTo>
                  <a:pt x="483539" y="493293"/>
                </a:lnTo>
                <a:lnTo>
                  <a:pt x="483996" y="492810"/>
                </a:lnTo>
                <a:lnTo>
                  <a:pt x="498106" y="478624"/>
                </a:lnTo>
                <a:lnTo>
                  <a:pt x="512368" y="464616"/>
                </a:lnTo>
                <a:lnTo>
                  <a:pt x="519848" y="457441"/>
                </a:lnTo>
                <a:lnTo>
                  <a:pt x="528637" y="466597"/>
                </a:lnTo>
                <a:lnTo>
                  <a:pt x="521168" y="473773"/>
                </a:lnTo>
                <a:lnTo>
                  <a:pt x="506996" y="487692"/>
                </a:lnTo>
                <a:lnTo>
                  <a:pt x="492658" y="502132"/>
                </a:lnTo>
                <a:close/>
              </a:path>
              <a:path w="3305175" h="3365500">
                <a:moveTo>
                  <a:pt x="521168" y="473773"/>
                </a:moveTo>
                <a:close/>
              </a:path>
              <a:path w="3305175" h="3365500">
                <a:moveTo>
                  <a:pt x="507013" y="487676"/>
                </a:moveTo>
                <a:close/>
              </a:path>
              <a:path w="3305175" h="3365500">
                <a:moveTo>
                  <a:pt x="506996" y="487692"/>
                </a:moveTo>
                <a:close/>
              </a:path>
              <a:path w="3305175" h="3365500">
                <a:moveTo>
                  <a:pt x="493015" y="501764"/>
                </a:moveTo>
                <a:close/>
              </a:path>
              <a:path w="3305175" h="3365500">
                <a:moveTo>
                  <a:pt x="556323" y="440651"/>
                </a:moveTo>
                <a:lnTo>
                  <a:pt x="547750" y="431279"/>
                </a:lnTo>
                <a:lnTo>
                  <a:pt x="556145" y="423608"/>
                </a:lnTo>
                <a:lnTo>
                  <a:pt x="571055" y="410298"/>
                </a:lnTo>
                <a:lnTo>
                  <a:pt x="585825" y="397421"/>
                </a:lnTo>
                <a:lnTo>
                  <a:pt x="594169" y="406996"/>
                </a:lnTo>
                <a:lnTo>
                  <a:pt x="579405" y="419874"/>
                </a:lnTo>
                <a:lnTo>
                  <a:pt x="564598" y="433082"/>
                </a:lnTo>
                <a:lnTo>
                  <a:pt x="556323" y="440651"/>
                </a:lnTo>
                <a:close/>
              </a:path>
              <a:path w="3305175" h="3365500">
                <a:moveTo>
                  <a:pt x="579405" y="419874"/>
                </a:moveTo>
                <a:close/>
              </a:path>
              <a:path w="3305175" h="3365500">
                <a:moveTo>
                  <a:pt x="564603" y="433082"/>
                </a:moveTo>
                <a:close/>
              </a:path>
              <a:path w="3305175" h="3365500">
                <a:moveTo>
                  <a:pt x="623214" y="382574"/>
                </a:moveTo>
                <a:lnTo>
                  <a:pt x="615098" y="372808"/>
                </a:lnTo>
                <a:lnTo>
                  <a:pt x="616737" y="371449"/>
                </a:lnTo>
                <a:lnTo>
                  <a:pt x="632269" y="358863"/>
                </a:lnTo>
                <a:lnTo>
                  <a:pt x="647941" y="346468"/>
                </a:lnTo>
                <a:lnTo>
                  <a:pt x="655027" y="341020"/>
                </a:lnTo>
                <a:lnTo>
                  <a:pt x="662774" y="351078"/>
                </a:lnTo>
                <a:lnTo>
                  <a:pt x="655716" y="356527"/>
                </a:lnTo>
                <a:lnTo>
                  <a:pt x="640131" y="368833"/>
                </a:lnTo>
                <a:lnTo>
                  <a:pt x="624727" y="381317"/>
                </a:lnTo>
                <a:lnTo>
                  <a:pt x="623214" y="382574"/>
                </a:lnTo>
                <a:close/>
              </a:path>
              <a:path w="3305175" h="3365500">
                <a:moveTo>
                  <a:pt x="655716" y="356527"/>
                </a:moveTo>
                <a:close/>
              </a:path>
              <a:path w="3305175" h="3365500">
                <a:moveTo>
                  <a:pt x="640143" y="368833"/>
                </a:moveTo>
                <a:close/>
              </a:path>
              <a:path w="3305175" h="3365500">
                <a:moveTo>
                  <a:pt x="624727" y="381317"/>
                </a:moveTo>
                <a:close/>
              </a:path>
              <a:path w="3305175" h="3365500">
                <a:moveTo>
                  <a:pt x="693076" y="328231"/>
                </a:moveTo>
                <a:lnTo>
                  <a:pt x="685571" y="317995"/>
                </a:lnTo>
                <a:lnTo>
                  <a:pt x="695883" y="310426"/>
                </a:lnTo>
                <a:lnTo>
                  <a:pt x="712152" y="298792"/>
                </a:lnTo>
                <a:lnTo>
                  <a:pt x="727049" y="288416"/>
                </a:lnTo>
                <a:lnTo>
                  <a:pt x="734313" y="298830"/>
                </a:lnTo>
                <a:lnTo>
                  <a:pt x="719426" y="309206"/>
                </a:lnTo>
                <a:lnTo>
                  <a:pt x="703286" y="320751"/>
                </a:lnTo>
                <a:lnTo>
                  <a:pt x="693076" y="328231"/>
                </a:lnTo>
                <a:close/>
              </a:path>
              <a:path w="3305175" h="3365500">
                <a:moveTo>
                  <a:pt x="719426" y="309206"/>
                </a:moveTo>
                <a:close/>
              </a:path>
              <a:path w="3305175" h="3365500">
                <a:moveTo>
                  <a:pt x="703286" y="320751"/>
                </a:moveTo>
                <a:close/>
              </a:path>
              <a:path w="3305175" h="3365500">
                <a:moveTo>
                  <a:pt x="765809" y="277660"/>
                </a:moveTo>
                <a:lnTo>
                  <a:pt x="758799" y="267068"/>
                </a:lnTo>
                <a:lnTo>
                  <a:pt x="762018" y="264947"/>
                </a:lnTo>
                <a:lnTo>
                  <a:pt x="778649" y="254228"/>
                </a:lnTo>
                <a:lnTo>
                  <a:pt x="795616" y="243585"/>
                </a:lnTo>
                <a:lnTo>
                  <a:pt x="801903" y="239750"/>
                </a:lnTo>
                <a:lnTo>
                  <a:pt x="808519" y="250596"/>
                </a:lnTo>
                <a:lnTo>
                  <a:pt x="802236" y="254431"/>
                </a:lnTo>
                <a:lnTo>
                  <a:pt x="785410" y="264985"/>
                </a:lnTo>
                <a:lnTo>
                  <a:pt x="768698" y="275742"/>
                </a:lnTo>
                <a:lnTo>
                  <a:pt x="765809" y="277660"/>
                </a:lnTo>
                <a:close/>
              </a:path>
              <a:path w="3305175" h="3365500">
                <a:moveTo>
                  <a:pt x="802236" y="254431"/>
                </a:moveTo>
                <a:close/>
              </a:path>
              <a:path w="3305175" h="3365500">
                <a:moveTo>
                  <a:pt x="785410" y="264985"/>
                </a:moveTo>
                <a:close/>
              </a:path>
              <a:path w="3305175" h="3365500">
                <a:moveTo>
                  <a:pt x="768698" y="275742"/>
                </a:moveTo>
                <a:close/>
              </a:path>
              <a:path w="3305175" h="3365500">
                <a:moveTo>
                  <a:pt x="841095" y="231152"/>
                </a:moveTo>
                <a:lnTo>
                  <a:pt x="834745" y="220154"/>
                </a:lnTo>
                <a:lnTo>
                  <a:pt x="847331" y="212890"/>
                </a:lnTo>
                <a:lnTo>
                  <a:pt x="864831" y="203072"/>
                </a:lnTo>
                <a:lnTo>
                  <a:pt x="879195" y="195237"/>
                </a:lnTo>
                <a:lnTo>
                  <a:pt x="885278" y="206387"/>
                </a:lnTo>
                <a:lnTo>
                  <a:pt x="870910" y="214223"/>
                </a:lnTo>
                <a:lnTo>
                  <a:pt x="853551" y="223964"/>
                </a:lnTo>
                <a:lnTo>
                  <a:pt x="841095" y="231152"/>
                </a:lnTo>
                <a:close/>
              </a:path>
              <a:path w="3305175" h="3365500">
                <a:moveTo>
                  <a:pt x="870910" y="214223"/>
                </a:moveTo>
                <a:close/>
              </a:path>
              <a:path w="3305175" h="3365500">
                <a:moveTo>
                  <a:pt x="853551" y="223964"/>
                </a:moveTo>
                <a:close/>
              </a:path>
              <a:path w="3305175" h="3365500">
                <a:moveTo>
                  <a:pt x="918870" y="188760"/>
                </a:moveTo>
                <a:lnTo>
                  <a:pt x="913066" y="177457"/>
                </a:lnTo>
                <a:lnTo>
                  <a:pt x="918082" y="174878"/>
                </a:lnTo>
                <a:lnTo>
                  <a:pt x="936091" y="165912"/>
                </a:lnTo>
                <a:lnTo>
                  <a:pt x="954214" y="157162"/>
                </a:lnTo>
                <a:lnTo>
                  <a:pt x="958875" y="154978"/>
                </a:lnTo>
                <a:lnTo>
                  <a:pt x="964259" y="166471"/>
                </a:lnTo>
                <a:lnTo>
                  <a:pt x="959609" y="168655"/>
                </a:lnTo>
                <a:lnTo>
                  <a:pt x="941628" y="177342"/>
                </a:lnTo>
                <a:lnTo>
                  <a:pt x="923749" y="186245"/>
                </a:lnTo>
                <a:lnTo>
                  <a:pt x="918870" y="188760"/>
                </a:lnTo>
                <a:close/>
              </a:path>
              <a:path w="3305175" h="3365500">
                <a:moveTo>
                  <a:pt x="959609" y="168655"/>
                </a:moveTo>
                <a:close/>
              </a:path>
              <a:path w="3305175" h="3365500">
                <a:moveTo>
                  <a:pt x="941628" y="177342"/>
                </a:moveTo>
                <a:close/>
              </a:path>
              <a:path w="3305175" h="3365500">
                <a:moveTo>
                  <a:pt x="923813" y="186212"/>
                </a:moveTo>
                <a:close/>
              </a:path>
              <a:path w="3305175" h="3365500">
                <a:moveTo>
                  <a:pt x="923749" y="186245"/>
                </a:moveTo>
                <a:close/>
              </a:path>
              <a:path w="3305175" h="3365500">
                <a:moveTo>
                  <a:pt x="998765" y="150685"/>
                </a:moveTo>
                <a:lnTo>
                  <a:pt x="993660" y="139052"/>
                </a:lnTo>
                <a:lnTo>
                  <a:pt x="1009294" y="132219"/>
                </a:lnTo>
                <a:lnTo>
                  <a:pt x="1027886" y="124345"/>
                </a:lnTo>
                <a:lnTo>
                  <a:pt x="1040574" y="119151"/>
                </a:lnTo>
                <a:lnTo>
                  <a:pt x="1045374" y="130911"/>
                </a:lnTo>
                <a:lnTo>
                  <a:pt x="1032703" y="136093"/>
                </a:lnTo>
                <a:lnTo>
                  <a:pt x="1014252" y="143903"/>
                </a:lnTo>
                <a:lnTo>
                  <a:pt x="998765" y="150685"/>
                </a:lnTo>
                <a:close/>
              </a:path>
              <a:path w="3305175" h="3365500">
                <a:moveTo>
                  <a:pt x="1032703" y="136093"/>
                </a:moveTo>
                <a:close/>
              </a:path>
              <a:path w="3305175" h="3365500">
                <a:moveTo>
                  <a:pt x="1014252" y="143903"/>
                </a:moveTo>
                <a:close/>
              </a:path>
              <a:path w="3305175" h="3365500">
                <a:moveTo>
                  <a:pt x="1080693" y="117055"/>
                </a:moveTo>
                <a:lnTo>
                  <a:pt x="1122527" y="88391"/>
                </a:lnTo>
                <a:lnTo>
                  <a:pt x="1124178" y="87833"/>
                </a:lnTo>
                <a:lnTo>
                  <a:pt x="1128242" y="99860"/>
                </a:lnTo>
                <a:lnTo>
                  <a:pt x="1126595" y="100418"/>
                </a:lnTo>
                <a:lnTo>
                  <a:pt x="1107598" y="107099"/>
                </a:lnTo>
                <a:lnTo>
                  <a:pt x="1088716" y="114007"/>
                </a:lnTo>
                <a:lnTo>
                  <a:pt x="1080693" y="117055"/>
                </a:lnTo>
                <a:close/>
              </a:path>
              <a:path w="3305175" h="3365500">
                <a:moveTo>
                  <a:pt x="1126595" y="100418"/>
                </a:moveTo>
                <a:close/>
              </a:path>
              <a:path w="3305175" h="3365500">
                <a:moveTo>
                  <a:pt x="1107598" y="107099"/>
                </a:moveTo>
                <a:close/>
              </a:path>
              <a:path w="3305175" h="3365500">
                <a:moveTo>
                  <a:pt x="1088716" y="114007"/>
                </a:moveTo>
                <a:close/>
              </a:path>
              <a:path w="3305175" h="3365500">
                <a:moveTo>
                  <a:pt x="1164348" y="87934"/>
                </a:moveTo>
                <a:lnTo>
                  <a:pt x="1160436" y="75857"/>
                </a:lnTo>
                <a:lnTo>
                  <a:pt x="1180591" y="69595"/>
                </a:lnTo>
                <a:lnTo>
                  <a:pt x="1200149" y="63817"/>
                </a:lnTo>
                <a:lnTo>
                  <a:pt x="1209331" y="61226"/>
                </a:lnTo>
                <a:lnTo>
                  <a:pt x="1212786" y="73444"/>
                </a:lnTo>
                <a:lnTo>
                  <a:pt x="1203594" y="76034"/>
                </a:lnTo>
                <a:lnTo>
                  <a:pt x="1184233" y="81775"/>
                </a:lnTo>
                <a:lnTo>
                  <a:pt x="1164348" y="87934"/>
                </a:lnTo>
                <a:close/>
              </a:path>
              <a:path w="3305175" h="3365500">
                <a:moveTo>
                  <a:pt x="1203604" y="76034"/>
                </a:moveTo>
                <a:close/>
              </a:path>
              <a:path w="3305175" h="3365500">
                <a:moveTo>
                  <a:pt x="1184233" y="81775"/>
                </a:moveTo>
                <a:close/>
              </a:path>
              <a:path w="3305175" h="3365500">
                <a:moveTo>
                  <a:pt x="1164894" y="87756"/>
                </a:moveTo>
                <a:close/>
              </a:path>
              <a:path w="3305175" h="3365500">
                <a:moveTo>
                  <a:pt x="1249413" y="63550"/>
                </a:moveTo>
                <a:lnTo>
                  <a:pt x="1246263" y="51244"/>
                </a:lnTo>
                <a:lnTo>
                  <a:pt x="1259407" y="47891"/>
                </a:lnTo>
                <a:lnTo>
                  <a:pt x="1279359" y="43065"/>
                </a:lnTo>
                <a:lnTo>
                  <a:pt x="1295806" y="39306"/>
                </a:lnTo>
                <a:lnTo>
                  <a:pt x="1298638" y="51688"/>
                </a:lnTo>
                <a:lnTo>
                  <a:pt x="1282215" y="55448"/>
                </a:lnTo>
                <a:lnTo>
                  <a:pt x="1262369" y="60236"/>
                </a:lnTo>
                <a:lnTo>
                  <a:pt x="1249413" y="63550"/>
                </a:lnTo>
                <a:close/>
              </a:path>
              <a:path w="3305175" h="3365500">
                <a:moveTo>
                  <a:pt x="1282215" y="55448"/>
                </a:moveTo>
                <a:close/>
              </a:path>
              <a:path w="3305175" h="3365500">
                <a:moveTo>
                  <a:pt x="1262392" y="60236"/>
                </a:moveTo>
                <a:close/>
              </a:path>
              <a:path w="3305175" h="3365500">
                <a:moveTo>
                  <a:pt x="1335747" y="43853"/>
                </a:moveTo>
                <a:lnTo>
                  <a:pt x="1380438" y="22682"/>
                </a:lnTo>
                <a:lnTo>
                  <a:pt x="1383448" y="22199"/>
                </a:lnTo>
                <a:lnTo>
                  <a:pt x="1385480" y="34734"/>
                </a:lnTo>
                <a:lnTo>
                  <a:pt x="1382625" y="35204"/>
                </a:lnTo>
                <a:lnTo>
                  <a:pt x="1362248" y="38773"/>
                </a:lnTo>
                <a:lnTo>
                  <a:pt x="1342110" y="42570"/>
                </a:lnTo>
                <a:lnTo>
                  <a:pt x="1335747" y="43853"/>
                </a:lnTo>
                <a:close/>
              </a:path>
              <a:path w="3305175" h="3365500">
                <a:moveTo>
                  <a:pt x="1382470" y="35229"/>
                </a:moveTo>
                <a:lnTo>
                  <a:pt x="1382625" y="35204"/>
                </a:lnTo>
                <a:lnTo>
                  <a:pt x="1382470" y="35229"/>
                </a:lnTo>
                <a:close/>
              </a:path>
              <a:path w="3305175" h="3365500">
                <a:moveTo>
                  <a:pt x="1362248" y="38773"/>
                </a:moveTo>
                <a:close/>
              </a:path>
              <a:path w="3305175" h="3365500">
                <a:moveTo>
                  <a:pt x="1342110" y="42570"/>
                </a:moveTo>
                <a:close/>
              </a:path>
              <a:path w="3305175" h="3365500">
                <a:moveTo>
                  <a:pt x="1423047" y="28905"/>
                </a:moveTo>
                <a:lnTo>
                  <a:pt x="1421180" y="16344"/>
                </a:lnTo>
                <a:lnTo>
                  <a:pt x="1442097" y="13500"/>
                </a:lnTo>
                <a:lnTo>
                  <a:pt x="1462823" y="10947"/>
                </a:lnTo>
                <a:lnTo>
                  <a:pt x="1471815" y="9969"/>
                </a:lnTo>
                <a:lnTo>
                  <a:pt x="1473199" y="22593"/>
                </a:lnTo>
                <a:lnTo>
                  <a:pt x="1464181" y="23583"/>
                </a:lnTo>
                <a:lnTo>
                  <a:pt x="1443642" y="26111"/>
                </a:lnTo>
                <a:lnTo>
                  <a:pt x="1423047" y="28905"/>
                </a:lnTo>
                <a:close/>
              </a:path>
              <a:path w="3305175" h="3365500">
                <a:moveTo>
                  <a:pt x="1464208" y="23583"/>
                </a:moveTo>
                <a:close/>
              </a:path>
              <a:path w="3305175" h="3365500">
                <a:moveTo>
                  <a:pt x="1443646" y="26111"/>
                </a:moveTo>
                <a:close/>
              </a:path>
              <a:path w="3305175" h="3365500">
                <a:moveTo>
                  <a:pt x="1510956" y="18846"/>
                </a:moveTo>
                <a:lnTo>
                  <a:pt x="1509890" y="6197"/>
                </a:lnTo>
                <a:lnTo>
                  <a:pt x="1525358" y="4889"/>
                </a:lnTo>
                <a:lnTo>
                  <a:pt x="1546453" y="3390"/>
                </a:lnTo>
                <a:lnTo>
                  <a:pt x="1560728" y="2565"/>
                </a:lnTo>
                <a:lnTo>
                  <a:pt x="1561464" y="15252"/>
                </a:lnTo>
                <a:lnTo>
                  <a:pt x="1547409" y="16065"/>
                </a:lnTo>
                <a:lnTo>
                  <a:pt x="1526336" y="17551"/>
                </a:lnTo>
                <a:lnTo>
                  <a:pt x="1510956" y="18846"/>
                </a:lnTo>
                <a:close/>
              </a:path>
              <a:path w="3305175" h="3365500">
                <a:moveTo>
                  <a:pt x="1547189" y="16078"/>
                </a:moveTo>
                <a:lnTo>
                  <a:pt x="1547409" y="16065"/>
                </a:lnTo>
                <a:lnTo>
                  <a:pt x="1547189" y="16078"/>
                </a:lnTo>
                <a:close/>
              </a:path>
              <a:path w="3305175" h="3365500">
                <a:moveTo>
                  <a:pt x="1599361" y="13576"/>
                </a:moveTo>
                <a:lnTo>
                  <a:pt x="1598955" y="888"/>
                </a:lnTo>
                <a:lnTo>
                  <a:pt x="1609851" y="533"/>
                </a:lnTo>
                <a:lnTo>
                  <a:pt x="1631149" y="126"/>
                </a:lnTo>
                <a:lnTo>
                  <a:pt x="1649907" y="0"/>
                </a:lnTo>
                <a:lnTo>
                  <a:pt x="1649983" y="12700"/>
                </a:lnTo>
                <a:lnTo>
                  <a:pt x="1631390" y="12826"/>
                </a:lnTo>
                <a:lnTo>
                  <a:pt x="1610181" y="13233"/>
                </a:lnTo>
                <a:lnTo>
                  <a:pt x="1599361" y="13576"/>
                </a:lnTo>
                <a:close/>
              </a:path>
              <a:path w="3305175" h="3365500">
                <a:moveTo>
                  <a:pt x="1738439" y="14947"/>
                </a:moveTo>
                <a:lnTo>
                  <a:pt x="1736966" y="14858"/>
                </a:lnTo>
                <a:lnTo>
                  <a:pt x="1715896" y="13906"/>
                </a:lnTo>
                <a:lnTo>
                  <a:pt x="1694827" y="13233"/>
                </a:lnTo>
                <a:lnTo>
                  <a:pt x="1687918" y="13093"/>
                </a:lnTo>
                <a:lnTo>
                  <a:pt x="1688159" y="393"/>
                </a:lnTo>
                <a:lnTo>
                  <a:pt x="1695157" y="533"/>
                </a:lnTo>
                <a:lnTo>
                  <a:pt x="1716379" y="1219"/>
                </a:lnTo>
                <a:lnTo>
                  <a:pt x="1739175" y="2260"/>
                </a:lnTo>
                <a:lnTo>
                  <a:pt x="1738439" y="14947"/>
                </a:lnTo>
                <a:close/>
              </a:path>
              <a:path w="3305175" h="3365500">
                <a:moveTo>
                  <a:pt x="1826716" y="22021"/>
                </a:moveTo>
                <a:lnTo>
                  <a:pt x="1820163" y="21297"/>
                </a:lnTo>
                <a:lnTo>
                  <a:pt x="1799450" y="19291"/>
                </a:lnTo>
                <a:lnTo>
                  <a:pt x="1778672" y="17551"/>
                </a:lnTo>
                <a:lnTo>
                  <a:pt x="1776374" y="17386"/>
                </a:lnTo>
                <a:lnTo>
                  <a:pt x="1777275" y="4724"/>
                </a:lnTo>
                <a:lnTo>
                  <a:pt x="1779650" y="4889"/>
                </a:lnTo>
                <a:lnTo>
                  <a:pt x="1800681" y="6654"/>
                </a:lnTo>
                <a:lnTo>
                  <a:pt x="1821471" y="8674"/>
                </a:lnTo>
                <a:lnTo>
                  <a:pt x="1828101" y="9397"/>
                </a:lnTo>
                <a:lnTo>
                  <a:pt x="1826716" y="22021"/>
                </a:lnTo>
                <a:close/>
              </a:path>
              <a:path w="3305175" h="3365500">
                <a:moveTo>
                  <a:pt x="1914473" y="33908"/>
                </a:moveTo>
                <a:lnTo>
                  <a:pt x="1902231" y="31915"/>
                </a:lnTo>
                <a:lnTo>
                  <a:pt x="1881834" y="28879"/>
                </a:lnTo>
                <a:lnTo>
                  <a:pt x="1864385" y="26504"/>
                </a:lnTo>
                <a:lnTo>
                  <a:pt x="1866099" y="13919"/>
                </a:lnTo>
                <a:lnTo>
                  <a:pt x="1883701" y="16319"/>
                </a:lnTo>
                <a:lnTo>
                  <a:pt x="1904263" y="19380"/>
                </a:lnTo>
                <a:lnTo>
                  <a:pt x="1916505" y="21361"/>
                </a:lnTo>
                <a:lnTo>
                  <a:pt x="1914473" y="33908"/>
                </a:lnTo>
                <a:close/>
              </a:path>
              <a:path w="3305175" h="3365500">
                <a:moveTo>
                  <a:pt x="2003174" y="42570"/>
                </a:moveTo>
                <a:lnTo>
                  <a:pt x="1962933" y="42557"/>
                </a:lnTo>
                <a:lnTo>
                  <a:pt x="1951837" y="40462"/>
                </a:lnTo>
                <a:lnTo>
                  <a:pt x="1954199" y="27990"/>
                </a:lnTo>
                <a:lnTo>
                  <a:pt x="1965426" y="30098"/>
                </a:lnTo>
                <a:lnTo>
                  <a:pt x="1985644" y="34175"/>
                </a:lnTo>
                <a:lnTo>
                  <a:pt x="2004123" y="38150"/>
                </a:lnTo>
                <a:lnTo>
                  <a:pt x="2003174" y="42570"/>
                </a:lnTo>
                <a:close/>
              </a:path>
              <a:path w="3305175" h="3365500">
                <a:moveTo>
                  <a:pt x="2002307" y="46608"/>
                </a:moveTo>
                <a:lnTo>
                  <a:pt x="1982990" y="46596"/>
                </a:lnTo>
                <a:lnTo>
                  <a:pt x="1962911" y="42557"/>
                </a:lnTo>
                <a:lnTo>
                  <a:pt x="2003174" y="42570"/>
                </a:lnTo>
                <a:lnTo>
                  <a:pt x="2002307" y="46608"/>
                </a:lnTo>
                <a:close/>
              </a:path>
              <a:path w="3305175" h="3365500">
                <a:moveTo>
                  <a:pt x="2001456" y="50571"/>
                </a:moveTo>
                <a:lnTo>
                  <a:pt x="1982977" y="46596"/>
                </a:lnTo>
                <a:lnTo>
                  <a:pt x="2002307" y="46608"/>
                </a:lnTo>
                <a:lnTo>
                  <a:pt x="2001456" y="50571"/>
                </a:lnTo>
                <a:close/>
              </a:path>
              <a:path w="3305175" h="3365500">
                <a:moveTo>
                  <a:pt x="2087733" y="70523"/>
                </a:moveTo>
                <a:lnTo>
                  <a:pt x="2081939" y="70510"/>
                </a:lnTo>
                <a:lnTo>
                  <a:pt x="2062301" y="65239"/>
                </a:lnTo>
                <a:lnTo>
                  <a:pt x="2042616" y="60210"/>
                </a:lnTo>
                <a:lnTo>
                  <a:pt x="2038400" y="59194"/>
                </a:lnTo>
                <a:lnTo>
                  <a:pt x="2041385" y="46850"/>
                </a:lnTo>
                <a:lnTo>
                  <a:pt x="2045753" y="47904"/>
                </a:lnTo>
                <a:lnTo>
                  <a:pt x="2065603" y="52971"/>
                </a:lnTo>
                <a:lnTo>
                  <a:pt x="2085352" y="58280"/>
                </a:lnTo>
                <a:lnTo>
                  <a:pt x="2090749" y="59804"/>
                </a:lnTo>
                <a:lnTo>
                  <a:pt x="2087733" y="70523"/>
                </a:lnTo>
                <a:close/>
              </a:path>
              <a:path w="3305175" h="3365500">
                <a:moveTo>
                  <a:pt x="2087308" y="72034"/>
                </a:moveTo>
                <a:lnTo>
                  <a:pt x="2081910" y="70510"/>
                </a:lnTo>
                <a:lnTo>
                  <a:pt x="2087733" y="70523"/>
                </a:lnTo>
                <a:lnTo>
                  <a:pt x="2087308" y="72034"/>
                </a:lnTo>
                <a:close/>
              </a:path>
              <a:path w="3305175" h="3365500">
                <a:moveTo>
                  <a:pt x="2173340" y="93979"/>
                </a:moveTo>
                <a:lnTo>
                  <a:pt x="2159393" y="93979"/>
                </a:lnTo>
                <a:lnTo>
                  <a:pt x="2140114" y="87731"/>
                </a:lnTo>
                <a:lnTo>
                  <a:pt x="2123719" y="82664"/>
                </a:lnTo>
                <a:lnTo>
                  <a:pt x="2127478" y="70523"/>
                </a:lnTo>
                <a:lnTo>
                  <a:pt x="2144026" y="75653"/>
                </a:lnTo>
                <a:lnTo>
                  <a:pt x="2163381" y="81914"/>
                </a:lnTo>
                <a:lnTo>
                  <a:pt x="2175979" y="86169"/>
                </a:lnTo>
                <a:lnTo>
                  <a:pt x="2173340" y="93979"/>
                </a:lnTo>
                <a:close/>
              </a:path>
              <a:path w="3305175" h="3365500">
                <a:moveTo>
                  <a:pt x="2171915" y="98196"/>
                </a:moveTo>
                <a:lnTo>
                  <a:pt x="2159373" y="93973"/>
                </a:lnTo>
                <a:lnTo>
                  <a:pt x="2173340" y="93979"/>
                </a:lnTo>
                <a:lnTo>
                  <a:pt x="2171915" y="98196"/>
                </a:lnTo>
                <a:close/>
              </a:path>
              <a:path w="3305175" h="3365500">
                <a:moveTo>
                  <a:pt x="2251670" y="114007"/>
                </a:moveTo>
                <a:lnTo>
                  <a:pt x="2216378" y="114007"/>
                </a:lnTo>
                <a:lnTo>
                  <a:pt x="2207691" y="110832"/>
                </a:lnTo>
                <a:lnTo>
                  <a:pt x="2212047" y="98907"/>
                </a:lnTo>
                <a:lnTo>
                  <a:pt x="2220823" y="102107"/>
                </a:lnTo>
                <a:lnTo>
                  <a:pt x="2239746" y="109308"/>
                </a:lnTo>
                <a:lnTo>
                  <a:pt x="2251670" y="114007"/>
                </a:lnTo>
                <a:close/>
              </a:path>
              <a:path w="3305175" h="3365500">
                <a:moveTo>
                  <a:pt x="2258084" y="121145"/>
                </a:moveTo>
                <a:lnTo>
                  <a:pt x="2235161" y="121145"/>
                </a:lnTo>
                <a:lnTo>
                  <a:pt x="2216302" y="113982"/>
                </a:lnTo>
                <a:lnTo>
                  <a:pt x="2251670" y="114007"/>
                </a:lnTo>
                <a:lnTo>
                  <a:pt x="2258567" y="116725"/>
                </a:lnTo>
                <a:lnTo>
                  <a:pt x="2259698" y="117195"/>
                </a:lnTo>
                <a:lnTo>
                  <a:pt x="2258084" y="121145"/>
                </a:lnTo>
                <a:close/>
              </a:path>
              <a:path w="3305175" h="3365500">
                <a:moveTo>
                  <a:pt x="2255073" y="128511"/>
                </a:moveTo>
                <a:lnTo>
                  <a:pt x="2253830" y="128511"/>
                </a:lnTo>
                <a:lnTo>
                  <a:pt x="2235085" y="121119"/>
                </a:lnTo>
                <a:lnTo>
                  <a:pt x="2258084" y="121145"/>
                </a:lnTo>
                <a:lnTo>
                  <a:pt x="2255073" y="128511"/>
                </a:lnTo>
                <a:close/>
              </a:path>
              <a:path w="3305175" h="3365500">
                <a:moveTo>
                  <a:pt x="2254897" y="128943"/>
                </a:moveTo>
                <a:lnTo>
                  <a:pt x="2253754" y="128485"/>
                </a:lnTo>
                <a:lnTo>
                  <a:pt x="2255073" y="128511"/>
                </a:lnTo>
                <a:lnTo>
                  <a:pt x="2254897" y="128943"/>
                </a:lnTo>
                <a:close/>
              </a:path>
              <a:path w="3305175" h="3365500">
                <a:moveTo>
                  <a:pt x="2322224" y="143903"/>
                </a:moveTo>
                <a:lnTo>
                  <a:pt x="2290838" y="143903"/>
                </a:lnTo>
                <a:lnTo>
                  <a:pt x="2290000" y="143548"/>
                </a:lnTo>
                <a:lnTo>
                  <a:pt x="2294953" y="131851"/>
                </a:lnTo>
                <a:lnTo>
                  <a:pt x="2314346" y="140334"/>
                </a:lnTo>
                <a:lnTo>
                  <a:pt x="2322224" y="143903"/>
                </a:lnTo>
                <a:close/>
              </a:path>
              <a:path w="3305175" h="3365500">
                <a:moveTo>
                  <a:pt x="2336113" y="164274"/>
                </a:moveTo>
                <a:lnTo>
                  <a:pt x="2327325" y="160159"/>
                </a:lnTo>
                <a:lnTo>
                  <a:pt x="2309101" y="151904"/>
                </a:lnTo>
                <a:lnTo>
                  <a:pt x="2290774" y="143878"/>
                </a:lnTo>
                <a:lnTo>
                  <a:pt x="2322224" y="143903"/>
                </a:lnTo>
                <a:lnTo>
                  <a:pt x="2332710" y="148653"/>
                </a:lnTo>
                <a:lnTo>
                  <a:pt x="2341498" y="152768"/>
                </a:lnTo>
                <a:lnTo>
                  <a:pt x="2336113" y="164274"/>
                </a:lnTo>
                <a:close/>
              </a:path>
              <a:path w="3305175" h="3365500">
                <a:moveTo>
                  <a:pt x="2409000" y="186245"/>
                </a:moveTo>
                <a:lnTo>
                  <a:pt x="2381338" y="186245"/>
                </a:lnTo>
                <a:lnTo>
                  <a:pt x="2370302" y="180746"/>
                </a:lnTo>
                <a:lnTo>
                  <a:pt x="2375966" y="169379"/>
                </a:lnTo>
                <a:lnTo>
                  <a:pt x="2387066" y="174917"/>
                </a:lnTo>
                <a:lnTo>
                  <a:pt x="2404947" y="184099"/>
                </a:lnTo>
                <a:lnTo>
                  <a:pt x="2409000" y="186245"/>
                </a:lnTo>
                <a:close/>
              </a:path>
              <a:path w="3305175" h="3365500">
                <a:moveTo>
                  <a:pt x="2419861" y="195364"/>
                </a:moveTo>
                <a:lnTo>
                  <a:pt x="2399080" y="195364"/>
                </a:lnTo>
                <a:lnTo>
                  <a:pt x="2381270" y="186211"/>
                </a:lnTo>
                <a:lnTo>
                  <a:pt x="2409000" y="186245"/>
                </a:lnTo>
                <a:lnTo>
                  <a:pt x="2421254" y="192735"/>
                </a:lnTo>
                <a:lnTo>
                  <a:pt x="2419861" y="195364"/>
                </a:lnTo>
                <a:close/>
              </a:path>
              <a:path w="3305175" h="3365500">
                <a:moveTo>
                  <a:pt x="2415311" y="203949"/>
                </a:moveTo>
                <a:lnTo>
                  <a:pt x="2399004" y="195325"/>
                </a:lnTo>
                <a:lnTo>
                  <a:pt x="2419861" y="195364"/>
                </a:lnTo>
                <a:lnTo>
                  <a:pt x="2415311" y="203949"/>
                </a:lnTo>
                <a:close/>
              </a:path>
              <a:path w="3305175" h="3365500">
                <a:moveTo>
                  <a:pt x="2494465" y="244068"/>
                </a:moveTo>
                <a:lnTo>
                  <a:pt x="2485872" y="244068"/>
                </a:lnTo>
                <a:lnTo>
                  <a:pt x="2468714" y="233870"/>
                </a:lnTo>
                <a:lnTo>
                  <a:pt x="2451480" y="223926"/>
                </a:lnTo>
                <a:lnTo>
                  <a:pt x="2448534" y="222275"/>
                </a:lnTo>
                <a:lnTo>
                  <a:pt x="2454744" y="211200"/>
                </a:lnTo>
                <a:lnTo>
                  <a:pt x="2457830" y="212928"/>
                </a:lnTo>
                <a:lnTo>
                  <a:pt x="2475191" y="222961"/>
                </a:lnTo>
                <a:lnTo>
                  <a:pt x="2492425" y="233184"/>
                </a:lnTo>
                <a:lnTo>
                  <a:pt x="2498750" y="237045"/>
                </a:lnTo>
                <a:lnTo>
                  <a:pt x="2494465" y="244068"/>
                </a:lnTo>
                <a:close/>
              </a:path>
              <a:path w="3305175" h="3365500">
                <a:moveTo>
                  <a:pt x="2492133" y="247891"/>
                </a:moveTo>
                <a:lnTo>
                  <a:pt x="2485831" y="244044"/>
                </a:lnTo>
                <a:lnTo>
                  <a:pt x="2494465" y="244068"/>
                </a:lnTo>
                <a:lnTo>
                  <a:pt x="2492133" y="247891"/>
                </a:lnTo>
                <a:close/>
              </a:path>
              <a:path w="3305175" h="3365500">
                <a:moveTo>
                  <a:pt x="2559394" y="275742"/>
                </a:moveTo>
                <a:lnTo>
                  <a:pt x="2536392" y="275742"/>
                </a:lnTo>
                <a:lnTo>
                  <a:pt x="2524327" y="267982"/>
                </a:lnTo>
                <a:lnTo>
                  <a:pt x="2531198" y="257301"/>
                </a:lnTo>
                <a:lnTo>
                  <a:pt x="2543327" y="265112"/>
                </a:lnTo>
                <a:lnTo>
                  <a:pt x="2559394" y="275742"/>
                </a:lnTo>
                <a:close/>
              </a:path>
              <a:path w="3305175" h="3365500">
                <a:moveTo>
                  <a:pt x="2572818" y="286702"/>
                </a:moveTo>
                <a:lnTo>
                  <a:pt x="2552953" y="286702"/>
                </a:lnTo>
                <a:lnTo>
                  <a:pt x="2536329" y="275704"/>
                </a:lnTo>
                <a:lnTo>
                  <a:pt x="2559394" y="275742"/>
                </a:lnTo>
                <a:lnTo>
                  <a:pt x="2573680" y="285432"/>
                </a:lnTo>
                <a:lnTo>
                  <a:pt x="2572818" y="286702"/>
                </a:lnTo>
                <a:close/>
              </a:path>
              <a:path w="3305175" h="3365500">
                <a:moveTo>
                  <a:pt x="2566555" y="295935"/>
                </a:moveTo>
                <a:lnTo>
                  <a:pt x="2552890" y="286664"/>
                </a:lnTo>
                <a:lnTo>
                  <a:pt x="2572818" y="286702"/>
                </a:lnTo>
                <a:lnTo>
                  <a:pt x="2566555" y="295935"/>
                </a:lnTo>
                <a:close/>
              </a:path>
              <a:path w="3305175" h="3365500">
                <a:moveTo>
                  <a:pt x="2623283" y="320751"/>
                </a:moveTo>
                <a:lnTo>
                  <a:pt x="2601810" y="320751"/>
                </a:lnTo>
                <a:lnTo>
                  <a:pt x="2597606" y="317741"/>
                </a:lnTo>
                <a:lnTo>
                  <a:pt x="2604985" y="307416"/>
                </a:lnTo>
                <a:lnTo>
                  <a:pt x="2609265" y="310464"/>
                </a:lnTo>
                <a:lnTo>
                  <a:pt x="2623283" y="320751"/>
                </a:lnTo>
                <a:close/>
              </a:path>
              <a:path w="3305175" h="3365500">
                <a:moveTo>
                  <a:pt x="2638939" y="332485"/>
                </a:moveTo>
                <a:lnTo>
                  <a:pt x="2617812" y="332485"/>
                </a:lnTo>
                <a:lnTo>
                  <a:pt x="2601747" y="320713"/>
                </a:lnTo>
                <a:lnTo>
                  <a:pt x="2623283" y="320751"/>
                </a:lnTo>
                <a:lnTo>
                  <a:pt x="2625394" y="322300"/>
                </a:lnTo>
                <a:lnTo>
                  <a:pt x="2638939" y="332485"/>
                </a:lnTo>
                <a:close/>
              </a:path>
              <a:path w="3305175" h="3365500">
                <a:moveTo>
                  <a:pt x="2640886" y="344411"/>
                </a:moveTo>
                <a:lnTo>
                  <a:pt x="2633674" y="344411"/>
                </a:lnTo>
                <a:lnTo>
                  <a:pt x="2617749" y="332447"/>
                </a:lnTo>
                <a:lnTo>
                  <a:pt x="2638939" y="332485"/>
                </a:lnTo>
                <a:lnTo>
                  <a:pt x="2641371" y="334314"/>
                </a:lnTo>
                <a:lnTo>
                  <a:pt x="2645943" y="337845"/>
                </a:lnTo>
                <a:lnTo>
                  <a:pt x="2640886" y="344411"/>
                </a:lnTo>
                <a:close/>
              </a:path>
              <a:path w="3305175" h="3365500">
                <a:moveTo>
                  <a:pt x="2638196" y="347903"/>
                </a:moveTo>
                <a:lnTo>
                  <a:pt x="2633611" y="344373"/>
                </a:lnTo>
                <a:lnTo>
                  <a:pt x="2640886" y="344411"/>
                </a:lnTo>
                <a:lnTo>
                  <a:pt x="2638196" y="347903"/>
                </a:lnTo>
                <a:close/>
              </a:path>
              <a:path w="3305175" h="3365500">
                <a:moveTo>
                  <a:pt x="2700241" y="381317"/>
                </a:moveTo>
                <a:lnTo>
                  <a:pt x="2680360" y="381317"/>
                </a:lnTo>
                <a:lnTo>
                  <a:pt x="2668041" y="371335"/>
                </a:lnTo>
                <a:lnTo>
                  <a:pt x="2676029" y="361467"/>
                </a:lnTo>
                <a:lnTo>
                  <a:pt x="2688411" y="371500"/>
                </a:lnTo>
                <a:lnTo>
                  <a:pt x="2700241" y="381317"/>
                </a:lnTo>
                <a:close/>
              </a:path>
              <a:path w="3305175" h="3365500">
                <a:moveTo>
                  <a:pt x="2715232" y="393992"/>
                </a:moveTo>
                <a:lnTo>
                  <a:pt x="2695625" y="393992"/>
                </a:lnTo>
                <a:lnTo>
                  <a:pt x="2680296" y="381266"/>
                </a:lnTo>
                <a:lnTo>
                  <a:pt x="2700241" y="381317"/>
                </a:lnTo>
                <a:lnTo>
                  <a:pt x="2703791" y="384263"/>
                </a:lnTo>
                <a:lnTo>
                  <a:pt x="2715232" y="393992"/>
                </a:lnTo>
                <a:close/>
              </a:path>
              <a:path w="3305175" h="3365500">
                <a:moveTo>
                  <a:pt x="2707017" y="403682"/>
                </a:moveTo>
                <a:lnTo>
                  <a:pt x="2695562" y="393941"/>
                </a:lnTo>
                <a:lnTo>
                  <a:pt x="2715247" y="394004"/>
                </a:lnTo>
                <a:lnTo>
                  <a:pt x="2707017" y="403682"/>
                </a:lnTo>
                <a:close/>
              </a:path>
              <a:path w="3305175" h="3365500">
                <a:moveTo>
                  <a:pt x="2772701" y="463003"/>
                </a:moveTo>
                <a:lnTo>
                  <a:pt x="2769552" y="459981"/>
                </a:lnTo>
                <a:lnTo>
                  <a:pt x="2755074" y="446417"/>
                </a:lnTo>
                <a:lnTo>
                  <a:pt x="2740431" y="433031"/>
                </a:lnTo>
                <a:lnTo>
                  <a:pt x="2735554" y="428688"/>
                </a:lnTo>
                <a:lnTo>
                  <a:pt x="2744012" y="419214"/>
                </a:lnTo>
                <a:lnTo>
                  <a:pt x="2749003" y="423659"/>
                </a:lnTo>
                <a:lnTo>
                  <a:pt x="2763748" y="437159"/>
                </a:lnTo>
                <a:lnTo>
                  <a:pt x="2778340" y="450824"/>
                </a:lnTo>
                <a:lnTo>
                  <a:pt x="2781490" y="453834"/>
                </a:lnTo>
                <a:lnTo>
                  <a:pt x="2772701" y="463003"/>
                </a:lnTo>
                <a:close/>
              </a:path>
              <a:path w="3305175" h="3365500">
                <a:moveTo>
                  <a:pt x="2829770" y="501764"/>
                </a:moveTo>
                <a:lnTo>
                  <a:pt x="2812084" y="501764"/>
                </a:lnTo>
                <a:lnTo>
                  <a:pt x="2799879" y="489483"/>
                </a:lnTo>
                <a:lnTo>
                  <a:pt x="2808884" y="480542"/>
                </a:lnTo>
                <a:lnTo>
                  <a:pt x="2821139" y="492874"/>
                </a:lnTo>
                <a:lnTo>
                  <a:pt x="2829770" y="501764"/>
                </a:lnTo>
                <a:close/>
              </a:path>
              <a:path w="3305175" h="3365500">
                <a:moveTo>
                  <a:pt x="2843395" y="516013"/>
                </a:moveTo>
                <a:lnTo>
                  <a:pt x="2825902" y="516013"/>
                </a:lnTo>
                <a:lnTo>
                  <a:pt x="2812021" y="501713"/>
                </a:lnTo>
                <a:lnTo>
                  <a:pt x="2829770" y="501764"/>
                </a:lnTo>
                <a:lnTo>
                  <a:pt x="2835071" y="507225"/>
                </a:lnTo>
                <a:lnTo>
                  <a:pt x="2843395" y="516013"/>
                </a:lnTo>
                <a:close/>
              </a:path>
              <a:path w="3305175" h="3365500">
                <a:moveTo>
                  <a:pt x="2835173" y="525805"/>
                </a:moveTo>
                <a:lnTo>
                  <a:pt x="2825851" y="515962"/>
                </a:lnTo>
                <a:lnTo>
                  <a:pt x="2843395" y="516013"/>
                </a:lnTo>
                <a:lnTo>
                  <a:pt x="2844393" y="517067"/>
                </a:lnTo>
                <a:lnTo>
                  <a:pt x="2835173" y="525805"/>
                </a:lnTo>
                <a:close/>
              </a:path>
              <a:path w="3305175" h="3365500">
                <a:moveTo>
                  <a:pt x="2896616" y="589737"/>
                </a:moveTo>
                <a:lnTo>
                  <a:pt x="2892500" y="589737"/>
                </a:lnTo>
                <a:lnTo>
                  <a:pt x="2879470" y="574611"/>
                </a:lnTo>
                <a:lnTo>
                  <a:pt x="2866326" y="559701"/>
                </a:lnTo>
                <a:lnTo>
                  <a:pt x="2860903" y="553707"/>
                </a:lnTo>
                <a:lnTo>
                  <a:pt x="2870326" y="545185"/>
                </a:lnTo>
                <a:lnTo>
                  <a:pt x="2875851" y="551307"/>
                </a:lnTo>
                <a:lnTo>
                  <a:pt x="2889097" y="566331"/>
                </a:lnTo>
                <a:lnTo>
                  <a:pt x="2902178" y="581507"/>
                </a:lnTo>
                <a:lnTo>
                  <a:pt x="2903918" y="583590"/>
                </a:lnTo>
                <a:lnTo>
                  <a:pt x="2896616" y="589737"/>
                </a:lnTo>
                <a:close/>
              </a:path>
              <a:path w="3305175" h="3365500">
                <a:moveTo>
                  <a:pt x="2894202" y="591769"/>
                </a:moveTo>
                <a:lnTo>
                  <a:pt x="2892450" y="589686"/>
                </a:lnTo>
                <a:lnTo>
                  <a:pt x="2896616" y="589737"/>
                </a:lnTo>
                <a:lnTo>
                  <a:pt x="2894202" y="591769"/>
                </a:lnTo>
                <a:close/>
              </a:path>
              <a:path w="3305175" h="3365500">
                <a:moveTo>
                  <a:pt x="2958593" y="651586"/>
                </a:moveTo>
                <a:lnTo>
                  <a:pt x="2942627" y="651586"/>
                </a:lnTo>
                <a:lnTo>
                  <a:pt x="2930321" y="635838"/>
                </a:lnTo>
                <a:lnTo>
                  <a:pt x="2918421" y="620979"/>
                </a:lnTo>
                <a:lnTo>
                  <a:pt x="2928327" y="613041"/>
                </a:lnTo>
                <a:lnTo>
                  <a:pt x="2940329" y="628014"/>
                </a:lnTo>
                <a:lnTo>
                  <a:pt x="2952686" y="643826"/>
                </a:lnTo>
                <a:lnTo>
                  <a:pt x="2958593" y="651586"/>
                </a:lnTo>
                <a:close/>
              </a:path>
              <a:path w="3305175" h="3365500">
                <a:moveTo>
                  <a:pt x="2949676" y="660831"/>
                </a:moveTo>
                <a:lnTo>
                  <a:pt x="2942577" y="651535"/>
                </a:lnTo>
                <a:lnTo>
                  <a:pt x="2958593" y="651586"/>
                </a:lnTo>
                <a:lnTo>
                  <a:pt x="2959772" y="653135"/>
                </a:lnTo>
                <a:lnTo>
                  <a:pt x="2949676" y="660831"/>
                </a:lnTo>
                <a:close/>
              </a:path>
              <a:path w="3305175" h="3365500">
                <a:moveTo>
                  <a:pt x="3005275" y="715886"/>
                </a:moveTo>
                <a:lnTo>
                  <a:pt x="2989846" y="715886"/>
                </a:lnTo>
                <a:lnTo>
                  <a:pt x="2978276" y="699528"/>
                </a:lnTo>
                <a:lnTo>
                  <a:pt x="2972307" y="691299"/>
                </a:lnTo>
                <a:lnTo>
                  <a:pt x="2982582" y="683831"/>
                </a:lnTo>
                <a:lnTo>
                  <a:pt x="2988639" y="692188"/>
                </a:lnTo>
                <a:lnTo>
                  <a:pt x="3000260" y="708609"/>
                </a:lnTo>
                <a:lnTo>
                  <a:pt x="3005275" y="715886"/>
                </a:lnTo>
                <a:close/>
              </a:path>
              <a:path w="3305175" h="3365500">
                <a:moveTo>
                  <a:pt x="3001403" y="732650"/>
                </a:moveTo>
                <a:lnTo>
                  <a:pt x="2989795" y="715822"/>
                </a:lnTo>
                <a:lnTo>
                  <a:pt x="3005275" y="715886"/>
                </a:lnTo>
                <a:lnTo>
                  <a:pt x="3011944" y="725563"/>
                </a:lnTo>
                <a:lnTo>
                  <a:pt x="3001403" y="732650"/>
                </a:lnTo>
                <a:close/>
              </a:path>
              <a:path w="3305175" h="3365500">
                <a:moveTo>
                  <a:pt x="3049257" y="807199"/>
                </a:moveTo>
                <a:lnTo>
                  <a:pt x="3044570" y="799452"/>
                </a:lnTo>
                <a:lnTo>
                  <a:pt x="3034004" y="782446"/>
                </a:lnTo>
                <a:lnTo>
                  <a:pt x="3023247" y="765581"/>
                </a:lnTo>
                <a:lnTo>
                  <a:pt x="3022421" y="764336"/>
                </a:lnTo>
                <a:lnTo>
                  <a:pt x="3033051" y="757377"/>
                </a:lnTo>
                <a:lnTo>
                  <a:pt x="3033953" y="758748"/>
                </a:lnTo>
                <a:lnTo>
                  <a:pt x="3044786" y="775741"/>
                </a:lnTo>
                <a:lnTo>
                  <a:pt x="3055441" y="792886"/>
                </a:lnTo>
                <a:lnTo>
                  <a:pt x="3060128" y="800620"/>
                </a:lnTo>
                <a:lnTo>
                  <a:pt x="3049257" y="807199"/>
                </a:lnTo>
                <a:close/>
              </a:path>
              <a:path w="3305175" h="3365500">
                <a:moveTo>
                  <a:pt x="3093148" y="884148"/>
                </a:moveTo>
                <a:lnTo>
                  <a:pt x="3084867" y="868845"/>
                </a:lnTo>
                <a:lnTo>
                  <a:pt x="3075088" y="851293"/>
                </a:lnTo>
                <a:lnTo>
                  <a:pt x="3068548" y="839876"/>
                </a:lnTo>
                <a:lnTo>
                  <a:pt x="3079571" y="833564"/>
                </a:lnTo>
                <a:lnTo>
                  <a:pt x="3086188" y="845121"/>
                </a:lnTo>
                <a:lnTo>
                  <a:pt x="3096031" y="862799"/>
                </a:lnTo>
                <a:lnTo>
                  <a:pt x="3104311" y="878103"/>
                </a:lnTo>
                <a:lnTo>
                  <a:pt x="3093148" y="884148"/>
                </a:lnTo>
                <a:close/>
              </a:path>
              <a:path w="3305175" h="3365500">
                <a:moveTo>
                  <a:pt x="3127169" y="922350"/>
                </a:moveTo>
                <a:lnTo>
                  <a:pt x="3112998" y="922350"/>
                </a:lnTo>
                <a:lnTo>
                  <a:pt x="3110674" y="917803"/>
                </a:lnTo>
                <a:lnTo>
                  <a:pt x="3121989" y="912025"/>
                </a:lnTo>
                <a:lnTo>
                  <a:pt x="3124339" y="916635"/>
                </a:lnTo>
                <a:lnTo>
                  <a:pt x="3127169" y="922350"/>
                </a:lnTo>
                <a:close/>
              </a:path>
              <a:path w="3305175" h="3365500">
                <a:moveTo>
                  <a:pt x="3142838" y="958595"/>
                </a:moveTo>
                <a:lnTo>
                  <a:pt x="3130689" y="958595"/>
                </a:lnTo>
                <a:lnTo>
                  <a:pt x="3121913" y="940346"/>
                </a:lnTo>
                <a:lnTo>
                  <a:pt x="3112986" y="922326"/>
                </a:lnTo>
                <a:lnTo>
                  <a:pt x="3127169" y="922350"/>
                </a:lnTo>
                <a:lnTo>
                  <a:pt x="3133356" y="934846"/>
                </a:lnTo>
                <a:lnTo>
                  <a:pt x="3142170" y="953173"/>
                </a:lnTo>
                <a:lnTo>
                  <a:pt x="3144367" y="957884"/>
                </a:lnTo>
                <a:lnTo>
                  <a:pt x="3142838" y="958595"/>
                </a:lnTo>
                <a:close/>
              </a:path>
              <a:path w="3305175" h="3365500">
                <a:moveTo>
                  <a:pt x="3132848" y="963244"/>
                </a:moveTo>
                <a:lnTo>
                  <a:pt x="3130651" y="958532"/>
                </a:lnTo>
                <a:lnTo>
                  <a:pt x="3142838" y="958595"/>
                </a:lnTo>
                <a:lnTo>
                  <a:pt x="3132848" y="963244"/>
                </a:lnTo>
                <a:close/>
              </a:path>
              <a:path w="3305175" h="3365500">
                <a:moveTo>
                  <a:pt x="3169423" y="1013904"/>
                </a:moveTo>
                <a:lnTo>
                  <a:pt x="3155644" y="1013904"/>
                </a:lnTo>
                <a:lnTo>
                  <a:pt x="3148596" y="997775"/>
                </a:lnTo>
                <a:lnTo>
                  <a:pt x="3160229" y="992695"/>
                </a:lnTo>
                <a:lnTo>
                  <a:pt x="3167303" y="1008888"/>
                </a:lnTo>
                <a:lnTo>
                  <a:pt x="3169423" y="1013904"/>
                </a:lnTo>
                <a:close/>
              </a:path>
              <a:path w="3305175" h="3365500">
                <a:moveTo>
                  <a:pt x="3177245" y="1032573"/>
                </a:moveTo>
                <a:lnTo>
                  <a:pt x="3163531" y="1032573"/>
                </a:lnTo>
                <a:lnTo>
                  <a:pt x="3155606" y="1013828"/>
                </a:lnTo>
                <a:lnTo>
                  <a:pt x="3169423" y="1013904"/>
                </a:lnTo>
                <a:lnTo>
                  <a:pt x="3175253" y="1027696"/>
                </a:lnTo>
                <a:lnTo>
                  <a:pt x="3177245" y="1032573"/>
                </a:lnTo>
                <a:close/>
              </a:path>
              <a:path w="3305175" h="3365500">
                <a:moveTo>
                  <a:pt x="3168357" y="1044409"/>
                </a:moveTo>
                <a:lnTo>
                  <a:pt x="3163493" y="1032497"/>
                </a:lnTo>
                <a:lnTo>
                  <a:pt x="3177245" y="1032573"/>
                </a:lnTo>
                <a:lnTo>
                  <a:pt x="3180117" y="1039609"/>
                </a:lnTo>
                <a:lnTo>
                  <a:pt x="3168357" y="1044409"/>
                </a:lnTo>
                <a:close/>
              </a:path>
              <a:path w="3305175" h="3365500">
                <a:moveTo>
                  <a:pt x="3199561" y="1127315"/>
                </a:moveTo>
                <a:lnTo>
                  <a:pt x="3192868" y="1108328"/>
                </a:lnTo>
                <a:lnTo>
                  <a:pt x="3185858" y="1089202"/>
                </a:lnTo>
                <a:lnTo>
                  <a:pt x="3182238" y="1079715"/>
                </a:lnTo>
                <a:lnTo>
                  <a:pt x="3194113" y="1075207"/>
                </a:lnTo>
                <a:lnTo>
                  <a:pt x="3197745" y="1084770"/>
                </a:lnTo>
                <a:lnTo>
                  <a:pt x="3204844" y="1104112"/>
                </a:lnTo>
                <a:lnTo>
                  <a:pt x="3211537" y="1123086"/>
                </a:lnTo>
                <a:lnTo>
                  <a:pt x="3199561" y="1127315"/>
                </a:lnTo>
                <a:close/>
              </a:path>
              <a:path w="3305175" h="3365500">
                <a:moveTo>
                  <a:pt x="3225873" y="1166444"/>
                </a:moveTo>
                <a:lnTo>
                  <a:pt x="3212566" y="1166444"/>
                </a:lnTo>
                <a:lnTo>
                  <a:pt x="3211550" y="1163307"/>
                </a:lnTo>
                <a:lnTo>
                  <a:pt x="3223628" y="1159383"/>
                </a:lnTo>
                <a:lnTo>
                  <a:pt x="3224669" y="1162583"/>
                </a:lnTo>
                <a:lnTo>
                  <a:pt x="3225873" y="1166444"/>
                </a:lnTo>
                <a:close/>
              </a:path>
              <a:path w="3305175" h="3365500">
                <a:moveTo>
                  <a:pt x="3231924" y="1186002"/>
                </a:moveTo>
                <a:lnTo>
                  <a:pt x="3218675" y="1186002"/>
                </a:lnTo>
                <a:lnTo>
                  <a:pt x="3212540" y="1166367"/>
                </a:lnTo>
                <a:lnTo>
                  <a:pt x="3225873" y="1166444"/>
                </a:lnTo>
                <a:lnTo>
                  <a:pt x="3230816" y="1182293"/>
                </a:lnTo>
                <a:lnTo>
                  <a:pt x="3231924" y="1186002"/>
                </a:lnTo>
                <a:close/>
              </a:path>
              <a:path w="3305175" h="3365500">
                <a:moveTo>
                  <a:pt x="3237750" y="1205661"/>
                </a:moveTo>
                <a:lnTo>
                  <a:pt x="3224542" y="1205661"/>
                </a:lnTo>
                <a:lnTo>
                  <a:pt x="3218649" y="1185926"/>
                </a:lnTo>
                <a:lnTo>
                  <a:pt x="3231924" y="1186002"/>
                </a:lnTo>
                <a:lnTo>
                  <a:pt x="3236734" y="1202093"/>
                </a:lnTo>
                <a:lnTo>
                  <a:pt x="3237750" y="1205661"/>
                </a:lnTo>
                <a:close/>
              </a:path>
              <a:path w="3305175" h="3365500">
                <a:moveTo>
                  <a:pt x="3226269" y="1211681"/>
                </a:moveTo>
                <a:lnTo>
                  <a:pt x="3224517" y="1205585"/>
                </a:lnTo>
                <a:lnTo>
                  <a:pt x="3237750" y="1205661"/>
                </a:lnTo>
                <a:lnTo>
                  <a:pt x="3238474" y="1208201"/>
                </a:lnTo>
                <a:lnTo>
                  <a:pt x="3226269" y="1211681"/>
                </a:lnTo>
                <a:close/>
              </a:path>
              <a:path w="3305175" h="3365500">
                <a:moveTo>
                  <a:pt x="3253845" y="1265237"/>
                </a:moveTo>
                <a:lnTo>
                  <a:pt x="3240773" y="1265237"/>
                </a:lnTo>
                <a:lnTo>
                  <a:pt x="3236366" y="1248257"/>
                </a:lnTo>
                <a:lnTo>
                  <a:pt x="3248659" y="1245069"/>
                </a:lnTo>
                <a:lnTo>
                  <a:pt x="3253079" y="1262126"/>
                </a:lnTo>
                <a:lnTo>
                  <a:pt x="3253845" y="1265237"/>
                </a:lnTo>
                <a:close/>
              </a:path>
              <a:path w="3305175" h="3365500">
                <a:moveTo>
                  <a:pt x="3248532" y="1297419"/>
                </a:moveTo>
                <a:lnTo>
                  <a:pt x="3245687" y="1285227"/>
                </a:lnTo>
                <a:lnTo>
                  <a:pt x="3240747" y="1265161"/>
                </a:lnTo>
                <a:lnTo>
                  <a:pt x="3253845" y="1265237"/>
                </a:lnTo>
                <a:lnTo>
                  <a:pt x="3258057" y="1282344"/>
                </a:lnTo>
                <a:lnTo>
                  <a:pt x="3260902" y="1294536"/>
                </a:lnTo>
                <a:lnTo>
                  <a:pt x="3248532" y="1297419"/>
                </a:lnTo>
                <a:close/>
              </a:path>
              <a:path w="3305175" h="3365500">
                <a:moveTo>
                  <a:pt x="3272018" y="1346034"/>
                </a:moveTo>
                <a:lnTo>
                  <a:pt x="3259086" y="1346034"/>
                </a:lnTo>
                <a:lnTo>
                  <a:pt x="3256686" y="1334477"/>
                </a:lnTo>
                <a:lnTo>
                  <a:pt x="3269119" y="1331899"/>
                </a:lnTo>
                <a:lnTo>
                  <a:pt x="3271532" y="1343533"/>
                </a:lnTo>
                <a:lnTo>
                  <a:pt x="3272018" y="1346034"/>
                </a:lnTo>
                <a:close/>
              </a:path>
              <a:path w="3305175" h="3365500">
                <a:moveTo>
                  <a:pt x="3266274" y="1384198"/>
                </a:moveTo>
                <a:lnTo>
                  <a:pt x="3263036" y="1366392"/>
                </a:lnTo>
                <a:lnTo>
                  <a:pt x="3259061" y="1345958"/>
                </a:lnTo>
                <a:lnTo>
                  <a:pt x="3272018" y="1346034"/>
                </a:lnTo>
                <a:lnTo>
                  <a:pt x="3275532" y="1364119"/>
                </a:lnTo>
                <a:lnTo>
                  <a:pt x="3278771" y="1381925"/>
                </a:lnTo>
                <a:lnTo>
                  <a:pt x="3266274" y="1384198"/>
                </a:lnTo>
                <a:close/>
              </a:path>
              <a:path w="3305175" h="3365500">
                <a:moveTo>
                  <a:pt x="3286331" y="1428267"/>
                </a:moveTo>
                <a:lnTo>
                  <a:pt x="3273500" y="1428267"/>
                </a:lnTo>
                <a:lnTo>
                  <a:pt x="3272459" y="1421638"/>
                </a:lnTo>
                <a:lnTo>
                  <a:pt x="3285007" y="1419669"/>
                </a:lnTo>
                <a:lnTo>
                  <a:pt x="3286061" y="1426387"/>
                </a:lnTo>
                <a:lnTo>
                  <a:pt x="3286331" y="1428267"/>
                </a:lnTo>
                <a:close/>
              </a:path>
              <a:path w="3305175" h="3365500">
                <a:moveTo>
                  <a:pt x="3289297" y="1449044"/>
                </a:moveTo>
                <a:lnTo>
                  <a:pt x="3276485" y="1449044"/>
                </a:lnTo>
                <a:lnTo>
                  <a:pt x="3273488" y="1428191"/>
                </a:lnTo>
                <a:lnTo>
                  <a:pt x="3286331" y="1428267"/>
                </a:lnTo>
                <a:lnTo>
                  <a:pt x="3289071" y="1447317"/>
                </a:lnTo>
                <a:lnTo>
                  <a:pt x="3289297" y="1449044"/>
                </a:lnTo>
                <a:close/>
              </a:path>
              <a:path w="3305175" h="3365500">
                <a:moveTo>
                  <a:pt x="3279431" y="1471714"/>
                </a:moveTo>
                <a:lnTo>
                  <a:pt x="3279215" y="1469821"/>
                </a:lnTo>
                <a:lnTo>
                  <a:pt x="3276472" y="1448968"/>
                </a:lnTo>
                <a:lnTo>
                  <a:pt x="3289297" y="1449044"/>
                </a:lnTo>
                <a:lnTo>
                  <a:pt x="3291827" y="1468323"/>
                </a:lnTo>
                <a:lnTo>
                  <a:pt x="3292042" y="1470215"/>
                </a:lnTo>
                <a:lnTo>
                  <a:pt x="3279431" y="1471714"/>
                </a:lnTo>
                <a:close/>
              </a:path>
              <a:path w="3305175" h="3365500">
                <a:moveTo>
                  <a:pt x="3279215" y="1469897"/>
                </a:moveTo>
                <a:close/>
              </a:path>
              <a:path w="3305175" h="3365500">
                <a:moveTo>
                  <a:pt x="3296688" y="1511846"/>
                </a:moveTo>
                <a:lnTo>
                  <a:pt x="3283927" y="1511846"/>
                </a:lnTo>
                <a:lnTo>
                  <a:pt x="3283673" y="1509496"/>
                </a:lnTo>
                <a:lnTo>
                  <a:pt x="3296310" y="1508163"/>
                </a:lnTo>
                <a:lnTo>
                  <a:pt x="3296688" y="1511846"/>
                </a:lnTo>
                <a:close/>
              </a:path>
              <a:path w="3305175" h="3365500">
                <a:moveTo>
                  <a:pt x="3288004" y="1559877"/>
                </a:moveTo>
                <a:lnTo>
                  <a:pt x="3287610" y="1554035"/>
                </a:lnTo>
                <a:lnTo>
                  <a:pt x="3285896" y="1532864"/>
                </a:lnTo>
                <a:lnTo>
                  <a:pt x="3283914" y="1511769"/>
                </a:lnTo>
                <a:lnTo>
                  <a:pt x="3296688" y="1511846"/>
                </a:lnTo>
                <a:lnTo>
                  <a:pt x="3298558" y="1531835"/>
                </a:lnTo>
                <a:lnTo>
                  <a:pt x="3300343" y="1554111"/>
                </a:lnTo>
                <a:lnTo>
                  <a:pt x="3300678" y="1559001"/>
                </a:lnTo>
                <a:lnTo>
                  <a:pt x="3288004" y="1559877"/>
                </a:lnTo>
                <a:close/>
              </a:path>
              <a:path w="3305175" h="3365500">
                <a:moveTo>
                  <a:pt x="3285896" y="1532940"/>
                </a:moveTo>
                <a:close/>
              </a:path>
              <a:path w="3305175" h="3365500">
                <a:moveTo>
                  <a:pt x="3287610" y="1554111"/>
                </a:moveTo>
                <a:close/>
              </a:path>
              <a:path w="3305175" h="3365500">
                <a:moveTo>
                  <a:pt x="3292017" y="1648358"/>
                </a:moveTo>
                <a:lnTo>
                  <a:pt x="3291840" y="1639100"/>
                </a:lnTo>
                <a:lnTo>
                  <a:pt x="3291168" y="1617497"/>
                </a:lnTo>
                <a:lnTo>
                  <a:pt x="3290303" y="1597748"/>
                </a:lnTo>
                <a:lnTo>
                  <a:pt x="3302990" y="1597190"/>
                </a:lnTo>
                <a:lnTo>
                  <a:pt x="3303896" y="1618043"/>
                </a:lnTo>
                <a:lnTo>
                  <a:pt x="3304559" y="1639493"/>
                </a:lnTo>
                <a:lnTo>
                  <a:pt x="3304717" y="1648117"/>
                </a:lnTo>
                <a:lnTo>
                  <a:pt x="3292017" y="1648358"/>
                </a:lnTo>
                <a:close/>
              </a:path>
              <a:path w="3305175" h="3365500">
                <a:moveTo>
                  <a:pt x="3291192" y="1618043"/>
                </a:moveTo>
                <a:close/>
              </a:path>
              <a:path w="3305175" h="3365500">
                <a:moveTo>
                  <a:pt x="3291852" y="1639493"/>
                </a:moveTo>
                <a:close/>
              </a:path>
              <a:path w="3305175" h="3365500">
                <a:moveTo>
                  <a:pt x="3304556" y="1725714"/>
                </a:moveTo>
                <a:lnTo>
                  <a:pt x="3291852" y="1725714"/>
                </a:lnTo>
                <a:lnTo>
                  <a:pt x="3292254" y="1704352"/>
                </a:lnTo>
                <a:lnTo>
                  <a:pt x="3292373" y="1686293"/>
                </a:lnTo>
                <a:lnTo>
                  <a:pt x="3305073" y="1686369"/>
                </a:lnTo>
                <a:lnTo>
                  <a:pt x="3304958" y="1704352"/>
                </a:lnTo>
                <a:lnTo>
                  <a:pt x="3304556" y="1725714"/>
                </a:lnTo>
                <a:close/>
              </a:path>
              <a:path w="3305175" h="3365500">
                <a:moveTo>
                  <a:pt x="3304196" y="1737321"/>
                </a:moveTo>
                <a:lnTo>
                  <a:pt x="3291509" y="1736928"/>
                </a:lnTo>
                <a:lnTo>
                  <a:pt x="3291852" y="1725637"/>
                </a:lnTo>
                <a:lnTo>
                  <a:pt x="3304556" y="1725714"/>
                </a:lnTo>
                <a:lnTo>
                  <a:pt x="3304196" y="1737321"/>
                </a:lnTo>
                <a:close/>
              </a:path>
              <a:path w="3305175" h="3365500">
                <a:moveTo>
                  <a:pt x="3300332" y="1811096"/>
                </a:moveTo>
                <a:lnTo>
                  <a:pt x="3287610" y="1811096"/>
                </a:lnTo>
                <a:lnTo>
                  <a:pt x="3289071" y="1789785"/>
                </a:lnTo>
                <a:lnTo>
                  <a:pt x="3289909" y="1774837"/>
                </a:lnTo>
                <a:lnTo>
                  <a:pt x="3302583" y="1775548"/>
                </a:lnTo>
                <a:lnTo>
                  <a:pt x="3301733" y="1790649"/>
                </a:lnTo>
                <a:lnTo>
                  <a:pt x="3300332" y="1811096"/>
                </a:lnTo>
                <a:close/>
              </a:path>
              <a:path w="3305175" h="3365500">
                <a:moveTo>
                  <a:pt x="3289058" y="1789861"/>
                </a:moveTo>
                <a:close/>
              </a:path>
              <a:path w="3305175" h="3365500">
                <a:moveTo>
                  <a:pt x="3299116" y="1826374"/>
                </a:moveTo>
                <a:lnTo>
                  <a:pt x="3286454" y="1825358"/>
                </a:lnTo>
                <a:lnTo>
                  <a:pt x="3287610" y="1811019"/>
                </a:lnTo>
                <a:lnTo>
                  <a:pt x="3300332" y="1811096"/>
                </a:lnTo>
                <a:lnTo>
                  <a:pt x="3299116" y="1826374"/>
                </a:lnTo>
                <a:close/>
              </a:path>
              <a:path w="3305175" h="3365500">
                <a:moveTo>
                  <a:pt x="3292000" y="1895309"/>
                </a:moveTo>
                <a:lnTo>
                  <a:pt x="3279215" y="1895309"/>
                </a:lnTo>
                <a:lnTo>
                  <a:pt x="3281705" y="1874291"/>
                </a:lnTo>
                <a:lnTo>
                  <a:pt x="3282886" y="1863128"/>
                </a:lnTo>
                <a:lnTo>
                  <a:pt x="3295510" y="1864461"/>
                </a:lnTo>
                <a:lnTo>
                  <a:pt x="3294316" y="1875713"/>
                </a:lnTo>
                <a:lnTo>
                  <a:pt x="3292000" y="1895309"/>
                </a:lnTo>
                <a:close/>
              </a:path>
              <a:path w="3305175" h="3365500">
                <a:moveTo>
                  <a:pt x="3281692" y="1874367"/>
                </a:moveTo>
                <a:close/>
              </a:path>
              <a:path w="3305175" h="3365500">
                <a:moveTo>
                  <a:pt x="3289426" y="1915058"/>
                </a:moveTo>
                <a:lnTo>
                  <a:pt x="3276841" y="1913407"/>
                </a:lnTo>
                <a:lnTo>
                  <a:pt x="3279215" y="1895233"/>
                </a:lnTo>
                <a:lnTo>
                  <a:pt x="3292000" y="1895309"/>
                </a:lnTo>
                <a:lnTo>
                  <a:pt x="3291814" y="1896884"/>
                </a:lnTo>
                <a:lnTo>
                  <a:pt x="3289426" y="1915058"/>
                </a:lnTo>
                <a:close/>
              </a:path>
              <a:path w="3305175" h="3365500">
                <a:moveTo>
                  <a:pt x="3283105" y="1957628"/>
                </a:moveTo>
                <a:lnTo>
                  <a:pt x="3270249" y="1957628"/>
                </a:lnTo>
                <a:lnTo>
                  <a:pt x="3271303" y="1950935"/>
                </a:lnTo>
                <a:lnTo>
                  <a:pt x="3283851" y="1952904"/>
                </a:lnTo>
                <a:lnTo>
                  <a:pt x="3283105" y="1957628"/>
                </a:lnTo>
                <a:close/>
              </a:path>
              <a:path w="3305175" h="3365500">
                <a:moveTo>
                  <a:pt x="3270252" y="1957613"/>
                </a:moveTo>
                <a:close/>
              </a:path>
              <a:path w="3305175" h="3365500">
                <a:moveTo>
                  <a:pt x="3279650" y="1978228"/>
                </a:moveTo>
                <a:lnTo>
                  <a:pt x="3266769" y="1978228"/>
                </a:lnTo>
                <a:lnTo>
                  <a:pt x="3270252" y="1957613"/>
                </a:lnTo>
                <a:lnTo>
                  <a:pt x="3283105" y="1957628"/>
                </a:lnTo>
                <a:lnTo>
                  <a:pt x="3282784" y="1959660"/>
                </a:lnTo>
                <a:lnTo>
                  <a:pt x="3279650" y="1978228"/>
                </a:lnTo>
                <a:close/>
              </a:path>
              <a:path w="3305175" h="3365500">
                <a:moveTo>
                  <a:pt x="3275947" y="1998738"/>
                </a:moveTo>
                <a:lnTo>
                  <a:pt x="3263036" y="1998738"/>
                </a:lnTo>
                <a:lnTo>
                  <a:pt x="3266782" y="1978152"/>
                </a:lnTo>
                <a:lnTo>
                  <a:pt x="3279650" y="1978228"/>
                </a:lnTo>
                <a:lnTo>
                  <a:pt x="3279279" y="1980425"/>
                </a:lnTo>
                <a:lnTo>
                  <a:pt x="3275947" y="1998738"/>
                </a:lnTo>
                <a:close/>
              </a:path>
              <a:path w="3305175" h="3365500">
                <a:moveTo>
                  <a:pt x="3275113" y="2003183"/>
                </a:moveTo>
                <a:lnTo>
                  <a:pt x="3262642" y="2000757"/>
                </a:lnTo>
                <a:lnTo>
                  <a:pt x="3263048" y="1998662"/>
                </a:lnTo>
                <a:lnTo>
                  <a:pt x="3275947" y="1998738"/>
                </a:lnTo>
                <a:lnTo>
                  <a:pt x="3275520" y="2001088"/>
                </a:lnTo>
                <a:lnTo>
                  <a:pt x="3275113" y="2003183"/>
                </a:lnTo>
                <a:close/>
              </a:path>
              <a:path w="3305175" h="3365500">
                <a:moveTo>
                  <a:pt x="3262254" y="2039505"/>
                </a:moveTo>
                <a:lnTo>
                  <a:pt x="3254844" y="2039505"/>
                </a:lnTo>
                <a:lnTo>
                  <a:pt x="3255149" y="2038032"/>
                </a:lnTo>
                <a:lnTo>
                  <a:pt x="3262254" y="2039505"/>
                </a:lnTo>
                <a:close/>
              </a:path>
              <a:path w="3305175" h="3365500">
                <a:moveTo>
                  <a:pt x="3263388" y="2059749"/>
                </a:moveTo>
                <a:lnTo>
                  <a:pt x="3250386" y="2059749"/>
                </a:lnTo>
                <a:lnTo>
                  <a:pt x="3254857" y="2039429"/>
                </a:lnTo>
                <a:lnTo>
                  <a:pt x="3262254" y="2039505"/>
                </a:lnTo>
                <a:lnTo>
                  <a:pt x="3267582" y="2040610"/>
                </a:lnTo>
                <a:lnTo>
                  <a:pt x="3267265" y="2042160"/>
                </a:lnTo>
                <a:lnTo>
                  <a:pt x="3263388" y="2059749"/>
                </a:lnTo>
                <a:close/>
              </a:path>
              <a:path w="3305175" h="3365500">
                <a:moveTo>
                  <a:pt x="3258722" y="2079904"/>
                </a:moveTo>
                <a:lnTo>
                  <a:pt x="3245687" y="2079904"/>
                </a:lnTo>
                <a:lnTo>
                  <a:pt x="3250399" y="2059673"/>
                </a:lnTo>
                <a:lnTo>
                  <a:pt x="3263388" y="2059749"/>
                </a:lnTo>
                <a:lnTo>
                  <a:pt x="3262769" y="2062556"/>
                </a:lnTo>
                <a:lnTo>
                  <a:pt x="3258722" y="2079904"/>
                </a:lnTo>
                <a:close/>
              </a:path>
              <a:path w="3305175" h="3365500">
                <a:moveTo>
                  <a:pt x="3256190" y="2090356"/>
                </a:moveTo>
                <a:lnTo>
                  <a:pt x="3243859" y="2087321"/>
                </a:lnTo>
                <a:lnTo>
                  <a:pt x="3245700" y="2079828"/>
                </a:lnTo>
                <a:lnTo>
                  <a:pt x="3258722" y="2079904"/>
                </a:lnTo>
                <a:lnTo>
                  <a:pt x="3258032" y="2082863"/>
                </a:lnTo>
                <a:lnTo>
                  <a:pt x="3256190" y="2090356"/>
                </a:lnTo>
                <a:close/>
              </a:path>
              <a:path w="3305175" h="3365500">
                <a:moveTo>
                  <a:pt x="3243330" y="2139784"/>
                </a:moveTo>
                <a:lnTo>
                  <a:pt x="3230168" y="2139784"/>
                </a:lnTo>
                <a:lnTo>
                  <a:pt x="3234448" y="2124075"/>
                </a:lnTo>
                <a:lnTo>
                  <a:pt x="3246703" y="2127415"/>
                </a:lnTo>
                <a:lnTo>
                  <a:pt x="3243330" y="2139784"/>
                </a:lnTo>
                <a:close/>
              </a:path>
              <a:path w="3305175" h="3365500">
                <a:moveTo>
                  <a:pt x="3232733" y="2176411"/>
                </a:moveTo>
                <a:lnTo>
                  <a:pt x="3220567" y="2172779"/>
                </a:lnTo>
                <a:lnTo>
                  <a:pt x="3224542" y="2159469"/>
                </a:lnTo>
                <a:lnTo>
                  <a:pt x="3230181" y="2139708"/>
                </a:lnTo>
                <a:lnTo>
                  <a:pt x="3243330" y="2139784"/>
                </a:lnTo>
                <a:lnTo>
                  <a:pt x="3242398" y="2143201"/>
                </a:lnTo>
                <a:lnTo>
                  <a:pt x="3236709" y="2163102"/>
                </a:lnTo>
                <a:lnTo>
                  <a:pt x="3232733" y="2176411"/>
                </a:lnTo>
                <a:close/>
              </a:path>
              <a:path w="3305175" h="3365500">
                <a:moveTo>
                  <a:pt x="3224517" y="2159546"/>
                </a:moveTo>
                <a:close/>
              </a:path>
              <a:path w="3305175" h="3365500">
                <a:moveTo>
                  <a:pt x="3219562" y="2218220"/>
                </a:moveTo>
                <a:lnTo>
                  <a:pt x="3206216" y="2218220"/>
                </a:lnTo>
                <a:lnTo>
                  <a:pt x="3209213" y="2208987"/>
                </a:lnTo>
                <a:lnTo>
                  <a:pt x="3221291" y="2212924"/>
                </a:lnTo>
                <a:lnTo>
                  <a:pt x="3219562" y="2218220"/>
                </a:lnTo>
                <a:close/>
              </a:path>
              <a:path w="3305175" h="3365500">
                <a:moveTo>
                  <a:pt x="3213058" y="2237562"/>
                </a:moveTo>
                <a:lnTo>
                  <a:pt x="3199650" y="2237562"/>
                </a:lnTo>
                <a:lnTo>
                  <a:pt x="3206229" y="2218143"/>
                </a:lnTo>
                <a:lnTo>
                  <a:pt x="3219562" y="2218220"/>
                </a:lnTo>
                <a:lnTo>
                  <a:pt x="3218255" y="2222220"/>
                </a:lnTo>
                <a:lnTo>
                  <a:pt x="3213058" y="2237562"/>
                </a:lnTo>
                <a:close/>
              </a:path>
              <a:path w="3305175" h="3365500">
                <a:moveTo>
                  <a:pt x="3204781" y="2261196"/>
                </a:moveTo>
                <a:lnTo>
                  <a:pt x="3192855" y="2256828"/>
                </a:lnTo>
                <a:lnTo>
                  <a:pt x="3199675" y="2237486"/>
                </a:lnTo>
                <a:lnTo>
                  <a:pt x="3213058" y="2237562"/>
                </a:lnTo>
                <a:lnTo>
                  <a:pt x="3211651" y="2241715"/>
                </a:lnTo>
                <a:lnTo>
                  <a:pt x="3204781" y="2261196"/>
                </a:lnTo>
                <a:close/>
              </a:path>
              <a:path w="3305175" h="3365500">
                <a:moveTo>
                  <a:pt x="3186102" y="2294940"/>
                </a:moveTo>
                <a:lnTo>
                  <a:pt x="3178619" y="2294940"/>
                </a:lnTo>
                <a:lnTo>
                  <a:pt x="3179571" y="2292451"/>
                </a:lnTo>
                <a:lnTo>
                  <a:pt x="3186102" y="2294940"/>
                </a:lnTo>
                <a:close/>
              </a:path>
              <a:path w="3305175" h="3365500">
                <a:moveTo>
                  <a:pt x="3172358" y="2344292"/>
                </a:moveTo>
                <a:lnTo>
                  <a:pt x="3160661" y="2339352"/>
                </a:lnTo>
                <a:lnTo>
                  <a:pt x="3163531" y="2332558"/>
                </a:lnTo>
                <a:lnTo>
                  <a:pt x="3171202" y="2313774"/>
                </a:lnTo>
                <a:lnTo>
                  <a:pt x="3178644" y="2294864"/>
                </a:lnTo>
                <a:lnTo>
                  <a:pt x="3186102" y="2294940"/>
                </a:lnTo>
                <a:lnTo>
                  <a:pt x="3191433" y="2296972"/>
                </a:lnTo>
                <a:lnTo>
                  <a:pt x="3190468" y="2299525"/>
                </a:lnTo>
                <a:lnTo>
                  <a:pt x="3182949" y="2318575"/>
                </a:lnTo>
                <a:lnTo>
                  <a:pt x="3175228" y="2337498"/>
                </a:lnTo>
                <a:lnTo>
                  <a:pt x="3172358" y="2344292"/>
                </a:lnTo>
                <a:close/>
              </a:path>
              <a:path w="3305175" h="3365500">
                <a:moveTo>
                  <a:pt x="3171164" y="2313838"/>
                </a:moveTo>
                <a:close/>
              </a:path>
              <a:path w="3305175" h="3365500">
                <a:moveTo>
                  <a:pt x="3163493" y="2332634"/>
                </a:moveTo>
                <a:close/>
              </a:path>
              <a:path w="3305175" h="3365500">
                <a:moveTo>
                  <a:pt x="3153119" y="2388285"/>
                </a:moveTo>
                <a:lnTo>
                  <a:pt x="3139185" y="2388285"/>
                </a:lnTo>
                <a:lnTo>
                  <a:pt x="3145561" y="2374163"/>
                </a:lnTo>
                <a:lnTo>
                  <a:pt x="3157130" y="2379395"/>
                </a:lnTo>
                <a:lnTo>
                  <a:pt x="3153119" y="2388285"/>
                </a:lnTo>
                <a:close/>
              </a:path>
              <a:path w="3305175" h="3365500">
                <a:moveTo>
                  <a:pt x="3135617" y="2425573"/>
                </a:moveTo>
                <a:lnTo>
                  <a:pt x="3124174" y="2420073"/>
                </a:lnTo>
                <a:lnTo>
                  <a:pt x="3130689" y="2406535"/>
                </a:lnTo>
                <a:lnTo>
                  <a:pt x="3139211" y="2388222"/>
                </a:lnTo>
                <a:lnTo>
                  <a:pt x="3153119" y="2388285"/>
                </a:lnTo>
                <a:lnTo>
                  <a:pt x="3150730" y="2393581"/>
                </a:lnTo>
                <a:lnTo>
                  <a:pt x="3142132" y="2412034"/>
                </a:lnTo>
                <a:lnTo>
                  <a:pt x="3135617" y="2425573"/>
                </a:lnTo>
                <a:close/>
              </a:path>
              <a:path w="3305175" h="3365500">
                <a:moveTo>
                  <a:pt x="3130651" y="2406599"/>
                </a:moveTo>
                <a:close/>
              </a:path>
              <a:path w="3305175" h="3365500">
                <a:moveTo>
                  <a:pt x="3099302" y="2496286"/>
                </a:moveTo>
                <a:lnTo>
                  <a:pt x="3084867" y="2496286"/>
                </a:lnTo>
                <a:lnTo>
                  <a:pt x="3094469" y="2478531"/>
                </a:lnTo>
                <a:lnTo>
                  <a:pt x="3103841" y="2460726"/>
                </a:lnTo>
                <a:lnTo>
                  <a:pt x="3107245" y="2454033"/>
                </a:lnTo>
                <a:lnTo>
                  <a:pt x="3118560" y="2459812"/>
                </a:lnTo>
                <a:lnTo>
                  <a:pt x="3115081" y="2466632"/>
                </a:lnTo>
                <a:lnTo>
                  <a:pt x="3105645" y="2484577"/>
                </a:lnTo>
                <a:lnTo>
                  <a:pt x="3099302" y="2496286"/>
                </a:lnTo>
                <a:close/>
              </a:path>
              <a:path w="3305175" h="3365500">
                <a:moveTo>
                  <a:pt x="3103803" y="2460790"/>
                </a:moveTo>
                <a:close/>
              </a:path>
              <a:path w="3305175" h="3365500">
                <a:moveTo>
                  <a:pt x="3094430" y="2478595"/>
                </a:moveTo>
                <a:close/>
              </a:path>
              <a:path w="3305175" h="3365500">
                <a:moveTo>
                  <a:pt x="3094621" y="2504871"/>
                </a:moveTo>
                <a:lnTo>
                  <a:pt x="3083521" y="2498699"/>
                </a:lnTo>
                <a:lnTo>
                  <a:pt x="3084905" y="2496210"/>
                </a:lnTo>
                <a:lnTo>
                  <a:pt x="3099302" y="2496286"/>
                </a:lnTo>
                <a:lnTo>
                  <a:pt x="3095993" y="2502395"/>
                </a:lnTo>
                <a:lnTo>
                  <a:pt x="3094621" y="2504871"/>
                </a:lnTo>
                <a:close/>
              </a:path>
              <a:path w="3305175" h="3365500">
                <a:moveTo>
                  <a:pt x="3069684" y="2548534"/>
                </a:moveTo>
                <a:lnTo>
                  <a:pt x="3054946" y="2548534"/>
                </a:lnTo>
                <a:lnTo>
                  <a:pt x="3064839" y="2531719"/>
                </a:lnTo>
                <a:lnTo>
                  <a:pt x="3075787" y="2538171"/>
                </a:lnTo>
                <a:lnTo>
                  <a:pt x="3069684" y="2548534"/>
                </a:lnTo>
                <a:close/>
              </a:path>
              <a:path w="3305175" h="3365500">
                <a:moveTo>
                  <a:pt x="3054958" y="2548514"/>
                </a:moveTo>
                <a:close/>
              </a:path>
              <a:path w="3305175" h="3365500">
                <a:moveTo>
                  <a:pt x="3059415" y="2565679"/>
                </a:moveTo>
                <a:lnTo>
                  <a:pt x="3044570" y="2565679"/>
                </a:lnTo>
                <a:lnTo>
                  <a:pt x="3054958" y="2548514"/>
                </a:lnTo>
                <a:lnTo>
                  <a:pt x="3069684" y="2548534"/>
                </a:lnTo>
                <a:lnTo>
                  <a:pt x="3065855" y="2555036"/>
                </a:lnTo>
                <a:lnTo>
                  <a:pt x="3059415" y="2565679"/>
                </a:lnTo>
                <a:close/>
              </a:path>
              <a:path w="3305175" h="3365500">
                <a:moveTo>
                  <a:pt x="3049498" y="2581808"/>
                </a:moveTo>
                <a:lnTo>
                  <a:pt x="3038716" y="2575115"/>
                </a:lnTo>
                <a:lnTo>
                  <a:pt x="3044608" y="2565615"/>
                </a:lnTo>
                <a:lnTo>
                  <a:pt x="3059415" y="2565679"/>
                </a:lnTo>
                <a:lnTo>
                  <a:pt x="3055403" y="2572308"/>
                </a:lnTo>
                <a:lnTo>
                  <a:pt x="3049498" y="2581808"/>
                </a:lnTo>
                <a:close/>
              </a:path>
              <a:path w="3305175" h="3365500">
                <a:moveTo>
                  <a:pt x="3000412" y="2656281"/>
                </a:moveTo>
                <a:lnTo>
                  <a:pt x="2989960" y="2649080"/>
                </a:lnTo>
                <a:lnTo>
                  <a:pt x="3001174" y="2632811"/>
                </a:lnTo>
                <a:lnTo>
                  <a:pt x="3012325" y="2616225"/>
                </a:lnTo>
                <a:lnTo>
                  <a:pt x="3018294" y="2607106"/>
                </a:lnTo>
                <a:lnTo>
                  <a:pt x="3028924" y="2614053"/>
                </a:lnTo>
                <a:lnTo>
                  <a:pt x="3022866" y="2623299"/>
                </a:lnTo>
                <a:lnTo>
                  <a:pt x="3011639" y="2640012"/>
                </a:lnTo>
                <a:lnTo>
                  <a:pt x="3000412" y="2656281"/>
                </a:lnTo>
                <a:close/>
              </a:path>
              <a:path w="3305175" h="3365500">
                <a:moveTo>
                  <a:pt x="3012287" y="2616276"/>
                </a:moveTo>
                <a:close/>
              </a:path>
              <a:path w="3305175" h="3365500">
                <a:moveTo>
                  <a:pt x="3001136" y="2632862"/>
                </a:moveTo>
                <a:close/>
              </a:path>
              <a:path w="3305175" h="3365500">
                <a:moveTo>
                  <a:pt x="2970381" y="2681757"/>
                </a:moveTo>
                <a:lnTo>
                  <a:pt x="2966567" y="2681757"/>
                </a:lnTo>
                <a:lnTo>
                  <a:pt x="2967875" y="2679941"/>
                </a:lnTo>
                <a:lnTo>
                  <a:pt x="2970381" y="2681757"/>
                </a:lnTo>
                <a:close/>
              </a:path>
              <a:path w="3305175" h="3365500">
                <a:moveTo>
                  <a:pt x="2970496" y="2697746"/>
                </a:moveTo>
                <a:lnTo>
                  <a:pt x="2954667" y="2697746"/>
                </a:lnTo>
                <a:lnTo>
                  <a:pt x="2966605" y="2681693"/>
                </a:lnTo>
                <a:lnTo>
                  <a:pt x="2970381" y="2681757"/>
                </a:lnTo>
                <a:lnTo>
                  <a:pt x="2978162" y="2687396"/>
                </a:lnTo>
                <a:lnTo>
                  <a:pt x="2976790" y="2689275"/>
                </a:lnTo>
                <a:lnTo>
                  <a:pt x="2970496" y="2697746"/>
                </a:lnTo>
                <a:close/>
              </a:path>
              <a:path w="3305175" h="3365500">
                <a:moveTo>
                  <a:pt x="2954692" y="2697712"/>
                </a:moveTo>
                <a:close/>
              </a:path>
              <a:path w="3305175" h="3365500">
                <a:moveTo>
                  <a:pt x="2947377" y="2728087"/>
                </a:moveTo>
                <a:lnTo>
                  <a:pt x="2937370" y="2720263"/>
                </a:lnTo>
                <a:lnTo>
                  <a:pt x="2942627" y="2713532"/>
                </a:lnTo>
                <a:lnTo>
                  <a:pt x="2954692" y="2697712"/>
                </a:lnTo>
                <a:lnTo>
                  <a:pt x="2970496" y="2697746"/>
                </a:lnTo>
                <a:lnTo>
                  <a:pt x="2964814" y="2705392"/>
                </a:lnTo>
                <a:lnTo>
                  <a:pt x="2952635" y="2721355"/>
                </a:lnTo>
                <a:lnTo>
                  <a:pt x="2947377" y="2728087"/>
                </a:lnTo>
                <a:close/>
              </a:path>
              <a:path w="3305175" h="3365500">
                <a:moveTo>
                  <a:pt x="2942577" y="2713596"/>
                </a:moveTo>
                <a:close/>
              </a:path>
              <a:path w="3305175" h="3365500">
                <a:moveTo>
                  <a:pt x="2890697" y="2796946"/>
                </a:moveTo>
                <a:lnTo>
                  <a:pt x="2881070" y="2788666"/>
                </a:lnTo>
                <a:lnTo>
                  <a:pt x="2892500" y="2775394"/>
                </a:lnTo>
                <a:lnTo>
                  <a:pt x="2905302" y="2760167"/>
                </a:lnTo>
                <a:lnTo>
                  <a:pt x="2913697" y="2749930"/>
                </a:lnTo>
                <a:lnTo>
                  <a:pt x="2923514" y="2757982"/>
                </a:lnTo>
                <a:lnTo>
                  <a:pt x="2915018" y="2768333"/>
                </a:lnTo>
                <a:lnTo>
                  <a:pt x="2902127" y="2783674"/>
                </a:lnTo>
                <a:lnTo>
                  <a:pt x="2890697" y="2796946"/>
                </a:lnTo>
                <a:close/>
              </a:path>
              <a:path w="3305175" h="3365500">
                <a:moveTo>
                  <a:pt x="2905251" y="2760217"/>
                </a:moveTo>
                <a:close/>
              </a:path>
              <a:path w="3305175" h="3365500">
                <a:moveTo>
                  <a:pt x="2892450" y="2775445"/>
                </a:moveTo>
                <a:close/>
              </a:path>
              <a:path w="3305175" h="3365500">
                <a:moveTo>
                  <a:pt x="2859336" y="2820174"/>
                </a:moveTo>
                <a:lnTo>
                  <a:pt x="2853003" y="2820174"/>
                </a:lnTo>
                <a:lnTo>
                  <a:pt x="2855848" y="2817025"/>
                </a:lnTo>
                <a:lnTo>
                  <a:pt x="2859336" y="2820174"/>
                </a:lnTo>
                <a:close/>
              </a:path>
              <a:path w="3305175" h="3365500">
                <a:moveTo>
                  <a:pt x="2856809" y="2834754"/>
                </a:moveTo>
                <a:lnTo>
                  <a:pt x="2839516" y="2834754"/>
                </a:lnTo>
                <a:lnTo>
                  <a:pt x="2853054" y="2820111"/>
                </a:lnTo>
                <a:lnTo>
                  <a:pt x="2859336" y="2820174"/>
                </a:lnTo>
                <a:lnTo>
                  <a:pt x="2865272" y="2825534"/>
                </a:lnTo>
                <a:lnTo>
                  <a:pt x="2862376" y="2828734"/>
                </a:lnTo>
                <a:lnTo>
                  <a:pt x="2856809" y="2834754"/>
                </a:lnTo>
                <a:close/>
              </a:path>
              <a:path w="3305175" h="3365500">
                <a:moveTo>
                  <a:pt x="2830372" y="2862745"/>
                </a:moveTo>
                <a:lnTo>
                  <a:pt x="2821253" y="2853905"/>
                </a:lnTo>
                <a:lnTo>
                  <a:pt x="2825902" y="2849117"/>
                </a:lnTo>
                <a:lnTo>
                  <a:pt x="2839567" y="2834690"/>
                </a:lnTo>
                <a:lnTo>
                  <a:pt x="2856809" y="2834754"/>
                </a:lnTo>
                <a:lnTo>
                  <a:pt x="2848787" y="2843428"/>
                </a:lnTo>
                <a:lnTo>
                  <a:pt x="2835020" y="2857957"/>
                </a:lnTo>
                <a:lnTo>
                  <a:pt x="2830372" y="2862745"/>
                </a:lnTo>
                <a:close/>
              </a:path>
              <a:path w="3305175" h="3365500">
                <a:moveTo>
                  <a:pt x="2825851" y="2849168"/>
                </a:moveTo>
                <a:close/>
              </a:path>
              <a:path w="3305175" h="3365500">
                <a:moveTo>
                  <a:pt x="2801987" y="2891408"/>
                </a:moveTo>
                <a:lnTo>
                  <a:pt x="2783877" y="2891408"/>
                </a:lnTo>
                <a:lnTo>
                  <a:pt x="2794571" y="2880893"/>
                </a:lnTo>
                <a:lnTo>
                  <a:pt x="2803473" y="2889948"/>
                </a:lnTo>
                <a:lnTo>
                  <a:pt x="2801987" y="2891408"/>
                </a:lnTo>
                <a:close/>
              </a:path>
              <a:path w="3305175" h="3365500">
                <a:moveTo>
                  <a:pt x="2787899" y="2905137"/>
                </a:moveTo>
                <a:lnTo>
                  <a:pt x="2769552" y="2905137"/>
                </a:lnTo>
                <a:lnTo>
                  <a:pt x="2783928" y="2891358"/>
                </a:lnTo>
                <a:lnTo>
                  <a:pt x="2801987" y="2891408"/>
                </a:lnTo>
                <a:lnTo>
                  <a:pt x="2792717" y="2900514"/>
                </a:lnTo>
                <a:lnTo>
                  <a:pt x="2787899" y="2905137"/>
                </a:lnTo>
                <a:close/>
              </a:path>
              <a:path w="3305175" h="3365500">
                <a:moveTo>
                  <a:pt x="2766707" y="2925216"/>
                </a:moveTo>
                <a:lnTo>
                  <a:pt x="2758020" y="2915945"/>
                </a:lnTo>
                <a:lnTo>
                  <a:pt x="2769603" y="2905086"/>
                </a:lnTo>
                <a:lnTo>
                  <a:pt x="2787899" y="2905137"/>
                </a:lnTo>
                <a:lnTo>
                  <a:pt x="2778289" y="2914357"/>
                </a:lnTo>
                <a:lnTo>
                  <a:pt x="2766707" y="2925216"/>
                </a:lnTo>
                <a:close/>
              </a:path>
              <a:path w="3305175" h="3365500">
                <a:moveTo>
                  <a:pt x="2733363" y="2945307"/>
                </a:moveTo>
                <a:lnTo>
                  <a:pt x="2725635" y="2945307"/>
                </a:lnTo>
                <a:lnTo>
                  <a:pt x="2729928" y="2941459"/>
                </a:lnTo>
                <a:lnTo>
                  <a:pt x="2733363" y="2945307"/>
                </a:lnTo>
                <a:close/>
              </a:path>
              <a:path w="3305175" h="3365500">
                <a:moveTo>
                  <a:pt x="2699727" y="2984233"/>
                </a:moveTo>
                <a:lnTo>
                  <a:pt x="2691612" y="2974466"/>
                </a:lnTo>
                <a:lnTo>
                  <a:pt x="2695625" y="2971139"/>
                </a:lnTo>
                <a:lnTo>
                  <a:pt x="2710738" y="2958287"/>
                </a:lnTo>
                <a:lnTo>
                  <a:pt x="2725686" y="2945256"/>
                </a:lnTo>
                <a:lnTo>
                  <a:pt x="2733363" y="2945307"/>
                </a:lnTo>
                <a:lnTo>
                  <a:pt x="2738386" y="2950933"/>
                </a:lnTo>
                <a:lnTo>
                  <a:pt x="2734030" y="2954832"/>
                </a:lnTo>
                <a:lnTo>
                  <a:pt x="2718955" y="2967964"/>
                </a:lnTo>
                <a:lnTo>
                  <a:pt x="2703740" y="2980905"/>
                </a:lnTo>
                <a:lnTo>
                  <a:pt x="2699727" y="2984233"/>
                </a:lnTo>
                <a:close/>
              </a:path>
              <a:path w="3305175" h="3365500">
                <a:moveTo>
                  <a:pt x="2710675" y="2958338"/>
                </a:moveTo>
                <a:close/>
              </a:path>
              <a:path w="3305175" h="3365500">
                <a:moveTo>
                  <a:pt x="2695562" y="2971190"/>
                </a:moveTo>
                <a:close/>
              </a:path>
              <a:path w="3305175" h="3365500">
                <a:moveTo>
                  <a:pt x="2654411" y="3020758"/>
                </a:moveTo>
                <a:lnTo>
                  <a:pt x="2633611" y="3020758"/>
                </a:lnTo>
                <a:lnTo>
                  <a:pt x="2649384" y="3008604"/>
                </a:lnTo>
                <a:lnTo>
                  <a:pt x="2662211" y="2998457"/>
                </a:lnTo>
                <a:lnTo>
                  <a:pt x="2670098" y="3008414"/>
                </a:lnTo>
                <a:lnTo>
                  <a:pt x="2657144" y="3018650"/>
                </a:lnTo>
                <a:lnTo>
                  <a:pt x="2654411" y="3020758"/>
                </a:lnTo>
                <a:close/>
              </a:path>
              <a:path w="3305175" h="3365500">
                <a:moveTo>
                  <a:pt x="2649321" y="3008642"/>
                </a:moveTo>
                <a:close/>
              </a:path>
              <a:path w="3305175" h="3365500">
                <a:moveTo>
                  <a:pt x="2629763" y="3039554"/>
                </a:moveTo>
                <a:lnTo>
                  <a:pt x="2622130" y="3029394"/>
                </a:lnTo>
                <a:lnTo>
                  <a:pt x="2633674" y="3020707"/>
                </a:lnTo>
                <a:lnTo>
                  <a:pt x="2654411" y="3020758"/>
                </a:lnTo>
                <a:lnTo>
                  <a:pt x="2641307" y="3030867"/>
                </a:lnTo>
                <a:lnTo>
                  <a:pt x="2629763" y="3039554"/>
                </a:lnTo>
                <a:close/>
              </a:path>
              <a:path w="3305175" h="3365500">
                <a:moveTo>
                  <a:pt x="2594473" y="3055962"/>
                </a:moveTo>
                <a:lnTo>
                  <a:pt x="2585605" y="3055962"/>
                </a:lnTo>
                <a:lnTo>
                  <a:pt x="2591472" y="3051771"/>
                </a:lnTo>
                <a:lnTo>
                  <a:pt x="2594473" y="3055962"/>
                </a:lnTo>
                <a:close/>
              </a:path>
              <a:path w="3305175" h="3365500">
                <a:moveTo>
                  <a:pt x="2591529" y="3067316"/>
                </a:moveTo>
                <a:lnTo>
                  <a:pt x="2569324" y="3067316"/>
                </a:lnTo>
                <a:lnTo>
                  <a:pt x="2585668" y="3055912"/>
                </a:lnTo>
                <a:lnTo>
                  <a:pt x="2594473" y="3055962"/>
                </a:lnTo>
                <a:lnTo>
                  <a:pt x="2598864" y="3062097"/>
                </a:lnTo>
                <a:lnTo>
                  <a:pt x="2592933" y="3066338"/>
                </a:lnTo>
                <a:lnTo>
                  <a:pt x="2591529" y="3067316"/>
                </a:lnTo>
                <a:close/>
              </a:path>
              <a:path w="3305175" h="3365500">
                <a:moveTo>
                  <a:pt x="2556852" y="3091065"/>
                </a:moveTo>
                <a:lnTo>
                  <a:pt x="2549842" y="3080473"/>
                </a:lnTo>
                <a:lnTo>
                  <a:pt x="2552953" y="3078429"/>
                </a:lnTo>
                <a:lnTo>
                  <a:pt x="2569387" y="3067265"/>
                </a:lnTo>
                <a:lnTo>
                  <a:pt x="2591529" y="3067316"/>
                </a:lnTo>
                <a:lnTo>
                  <a:pt x="2576512" y="3077781"/>
                </a:lnTo>
                <a:lnTo>
                  <a:pt x="2559964" y="3089020"/>
                </a:lnTo>
                <a:lnTo>
                  <a:pt x="2556852" y="3091065"/>
                </a:lnTo>
                <a:close/>
              </a:path>
              <a:path w="3305175" h="3365500">
                <a:moveTo>
                  <a:pt x="2552890" y="3078467"/>
                </a:moveTo>
                <a:close/>
              </a:path>
              <a:path w="3305175" h="3365500">
                <a:moveTo>
                  <a:pt x="2510177" y="3121101"/>
                </a:moveTo>
                <a:lnTo>
                  <a:pt x="2485808" y="3121101"/>
                </a:lnTo>
                <a:lnTo>
                  <a:pt x="2502852" y="3110699"/>
                </a:lnTo>
                <a:lnTo>
                  <a:pt x="2518041" y="3101174"/>
                </a:lnTo>
                <a:lnTo>
                  <a:pt x="2524785" y="3111931"/>
                </a:lnTo>
                <a:lnTo>
                  <a:pt x="2510177" y="3121101"/>
                </a:lnTo>
                <a:close/>
              </a:path>
              <a:path w="3305175" h="3365500">
                <a:moveTo>
                  <a:pt x="2502788" y="3110738"/>
                </a:moveTo>
                <a:close/>
              </a:path>
              <a:path w="3305175" h="3365500">
                <a:moveTo>
                  <a:pt x="2485833" y="3121085"/>
                </a:moveTo>
                <a:close/>
              </a:path>
              <a:path w="3305175" h="3365500">
                <a:moveTo>
                  <a:pt x="2481325" y="3138525"/>
                </a:moveTo>
                <a:lnTo>
                  <a:pt x="2474848" y="3127603"/>
                </a:lnTo>
                <a:lnTo>
                  <a:pt x="2485833" y="3121085"/>
                </a:lnTo>
                <a:lnTo>
                  <a:pt x="2510177" y="3121101"/>
                </a:lnTo>
                <a:lnTo>
                  <a:pt x="2492362" y="3131985"/>
                </a:lnTo>
                <a:lnTo>
                  <a:pt x="2481325" y="3138525"/>
                </a:lnTo>
                <a:close/>
              </a:path>
              <a:path w="3305175" h="3365500">
                <a:moveTo>
                  <a:pt x="2403284" y="3181883"/>
                </a:moveTo>
                <a:lnTo>
                  <a:pt x="2397480" y="3170593"/>
                </a:lnTo>
                <a:lnTo>
                  <a:pt x="2399080" y="3169767"/>
                </a:lnTo>
                <a:lnTo>
                  <a:pt x="2416695" y="3160445"/>
                </a:lnTo>
                <a:lnTo>
                  <a:pt x="2434183" y="3150908"/>
                </a:lnTo>
                <a:lnTo>
                  <a:pt x="2441968" y="3146539"/>
                </a:lnTo>
                <a:lnTo>
                  <a:pt x="2448178" y="3157613"/>
                </a:lnTo>
                <a:lnTo>
                  <a:pt x="2440253" y="3162058"/>
                </a:lnTo>
                <a:lnTo>
                  <a:pt x="2422639" y="3171672"/>
                </a:lnTo>
                <a:lnTo>
                  <a:pt x="2404884" y="3181070"/>
                </a:lnTo>
                <a:lnTo>
                  <a:pt x="2403284" y="3181883"/>
                </a:lnTo>
                <a:close/>
              </a:path>
              <a:path w="3305175" h="3365500">
                <a:moveTo>
                  <a:pt x="2434107" y="3150946"/>
                </a:moveTo>
                <a:close/>
              </a:path>
              <a:path w="3305175" h="3365500">
                <a:moveTo>
                  <a:pt x="2416619" y="3160483"/>
                </a:moveTo>
                <a:close/>
              </a:path>
              <a:path w="3305175" h="3365500">
                <a:moveTo>
                  <a:pt x="2399004" y="3169805"/>
                </a:moveTo>
                <a:close/>
              </a:path>
              <a:path w="3305175" h="3365500">
                <a:moveTo>
                  <a:pt x="2367919" y="3196501"/>
                </a:moveTo>
                <a:lnTo>
                  <a:pt x="2345423" y="3196501"/>
                </a:lnTo>
                <a:lnTo>
                  <a:pt x="2363558" y="3187750"/>
                </a:lnTo>
                <a:lnTo>
                  <a:pt x="2367919" y="3196501"/>
                </a:lnTo>
                <a:close/>
              </a:path>
              <a:path w="3305175" h="3365500">
                <a:moveTo>
                  <a:pt x="2357085" y="3204972"/>
                </a:moveTo>
                <a:lnTo>
                  <a:pt x="2327325" y="3204972"/>
                </a:lnTo>
                <a:lnTo>
                  <a:pt x="2345499" y="3196463"/>
                </a:lnTo>
                <a:lnTo>
                  <a:pt x="2367919" y="3196501"/>
                </a:lnTo>
                <a:lnTo>
                  <a:pt x="2369222" y="3199117"/>
                </a:lnTo>
                <a:lnTo>
                  <a:pt x="2357085" y="3204972"/>
                </a:lnTo>
                <a:close/>
              </a:path>
              <a:path w="3305175" h="3365500">
                <a:moveTo>
                  <a:pt x="2323045" y="3220847"/>
                </a:moveTo>
                <a:lnTo>
                  <a:pt x="2317800" y="3209277"/>
                </a:lnTo>
                <a:lnTo>
                  <a:pt x="2327389" y="3204933"/>
                </a:lnTo>
                <a:lnTo>
                  <a:pt x="2357085" y="3204972"/>
                </a:lnTo>
                <a:lnTo>
                  <a:pt x="2350871" y="3207969"/>
                </a:lnTo>
                <a:lnTo>
                  <a:pt x="2332634" y="3216503"/>
                </a:lnTo>
                <a:lnTo>
                  <a:pt x="2323045" y="3220847"/>
                </a:lnTo>
                <a:close/>
              </a:path>
              <a:path w="3305175" h="3365500">
                <a:moveTo>
                  <a:pt x="2284978" y="3229063"/>
                </a:moveTo>
                <a:lnTo>
                  <a:pt x="2272321" y="3229063"/>
                </a:lnTo>
                <a:lnTo>
                  <a:pt x="2283053" y="3224517"/>
                </a:lnTo>
                <a:lnTo>
                  <a:pt x="2284978" y="3229063"/>
                </a:lnTo>
                <a:close/>
              </a:path>
              <a:path w="3305175" h="3365500">
                <a:moveTo>
                  <a:pt x="2240813" y="3255403"/>
                </a:moveTo>
                <a:lnTo>
                  <a:pt x="2236152" y="3243592"/>
                </a:lnTo>
                <a:lnTo>
                  <a:pt x="2253830" y="3236620"/>
                </a:lnTo>
                <a:lnTo>
                  <a:pt x="2272398" y="3229025"/>
                </a:lnTo>
                <a:lnTo>
                  <a:pt x="2284978" y="3229063"/>
                </a:lnTo>
                <a:lnTo>
                  <a:pt x="2288006" y="3236214"/>
                </a:lnTo>
                <a:lnTo>
                  <a:pt x="2277198" y="3240786"/>
                </a:lnTo>
                <a:lnTo>
                  <a:pt x="2258491" y="3248431"/>
                </a:lnTo>
                <a:lnTo>
                  <a:pt x="2240813" y="3255403"/>
                </a:lnTo>
                <a:close/>
              </a:path>
              <a:path w="3305175" h="3365500">
                <a:moveTo>
                  <a:pt x="2253754" y="3236645"/>
                </a:moveTo>
                <a:close/>
              </a:path>
              <a:path w="3305175" h="3365500">
                <a:moveTo>
                  <a:pt x="2198385" y="3271177"/>
                </a:moveTo>
                <a:lnTo>
                  <a:pt x="2159317" y="3271177"/>
                </a:lnTo>
                <a:lnTo>
                  <a:pt x="2178494" y="3264712"/>
                </a:lnTo>
                <a:lnTo>
                  <a:pt x="2197493" y="3258032"/>
                </a:lnTo>
                <a:lnTo>
                  <a:pt x="2200617" y="3256889"/>
                </a:lnTo>
                <a:lnTo>
                  <a:pt x="2204973" y="3268814"/>
                </a:lnTo>
                <a:lnTo>
                  <a:pt x="2201709" y="3270008"/>
                </a:lnTo>
                <a:lnTo>
                  <a:pt x="2198385" y="3271177"/>
                </a:lnTo>
                <a:close/>
              </a:path>
              <a:path w="3305175" h="3365500">
                <a:moveTo>
                  <a:pt x="2197417" y="3258057"/>
                </a:moveTo>
                <a:close/>
              </a:path>
              <a:path w="3305175" h="3365500">
                <a:moveTo>
                  <a:pt x="2178418" y="3264738"/>
                </a:moveTo>
                <a:close/>
              </a:path>
              <a:path w="3305175" h="3365500">
                <a:moveTo>
                  <a:pt x="2159369" y="3271159"/>
                </a:moveTo>
                <a:close/>
              </a:path>
              <a:path w="3305175" h="3365500">
                <a:moveTo>
                  <a:pt x="2156701" y="3285375"/>
                </a:moveTo>
                <a:lnTo>
                  <a:pt x="2152789" y="3273298"/>
                </a:lnTo>
                <a:lnTo>
                  <a:pt x="2159369" y="3271159"/>
                </a:lnTo>
                <a:lnTo>
                  <a:pt x="2198385" y="3271177"/>
                </a:lnTo>
                <a:lnTo>
                  <a:pt x="2182558" y="3276739"/>
                </a:lnTo>
                <a:lnTo>
                  <a:pt x="2163305" y="3283242"/>
                </a:lnTo>
                <a:lnTo>
                  <a:pt x="2156701" y="3285375"/>
                </a:lnTo>
                <a:close/>
              </a:path>
              <a:path w="3305175" h="3365500">
                <a:moveTo>
                  <a:pt x="2117913" y="3289122"/>
                </a:moveTo>
                <a:lnTo>
                  <a:pt x="2101405" y="3289122"/>
                </a:lnTo>
                <a:lnTo>
                  <a:pt x="2116581" y="3284626"/>
                </a:lnTo>
                <a:lnTo>
                  <a:pt x="2117913" y="3289122"/>
                </a:lnTo>
                <a:close/>
              </a:path>
              <a:path w="3305175" h="3365500">
                <a:moveTo>
                  <a:pt x="2071153" y="3310661"/>
                </a:moveTo>
                <a:lnTo>
                  <a:pt x="2067851" y="3298393"/>
                </a:lnTo>
                <a:lnTo>
                  <a:pt x="2081986" y="3294608"/>
                </a:lnTo>
                <a:lnTo>
                  <a:pt x="2101481" y="3289096"/>
                </a:lnTo>
                <a:lnTo>
                  <a:pt x="2117913" y="3289122"/>
                </a:lnTo>
                <a:lnTo>
                  <a:pt x="2120188" y="3296805"/>
                </a:lnTo>
                <a:lnTo>
                  <a:pt x="2104935" y="3301314"/>
                </a:lnTo>
                <a:lnTo>
                  <a:pt x="2085276" y="3306864"/>
                </a:lnTo>
                <a:lnTo>
                  <a:pt x="2071153" y="3310661"/>
                </a:lnTo>
                <a:close/>
              </a:path>
              <a:path w="3305175" h="3365500">
                <a:moveTo>
                  <a:pt x="2081910" y="3294621"/>
                </a:moveTo>
                <a:close/>
              </a:path>
              <a:path w="3305175" h="3365500">
                <a:moveTo>
                  <a:pt x="2032653" y="3314242"/>
                </a:moveTo>
                <a:lnTo>
                  <a:pt x="2002942" y="3314242"/>
                </a:lnTo>
                <a:lnTo>
                  <a:pt x="2022906" y="3309683"/>
                </a:lnTo>
                <a:lnTo>
                  <a:pt x="2031072" y="3307702"/>
                </a:lnTo>
                <a:lnTo>
                  <a:pt x="2032653" y="3314242"/>
                </a:lnTo>
                <a:close/>
              </a:path>
              <a:path w="3305175" h="3365500">
                <a:moveTo>
                  <a:pt x="2022830" y="3309696"/>
                </a:moveTo>
                <a:close/>
              </a:path>
              <a:path w="3305175" h="3365500">
                <a:moveTo>
                  <a:pt x="2033691" y="3318535"/>
                </a:moveTo>
                <a:lnTo>
                  <a:pt x="1982977" y="3318535"/>
                </a:lnTo>
                <a:lnTo>
                  <a:pt x="2003018" y="3314217"/>
                </a:lnTo>
                <a:lnTo>
                  <a:pt x="2032653" y="3314242"/>
                </a:lnTo>
                <a:lnTo>
                  <a:pt x="2033691" y="3318535"/>
                </a:lnTo>
                <a:close/>
              </a:path>
              <a:path w="3305175" h="3365500">
                <a:moveTo>
                  <a:pt x="1984260" y="3331222"/>
                </a:moveTo>
                <a:lnTo>
                  <a:pt x="1981745" y="3318776"/>
                </a:lnTo>
                <a:lnTo>
                  <a:pt x="1983053" y="3318510"/>
                </a:lnTo>
                <a:lnTo>
                  <a:pt x="2033691" y="3318535"/>
                </a:lnTo>
                <a:lnTo>
                  <a:pt x="2034057" y="3320046"/>
                </a:lnTo>
                <a:lnTo>
                  <a:pt x="2025725" y="3322066"/>
                </a:lnTo>
                <a:lnTo>
                  <a:pt x="2005698" y="3326638"/>
                </a:lnTo>
                <a:lnTo>
                  <a:pt x="1985568" y="3330968"/>
                </a:lnTo>
                <a:lnTo>
                  <a:pt x="1984260" y="3331222"/>
                </a:lnTo>
                <a:close/>
              </a:path>
              <a:path w="3305175" h="3365500">
                <a:moveTo>
                  <a:pt x="1945780" y="3333216"/>
                </a:moveTo>
                <a:lnTo>
                  <a:pt x="1902231" y="3333216"/>
                </a:lnTo>
                <a:lnTo>
                  <a:pt x="1922627" y="3329901"/>
                </a:lnTo>
                <a:lnTo>
                  <a:pt x="1942845" y="3326358"/>
                </a:lnTo>
                <a:lnTo>
                  <a:pt x="1944433" y="3326066"/>
                </a:lnTo>
                <a:lnTo>
                  <a:pt x="1945780" y="3333216"/>
                </a:lnTo>
                <a:close/>
              </a:path>
              <a:path w="3305175" h="3365500">
                <a:moveTo>
                  <a:pt x="1942769" y="3326371"/>
                </a:moveTo>
                <a:close/>
              </a:path>
              <a:path w="3305175" h="3365500">
                <a:moveTo>
                  <a:pt x="1922538" y="3329914"/>
                </a:moveTo>
                <a:close/>
              </a:path>
              <a:path w="3305175" h="3365500">
                <a:moveTo>
                  <a:pt x="1896439" y="3346919"/>
                </a:moveTo>
                <a:lnTo>
                  <a:pt x="1894573" y="3334359"/>
                </a:lnTo>
                <a:lnTo>
                  <a:pt x="1902307" y="3333203"/>
                </a:lnTo>
                <a:lnTo>
                  <a:pt x="1945780" y="3333216"/>
                </a:lnTo>
                <a:lnTo>
                  <a:pt x="1946782" y="3338537"/>
                </a:lnTo>
                <a:lnTo>
                  <a:pt x="1945042" y="3338868"/>
                </a:lnTo>
                <a:lnTo>
                  <a:pt x="1924659" y="3342449"/>
                </a:lnTo>
                <a:lnTo>
                  <a:pt x="1904174" y="3345764"/>
                </a:lnTo>
                <a:lnTo>
                  <a:pt x="1896439" y="3346919"/>
                </a:lnTo>
                <a:close/>
              </a:path>
              <a:path w="3305175" h="3365500">
                <a:moveTo>
                  <a:pt x="1857238" y="3341560"/>
                </a:moveTo>
                <a:lnTo>
                  <a:pt x="1840801" y="3341560"/>
                </a:lnTo>
                <a:lnTo>
                  <a:pt x="1856993" y="3339566"/>
                </a:lnTo>
                <a:lnTo>
                  <a:pt x="1857238" y="3341560"/>
                </a:lnTo>
                <a:close/>
              </a:path>
              <a:path w="3305175" h="3365500">
                <a:moveTo>
                  <a:pt x="1857518" y="3343833"/>
                </a:moveTo>
                <a:lnTo>
                  <a:pt x="1820163" y="3343833"/>
                </a:lnTo>
                <a:lnTo>
                  <a:pt x="1840877" y="3341547"/>
                </a:lnTo>
                <a:lnTo>
                  <a:pt x="1857238" y="3341560"/>
                </a:lnTo>
                <a:lnTo>
                  <a:pt x="1857518" y="3343833"/>
                </a:lnTo>
                <a:close/>
              </a:path>
              <a:path w="3305175" h="3365500">
                <a:moveTo>
                  <a:pt x="1807895" y="3357778"/>
                </a:moveTo>
                <a:lnTo>
                  <a:pt x="1806663" y="3345141"/>
                </a:lnTo>
                <a:lnTo>
                  <a:pt x="1820239" y="3343821"/>
                </a:lnTo>
                <a:lnTo>
                  <a:pt x="1857518" y="3343833"/>
                </a:lnTo>
                <a:lnTo>
                  <a:pt x="1858543" y="3352177"/>
                </a:lnTo>
                <a:lnTo>
                  <a:pt x="1842350" y="3354171"/>
                </a:lnTo>
                <a:lnTo>
                  <a:pt x="1821548" y="3356457"/>
                </a:lnTo>
                <a:lnTo>
                  <a:pt x="1807895" y="3357778"/>
                </a:lnTo>
                <a:close/>
              </a:path>
              <a:path w="3305175" h="3365500">
                <a:moveTo>
                  <a:pt x="1768911" y="3349066"/>
                </a:moveTo>
                <a:lnTo>
                  <a:pt x="1757819" y="3349066"/>
                </a:lnTo>
                <a:lnTo>
                  <a:pt x="1768855" y="3348278"/>
                </a:lnTo>
                <a:lnTo>
                  <a:pt x="1768911" y="3349066"/>
                </a:lnTo>
                <a:close/>
              </a:path>
              <a:path w="3305175" h="3365500">
                <a:moveTo>
                  <a:pt x="1718881" y="3363798"/>
                </a:moveTo>
                <a:lnTo>
                  <a:pt x="1718309" y="3351110"/>
                </a:lnTo>
                <a:lnTo>
                  <a:pt x="1736966" y="3350272"/>
                </a:lnTo>
                <a:lnTo>
                  <a:pt x="1757895" y="3349053"/>
                </a:lnTo>
                <a:lnTo>
                  <a:pt x="1768911" y="3349066"/>
                </a:lnTo>
                <a:lnTo>
                  <a:pt x="1769757" y="3360940"/>
                </a:lnTo>
                <a:lnTo>
                  <a:pt x="1758708" y="3361728"/>
                </a:lnTo>
                <a:lnTo>
                  <a:pt x="1737626" y="3362960"/>
                </a:lnTo>
                <a:lnTo>
                  <a:pt x="1718881" y="3363798"/>
                </a:lnTo>
                <a:close/>
              </a:path>
              <a:path w="3305175" h="3365500">
                <a:moveTo>
                  <a:pt x="1680392" y="3352444"/>
                </a:moveTo>
                <a:lnTo>
                  <a:pt x="1652542" y="3352444"/>
                </a:lnTo>
                <a:lnTo>
                  <a:pt x="1673783" y="3352304"/>
                </a:lnTo>
                <a:lnTo>
                  <a:pt x="1680387" y="3352177"/>
                </a:lnTo>
                <a:lnTo>
                  <a:pt x="1680392" y="3352444"/>
                </a:lnTo>
                <a:close/>
              </a:path>
              <a:path w="3305175" h="3365500">
                <a:moveTo>
                  <a:pt x="1652587" y="3365144"/>
                </a:moveTo>
                <a:lnTo>
                  <a:pt x="1629587" y="3364979"/>
                </a:lnTo>
                <a:lnTo>
                  <a:pt x="1629828" y="3352279"/>
                </a:lnTo>
                <a:lnTo>
                  <a:pt x="1631302" y="3352304"/>
                </a:lnTo>
                <a:lnTo>
                  <a:pt x="1652542" y="3352444"/>
                </a:lnTo>
                <a:lnTo>
                  <a:pt x="1680392" y="3352444"/>
                </a:lnTo>
                <a:lnTo>
                  <a:pt x="1680628" y="3364877"/>
                </a:lnTo>
                <a:lnTo>
                  <a:pt x="1673948" y="3365004"/>
                </a:lnTo>
                <a:lnTo>
                  <a:pt x="1652587" y="3365144"/>
                </a:lnTo>
                <a:close/>
              </a:path>
              <a:path w="3305175" h="3365500">
                <a:moveTo>
                  <a:pt x="1591424" y="3364001"/>
                </a:moveTo>
                <a:lnTo>
                  <a:pt x="1588617" y="3363912"/>
                </a:lnTo>
                <a:lnTo>
                  <a:pt x="1567548" y="3362960"/>
                </a:lnTo>
                <a:lnTo>
                  <a:pt x="1546453" y="3361728"/>
                </a:lnTo>
                <a:lnTo>
                  <a:pt x="1540446" y="3361308"/>
                </a:lnTo>
                <a:lnTo>
                  <a:pt x="1541347" y="3348634"/>
                </a:lnTo>
                <a:lnTo>
                  <a:pt x="1547266" y="3349066"/>
                </a:lnTo>
                <a:lnTo>
                  <a:pt x="1568195" y="3350272"/>
                </a:lnTo>
                <a:lnTo>
                  <a:pt x="1589188" y="3351225"/>
                </a:lnTo>
                <a:lnTo>
                  <a:pt x="1591830" y="3351301"/>
                </a:lnTo>
                <a:lnTo>
                  <a:pt x="1591424" y="3364001"/>
                </a:lnTo>
                <a:close/>
              </a:path>
              <a:path w="3305175" h="3365500">
                <a:moveTo>
                  <a:pt x="1502308" y="3358273"/>
                </a:moveTo>
                <a:lnTo>
                  <a:pt x="1483613" y="3356457"/>
                </a:lnTo>
                <a:lnTo>
                  <a:pt x="1462823" y="3354171"/>
                </a:lnTo>
                <a:lnTo>
                  <a:pt x="1451635" y="3352800"/>
                </a:lnTo>
                <a:lnTo>
                  <a:pt x="1453184" y="3340201"/>
                </a:lnTo>
                <a:lnTo>
                  <a:pt x="1464284" y="3341560"/>
                </a:lnTo>
                <a:lnTo>
                  <a:pt x="1484921" y="3343833"/>
                </a:lnTo>
                <a:lnTo>
                  <a:pt x="1503527" y="3345637"/>
                </a:lnTo>
                <a:lnTo>
                  <a:pt x="1502308" y="3358273"/>
                </a:lnTo>
                <a:close/>
              </a:path>
              <a:path w="3305175" h="3365500">
                <a:moveTo>
                  <a:pt x="1413725" y="3347669"/>
                </a:moveTo>
                <a:lnTo>
                  <a:pt x="1400822" y="3345751"/>
                </a:lnTo>
                <a:lnTo>
                  <a:pt x="1380350" y="3342424"/>
                </a:lnTo>
                <a:lnTo>
                  <a:pt x="1363433" y="3339465"/>
                </a:lnTo>
                <a:lnTo>
                  <a:pt x="1365618" y="3326955"/>
                </a:lnTo>
                <a:lnTo>
                  <a:pt x="1382474" y="3329901"/>
                </a:lnTo>
                <a:lnTo>
                  <a:pt x="1402863" y="3333216"/>
                </a:lnTo>
                <a:lnTo>
                  <a:pt x="1415592" y="3335108"/>
                </a:lnTo>
                <a:lnTo>
                  <a:pt x="1413725" y="3347669"/>
                </a:lnTo>
                <a:close/>
              </a:path>
              <a:path w="3305175" h="3365500">
                <a:moveTo>
                  <a:pt x="1325854" y="3332238"/>
                </a:moveTo>
                <a:lnTo>
                  <a:pt x="1319440" y="3330943"/>
                </a:lnTo>
                <a:lnTo>
                  <a:pt x="1299311" y="3326625"/>
                </a:lnTo>
                <a:lnTo>
                  <a:pt x="1279283" y="3322040"/>
                </a:lnTo>
                <a:lnTo>
                  <a:pt x="1276006" y="3321253"/>
                </a:lnTo>
                <a:lnTo>
                  <a:pt x="1278991" y="3308908"/>
                </a:lnTo>
                <a:lnTo>
                  <a:pt x="1282215" y="3309683"/>
                </a:lnTo>
                <a:lnTo>
                  <a:pt x="1302143" y="3314242"/>
                </a:lnTo>
                <a:lnTo>
                  <a:pt x="1322107" y="3318535"/>
                </a:lnTo>
                <a:lnTo>
                  <a:pt x="1328368" y="3319792"/>
                </a:lnTo>
                <a:lnTo>
                  <a:pt x="1325854" y="3332238"/>
                </a:lnTo>
                <a:close/>
              </a:path>
              <a:path w="3305175" h="3365500">
                <a:moveTo>
                  <a:pt x="1238884" y="3311994"/>
                </a:moveTo>
                <a:lnTo>
                  <a:pt x="1219733" y="3306851"/>
                </a:lnTo>
                <a:lnTo>
                  <a:pt x="1200073" y="3301301"/>
                </a:lnTo>
                <a:lnTo>
                  <a:pt x="1189811" y="3298253"/>
                </a:lnTo>
                <a:lnTo>
                  <a:pt x="1193418" y="3286086"/>
                </a:lnTo>
                <a:lnTo>
                  <a:pt x="1203694" y="3289122"/>
                </a:lnTo>
                <a:lnTo>
                  <a:pt x="1223142" y="3294608"/>
                </a:lnTo>
                <a:lnTo>
                  <a:pt x="1242186" y="3299726"/>
                </a:lnTo>
                <a:lnTo>
                  <a:pt x="1238884" y="3311994"/>
                </a:lnTo>
                <a:close/>
              </a:path>
              <a:path w="3305175" h="3365500">
                <a:moveTo>
                  <a:pt x="1153261" y="3286950"/>
                </a:moveTo>
                <a:lnTo>
                  <a:pt x="1141704" y="3283216"/>
                </a:lnTo>
                <a:lnTo>
                  <a:pt x="1122451" y="3276714"/>
                </a:lnTo>
                <a:lnTo>
                  <a:pt x="1105014" y="3270580"/>
                </a:lnTo>
                <a:lnTo>
                  <a:pt x="1109230" y="3258604"/>
                </a:lnTo>
                <a:lnTo>
                  <a:pt x="1126595" y="3264712"/>
                </a:lnTo>
                <a:lnTo>
                  <a:pt x="1145692" y="3271151"/>
                </a:lnTo>
                <a:lnTo>
                  <a:pt x="1157172" y="3274872"/>
                </a:lnTo>
                <a:lnTo>
                  <a:pt x="1153261" y="3286950"/>
                </a:lnTo>
                <a:close/>
              </a:path>
              <a:path w="3305175" h="3365500">
                <a:moveTo>
                  <a:pt x="1069149" y="3257270"/>
                </a:moveTo>
                <a:lnTo>
                  <a:pt x="1065339" y="3255822"/>
                </a:lnTo>
                <a:lnTo>
                  <a:pt x="1046517" y="3248405"/>
                </a:lnTo>
                <a:lnTo>
                  <a:pt x="1027810" y="3240760"/>
                </a:lnTo>
                <a:lnTo>
                  <a:pt x="1021803" y="3238207"/>
                </a:lnTo>
                <a:lnTo>
                  <a:pt x="1026756" y="3226511"/>
                </a:lnTo>
                <a:lnTo>
                  <a:pt x="1032780" y="3229063"/>
                </a:lnTo>
                <a:lnTo>
                  <a:pt x="1051268" y="3236620"/>
                </a:lnTo>
                <a:lnTo>
                  <a:pt x="1069935" y="3243986"/>
                </a:lnTo>
                <a:lnTo>
                  <a:pt x="1073657" y="3245396"/>
                </a:lnTo>
                <a:lnTo>
                  <a:pt x="1069149" y="3257270"/>
                </a:lnTo>
                <a:close/>
              </a:path>
              <a:path w="3305175" h="3365500">
                <a:moveTo>
                  <a:pt x="986713" y="3222967"/>
                </a:moveTo>
                <a:lnTo>
                  <a:pt x="972375" y="3216478"/>
                </a:lnTo>
                <a:lnTo>
                  <a:pt x="954138" y="3207943"/>
                </a:lnTo>
                <a:lnTo>
                  <a:pt x="940561" y="3201377"/>
                </a:lnTo>
                <a:lnTo>
                  <a:pt x="946086" y="3189947"/>
                </a:lnTo>
                <a:lnTo>
                  <a:pt x="959667" y="3196501"/>
                </a:lnTo>
                <a:lnTo>
                  <a:pt x="977780" y="3204972"/>
                </a:lnTo>
                <a:lnTo>
                  <a:pt x="991958" y="3211398"/>
                </a:lnTo>
                <a:lnTo>
                  <a:pt x="986713" y="3222967"/>
                </a:lnTo>
                <a:close/>
              </a:path>
              <a:path w="3305175" h="3365500">
                <a:moveTo>
                  <a:pt x="906360" y="3184232"/>
                </a:moveTo>
                <a:lnTo>
                  <a:pt x="900137" y="3181032"/>
                </a:lnTo>
                <a:lnTo>
                  <a:pt x="882383" y="3171634"/>
                </a:lnTo>
                <a:lnTo>
                  <a:pt x="864755" y="3162020"/>
                </a:lnTo>
                <a:lnTo>
                  <a:pt x="861377" y="3160128"/>
                </a:lnTo>
                <a:lnTo>
                  <a:pt x="867600" y="3149053"/>
                </a:lnTo>
                <a:lnTo>
                  <a:pt x="870910" y="3150908"/>
                </a:lnTo>
                <a:lnTo>
                  <a:pt x="888396" y="3160445"/>
                </a:lnTo>
                <a:lnTo>
                  <a:pt x="906009" y="3169767"/>
                </a:lnTo>
                <a:lnTo>
                  <a:pt x="912164" y="3172929"/>
                </a:lnTo>
                <a:lnTo>
                  <a:pt x="906360" y="3184232"/>
                </a:lnTo>
                <a:close/>
              </a:path>
              <a:path w="3305175" h="3365500">
                <a:moveTo>
                  <a:pt x="828166" y="3141154"/>
                </a:moveTo>
                <a:lnTo>
                  <a:pt x="812660" y="3131934"/>
                </a:lnTo>
                <a:lnTo>
                  <a:pt x="794844" y="3121063"/>
                </a:lnTo>
                <a:lnTo>
                  <a:pt x="784643" y="3114662"/>
                </a:lnTo>
                <a:lnTo>
                  <a:pt x="791387" y="3103905"/>
                </a:lnTo>
                <a:lnTo>
                  <a:pt x="802236" y="3110699"/>
                </a:lnTo>
                <a:lnTo>
                  <a:pt x="819214" y="3121063"/>
                </a:lnTo>
                <a:lnTo>
                  <a:pt x="834656" y="3130232"/>
                </a:lnTo>
                <a:lnTo>
                  <a:pt x="828166" y="3141154"/>
                </a:lnTo>
                <a:close/>
              </a:path>
              <a:path w="3305175" h="3365500">
                <a:moveTo>
                  <a:pt x="752512" y="3093897"/>
                </a:moveTo>
                <a:lnTo>
                  <a:pt x="745057" y="3088970"/>
                </a:lnTo>
                <a:lnTo>
                  <a:pt x="728509" y="3077730"/>
                </a:lnTo>
                <a:lnTo>
                  <a:pt x="712088" y="3066288"/>
                </a:lnTo>
                <a:lnTo>
                  <a:pt x="710399" y="3065081"/>
                </a:lnTo>
                <a:lnTo>
                  <a:pt x="717791" y="3054756"/>
                </a:lnTo>
                <a:lnTo>
                  <a:pt x="719489" y="3055962"/>
                </a:lnTo>
                <a:lnTo>
                  <a:pt x="735785" y="3067316"/>
                </a:lnTo>
                <a:lnTo>
                  <a:pt x="752139" y="3078429"/>
                </a:lnTo>
                <a:lnTo>
                  <a:pt x="759523" y="3083305"/>
                </a:lnTo>
                <a:lnTo>
                  <a:pt x="752512" y="3093897"/>
                </a:lnTo>
                <a:close/>
              </a:path>
              <a:path w="3305175" h="3365500">
                <a:moveTo>
                  <a:pt x="679424" y="3042627"/>
                </a:moveTo>
                <a:lnTo>
                  <a:pt x="663714" y="3030816"/>
                </a:lnTo>
                <a:lnTo>
                  <a:pt x="647890" y="3018612"/>
                </a:lnTo>
                <a:lnTo>
                  <a:pt x="639025" y="3011601"/>
                </a:lnTo>
                <a:lnTo>
                  <a:pt x="646899" y="3001632"/>
                </a:lnTo>
                <a:lnTo>
                  <a:pt x="655716" y="3008604"/>
                </a:lnTo>
                <a:lnTo>
                  <a:pt x="671478" y="3020758"/>
                </a:lnTo>
                <a:lnTo>
                  <a:pt x="687057" y="3032480"/>
                </a:lnTo>
                <a:lnTo>
                  <a:pt x="679424" y="3042627"/>
                </a:lnTo>
                <a:close/>
              </a:path>
              <a:path w="3305175" h="3365500">
                <a:moveTo>
                  <a:pt x="609307" y="2987509"/>
                </a:moveTo>
                <a:lnTo>
                  <a:pt x="601293" y="2980867"/>
                </a:lnTo>
                <a:lnTo>
                  <a:pt x="586066" y="2967913"/>
                </a:lnTo>
                <a:lnTo>
                  <a:pt x="570521" y="2954350"/>
                </a:lnTo>
                <a:lnTo>
                  <a:pt x="578980" y="2944876"/>
                </a:lnTo>
                <a:lnTo>
                  <a:pt x="579405" y="2945256"/>
                </a:lnTo>
                <a:lnTo>
                  <a:pt x="594419" y="2958338"/>
                </a:lnTo>
                <a:lnTo>
                  <a:pt x="609463" y="2971139"/>
                </a:lnTo>
                <a:lnTo>
                  <a:pt x="617422" y="2977743"/>
                </a:lnTo>
                <a:lnTo>
                  <a:pt x="609307" y="2987509"/>
                </a:lnTo>
                <a:close/>
              </a:path>
              <a:path w="3305175" h="3365500">
                <a:moveTo>
                  <a:pt x="542200" y="2928759"/>
                </a:moveTo>
                <a:lnTo>
                  <a:pt x="541337" y="2927972"/>
                </a:lnTo>
                <a:lnTo>
                  <a:pt x="526744" y="2914307"/>
                </a:lnTo>
                <a:lnTo>
                  <a:pt x="512317" y="2900464"/>
                </a:lnTo>
                <a:lnTo>
                  <a:pt x="505269" y="2893542"/>
                </a:lnTo>
                <a:lnTo>
                  <a:pt x="514171" y="2884487"/>
                </a:lnTo>
                <a:lnTo>
                  <a:pt x="521168" y="2891358"/>
                </a:lnTo>
                <a:lnTo>
                  <a:pt x="535536" y="2905137"/>
                </a:lnTo>
                <a:lnTo>
                  <a:pt x="550760" y="2919387"/>
                </a:lnTo>
                <a:lnTo>
                  <a:pt x="542200" y="2928759"/>
                </a:lnTo>
                <a:close/>
              </a:path>
              <a:path w="3305175" h="3365500">
                <a:moveTo>
                  <a:pt x="478294" y="2866428"/>
                </a:moveTo>
                <a:lnTo>
                  <a:pt x="470014" y="2857906"/>
                </a:lnTo>
                <a:lnTo>
                  <a:pt x="456247" y="2843377"/>
                </a:lnTo>
                <a:lnTo>
                  <a:pt x="443305" y="2829394"/>
                </a:lnTo>
                <a:lnTo>
                  <a:pt x="452627" y="2820771"/>
                </a:lnTo>
                <a:lnTo>
                  <a:pt x="465578" y="2834754"/>
                </a:lnTo>
                <a:lnTo>
                  <a:pt x="479186" y="2849117"/>
                </a:lnTo>
                <a:lnTo>
                  <a:pt x="487400" y="2857588"/>
                </a:lnTo>
                <a:lnTo>
                  <a:pt x="478294" y="2866428"/>
                </a:lnTo>
                <a:close/>
              </a:path>
              <a:path w="3305175" h="3365500">
                <a:moveTo>
                  <a:pt x="417817" y="2800870"/>
                </a:moveTo>
                <a:lnTo>
                  <a:pt x="415988" y="2798800"/>
                </a:lnTo>
                <a:lnTo>
                  <a:pt x="402907" y="2783624"/>
                </a:lnTo>
                <a:lnTo>
                  <a:pt x="390016" y="2768269"/>
                </a:lnTo>
                <a:lnTo>
                  <a:pt x="384822" y="2761945"/>
                </a:lnTo>
                <a:lnTo>
                  <a:pt x="394639" y="2753893"/>
                </a:lnTo>
                <a:lnTo>
                  <a:pt x="399792" y="2760167"/>
                </a:lnTo>
                <a:lnTo>
                  <a:pt x="412592" y="2775394"/>
                </a:lnTo>
                <a:lnTo>
                  <a:pt x="425619" y="2790520"/>
                </a:lnTo>
                <a:lnTo>
                  <a:pt x="427342" y="2792476"/>
                </a:lnTo>
                <a:lnTo>
                  <a:pt x="417817" y="2800870"/>
                </a:lnTo>
                <a:close/>
              </a:path>
              <a:path w="3305175" h="3365500">
                <a:moveTo>
                  <a:pt x="360870" y="2732138"/>
                </a:moveTo>
                <a:lnTo>
                  <a:pt x="352399" y="2721292"/>
                </a:lnTo>
                <a:lnTo>
                  <a:pt x="340232" y="2705328"/>
                </a:lnTo>
                <a:lnTo>
                  <a:pt x="330009" y="2691587"/>
                </a:lnTo>
                <a:lnTo>
                  <a:pt x="340207" y="2684005"/>
                </a:lnTo>
                <a:lnTo>
                  <a:pt x="350380" y="2697695"/>
                </a:lnTo>
                <a:lnTo>
                  <a:pt x="362460" y="2713532"/>
                </a:lnTo>
                <a:lnTo>
                  <a:pt x="370877" y="2724315"/>
                </a:lnTo>
                <a:lnTo>
                  <a:pt x="360870" y="2732138"/>
                </a:lnTo>
                <a:close/>
              </a:path>
              <a:path w="3305175" h="3365500">
                <a:moveTo>
                  <a:pt x="307669" y="2660535"/>
                </a:moveTo>
                <a:lnTo>
                  <a:pt x="304825" y="2656522"/>
                </a:lnTo>
                <a:lnTo>
                  <a:pt x="293407" y="2639949"/>
                </a:lnTo>
                <a:lnTo>
                  <a:pt x="282181" y="2623235"/>
                </a:lnTo>
                <a:lnTo>
                  <a:pt x="278980" y="2618346"/>
                </a:lnTo>
                <a:lnTo>
                  <a:pt x="289597" y="2611399"/>
                </a:lnTo>
                <a:lnTo>
                  <a:pt x="292764" y="2616225"/>
                </a:lnTo>
                <a:lnTo>
                  <a:pt x="303914" y="2632811"/>
                </a:lnTo>
                <a:lnTo>
                  <a:pt x="315246" y="2649245"/>
                </a:lnTo>
                <a:lnTo>
                  <a:pt x="318045" y="2653207"/>
                </a:lnTo>
                <a:lnTo>
                  <a:pt x="307669" y="2660535"/>
                </a:lnTo>
                <a:close/>
              </a:path>
              <a:path w="3305175" h="3365500">
                <a:moveTo>
                  <a:pt x="258292" y="2586177"/>
                </a:moveTo>
                <a:lnTo>
                  <a:pt x="249643" y="2572245"/>
                </a:lnTo>
                <a:lnTo>
                  <a:pt x="239191" y="2554973"/>
                </a:lnTo>
                <a:lnTo>
                  <a:pt x="231901" y="2542590"/>
                </a:lnTo>
                <a:lnTo>
                  <a:pt x="242849" y="2536151"/>
                </a:lnTo>
                <a:lnTo>
                  <a:pt x="250101" y="2548470"/>
                </a:lnTo>
                <a:lnTo>
                  <a:pt x="260516" y="2565679"/>
                </a:lnTo>
                <a:lnTo>
                  <a:pt x="269087" y="2579471"/>
                </a:lnTo>
                <a:lnTo>
                  <a:pt x="258292" y="2586177"/>
                </a:lnTo>
                <a:close/>
              </a:path>
              <a:path w="3305175" h="3365500">
                <a:moveTo>
                  <a:pt x="212966" y="2509354"/>
                </a:moveTo>
                <a:lnTo>
                  <a:pt x="209054" y="2502331"/>
                </a:lnTo>
                <a:lnTo>
                  <a:pt x="199415" y="2484513"/>
                </a:lnTo>
                <a:lnTo>
                  <a:pt x="189979" y="2466568"/>
                </a:lnTo>
                <a:lnTo>
                  <a:pt x="188861" y="2464384"/>
                </a:lnTo>
                <a:lnTo>
                  <a:pt x="200177" y="2458605"/>
                </a:lnTo>
                <a:lnTo>
                  <a:pt x="201290" y="2460790"/>
                </a:lnTo>
                <a:lnTo>
                  <a:pt x="210621" y="2478531"/>
                </a:lnTo>
                <a:lnTo>
                  <a:pt x="220222" y="2496286"/>
                </a:lnTo>
                <a:lnTo>
                  <a:pt x="224065" y="2503182"/>
                </a:lnTo>
                <a:lnTo>
                  <a:pt x="212966" y="2509354"/>
                </a:lnTo>
                <a:close/>
              </a:path>
              <a:path w="3305175" h="3365500">
                <a:moveTo>
                  <a:pt x="171691" y="2430208"/>
                </a:moveTo>
                <a:lnTo>
                  <a:pt x="162915" y="2411958"/>
                </a:lnTo>
                <a:lnTo>
                  <a:pt x="154330" y="2393505"/>
                </a:lnTo>
                <a:lnTo>
                  <a:pt x="150062" y="2384069"/>
                </a:lnTo>
                <a:lnTo>
                  <a:pt x="161645" y="2378849"/>
                </a:lnTo>
                <a:lnTo>
                  <a:pt x="165904" y="2388285"/>
                </a:lnTo>
                <a:lnTo>
                  <a:pt x="174404" y="2406535"/>
                </a:lnTo>
                <a:lnTo>
                  <a:pt x="183133" y="2424696"/>
                </a:lnTo>
                <a:lnTo>
                  <a:pt x="171691" y="2430208"/>
                </a:lnTo>
                <a:close/>
              </a:path>
              <a:path w="3305175" h="3365500">
                <a:moveTo>
                  <a:pt x="134734" y="2349030"/>
                </a:moveTo>
                <a:lnTo>
                  <a:pt x="129831" y="2337435"/>
                </a:lnTo>
                <a:lnTo>
                  <a:pt x="122097" y="2318499"/>
                </a:lnTo>
                <a:lnTo>
                  <a:pt x="115531" y="2301824"/>
                </a:lnTo>
                <a:lnTo>
                  <a:pt x="127342" y="2297176"/>
                </a:lnTo>
                <a:lnTo>
                  <a:pt x="133896" y="2313774"/>
                </a:lnTo>
                <a:lnTo>
                  <a:pt x="141560" y="2332558"/>
                </a:lnTo>
                <a:lnTo>
                  <a:pt x="146430" y="2344077"/>
                </a:lnTo>
                <a:lnTo>
                  <a:pt x="134734" y="2349030"/>
                </a:lnTo>
                <a:close/>
              </a:path>
              <a:path w="3305175" h="3365500">
                <a:moveTo>
                  <a:pt x="102082" y="2266022"/>
                </a:moveTo>
                <a:lnTo>
                  <a:pt x="100240" y="2261019"/>
                </a:lnTo>
                <a:lnTo>
                  <a:pt x="93408" y="2241638"/>
                </a:lnTo>
                <a:lnTo>
                  <a:pt x="86804" y="2222144"/>
                </a:lnTo>
                <a:lnTo>
                  <a:pt x="85381" y="2217801"/>
                </a:lnTo>
                <a:lnTo>
                  <a:pt x="97459" y="2213864"/>
                </a:lnTo>
                <a:lnTo>
                  <a:pt x="98882" y="2218220"/>
                </a:lnTo>
                <a:lnTo>
                  <a:pt x="105436" y="2237562"/>
                </a:lnTo>
                <a:lnTo>
                  <a:pt x="112219" y="2256802"/>
                </a:lnTo>
                <a:lnTo>
                  <a:pt x="114007" y="2261654"/>
                </a:lnTo>
                <a:lnTo>
                  <a:pt x="102082" y="2266022"/>
                </a:lnTo>
                <a:close/>
              </a:path>
              <a:path w="3305175" h="3365500">
                <a:moveTo>
                  <a:pt x="73824" y="2181339"/>
                </a:moveTo>
                <a:lnTo>
                  <a:pt x="68351" y="2163038"/>
                </a:lnTo>
                <a:lnTo>
                  <a:pt x="62661" y="2143125"/>
                </a:lnTo>
                <a:lnTo>
                  <a:pt x="59740" y="2132368"/>
                </a:lnTo>
                <a:lnTo>
                  <a:pt x="71996" y="2129028"/>
                </a:lnTo>
                <a:lnTo>
                  <a:pt x="74926" y="2139784"/>
                </a:lnTo>
                <a:lnTo>
                  <a:pt x="80546" y="2159469"/>
                </a:lnTo>
                <a:lnTo>
                  <a:pt x="85991" y="2177694"/>
                </a:lnTo>
                <a:lnTo>
                  <a:pt x="73824" y="2181339"/>
                </a:lnTo>
                <a:close/>
              </a:path>
              <a:path w="3305175" h="3365500">
                <a:moveTo>
                  <a:pt x="50113" y="2095334"/>
                </a:moveTo>
                <a:lnTo>
                  <a:pt x="47027" y="2082787"/>
                </a:lnTo>
                <a:lnTo>
                  <a:pt x="42290" y="2062492"/>
                </a:lnTo>
                <a:lnTo>
                  <a:pt x="38595" y="2045703"/>
                </a:lnTo>
                <a:lnTo>
                  <a:pt x="51002" y="2042972"/>
                </a:lnTo>
                <a:lnTo>
                  <a:pt x="54703" y="2059749"/>
                </a:lnTo>
                <a:lnTo>
                  <a:pt x="59403" y="2079904"/>
                </a:lnTo>
                <a:lnTo>
                  <a:pt x="62445" y="2092299"/>
                </a:lnTo>
                <a:lnTo>
                  <a:pt x="50113" y="2095334"/>
                </a:lnTo>
                <a:close/>
              </a:path>
              <a:path w="3305175" h="3365500">
                <a:moveTo>
                  <a:pt x="30949" y="2008225"/>
                </a:moveTo>
                <a:lnTo>
                  <a:pt x="29552" y="2001012"/>
                </a:lnTo>
                <a:lnTo>
                  <a:pt x="25793" y="1980349"/>
                </a:lnTo>
                <a:lnTo>
                  <a:pt x="22288" y="1959584"/>
                </a:lnTo>
                <a:lnTo>
                  <a:pt x="22034" y="1957971"/>
                </a:lnTo>
                <a:lnTo>
                  <a:pt x="34581" y="1956015"/>
                </a:lnTo>
                <a:lnTo>
                  <a:pt x="34823" y="1957552"/>
                </a:lnTo>
                <a:lnTo>
                  <a:pt x="38316" y="1978228"/>
                </a:lnTo>
                <a:lnTo>
                  <a:pt x="42051" y="1998738"/>
                </a:lnTo>
                <a:lnTo>
                  <a:pt x="43421" y="2005799"/>
                </a:lnTo>
                <a:lnTo>
                  <a:pt x="30949" y="2008225"/>
                </a:lnTo>
                <a:close/>
              </a:path>
              <a:path w="3305175" h="3365500">
                <a:moveTo>
                  <a:pt x="16370" y="1920214"/>
                </a:moveTo>
                <a:lnTo>
                  <a:pt x="16014" y="1917814"/>
                </a:lnTo>
                <a:lnTo>
                  <a:pt x="13258" y="1896808"/>
                </a:lnTo>
                <a:lnTo>
                  <a:pt x="10769" y="1875789"/>
                </a:lnTo>
                <a:lnTo>
                  <a:pt x="10108" y="1869566"/>
                </a:lnTo>
                <a:lnTo>
                  <a:pt x="22745" y="1868233"/>
                </a:lnTo>
                <a:lnTo>
                  <a:pt x="23385" y="1874291"/>
                </a:lnTo>
                <a:lnTo>
                  <a:pt x="25879" y="1895309"/>
                </a:lnTo>
                <a:lnTo>
                  <a:pt x="28602" y="1916087"/>
                </a:lnTo>
                <a:lnTo>
                  <a:pt x="28930" y="1918411"/>
                </a:lnTo>
                <a:lnTo>
                  <a:pt x="16370" y="1920214"/>
                </a:lnTo>
                <a:close/>
              </a:path>
              <a:path w="3305175" h="3365500">
                <a:moveTo>
                  <a:pt x="25879" y="1895309"/>
                </a:moveTo>
                <a:close/>
              </a:path>
              <a:path w="3305175" h="3365500">
                <a:moveTo>
                  <a:pt x="6387" y="1831492"/>
                </a:moveTo>
                <a:lnTo>
                  <a:pt x="4742" y="1811019"/>
                </a:lnTo>
                <a:lnTo>
                  <a:pt x="3296" y="1789785"/>
                </a:lnTo>
                <a:lnTo>
                  <a:pt x="2793" y="1780666"/>
                </a:lnTo>
                <a:lnTo>
                  <a:pt x="15468" y="1779955"/>
                </a:lnTo>
                <a:lnTo>
                  <a:pt x="16022" y="1789785"/>
                </a:lnTo>
                <a:lnTo>
                  <a:pt x="17558" y="1812048"/>
                </a:lnTo>
                <a:lnTo>
                  <a:pt x="19049" y="1830463"/>
                </a:lnTo>
                <a:lnTo>
                  <a:pt x="6387" y="1831492"/>
                </a:lnTo>
                <a:close/>
              </a:path>
              <a:path w="3305175" h="3365500">
                <a:moveTo>
                  <a:pt x="17481" y="1811096"/>
                </a:moveTo>
                <a:close/>
              </a:path>
            </a:pathLst>
          </a:custGeom>
          <a:solidFill>
            <a:srgbClr val="2B2D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330" y="1928202"/>
            <a:ext cx="3902075" cy="3690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51330" y="2342801"/>
            <a:ext cx="6350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自助服务 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3959" y="2434241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3261" y="4944625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结算中心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1844" y="1358900"/>
            <a:ext cx="762635" cy="777240"/>
          </a:xfrm>
          <a:custGeom>
            <a:avLst/>
            <a:gdLst/>
            <a:ahLst/>
            <a:cxnLst/>
            <a:rect l="l" t="t" r="r" b="b"/>
            <a:pathLst>
              <a:path w="762635" h="777239">
                <a:moveTo>
                  <a:pt x="380860" y="777062"/>
                </a:moveTo>
                <a:lnTo>
                  <a:pt x="318966" y="771976"/>
                </a:lnTo>
                <a:lnTo>
                  <a:pt x="260249" y="757254"/>
                </a:lnTo>
                <a:lnTo>
                  <a:pt x="205499" y="733694"/>
                </a:lnTo>
                <a:lnTo>
                  <a:pt x="155509" y="702098"/>
                </a:lnTo>
                <a:lnTo>
                  <a:pt x="111071" y="663263"/>
                </a:lnTo>
                <a:lnTo>
                  <a:pt x="72979" y="617992"/>
                </a:lnTo>
                <a:lnTo>
                  <a:pt x="42124" y="567287"/>
                </a:lnTo>
                <a:lnTo>
                  <a:pt x="19106" y="511642"/>
                </a:lnTo>
                <a:lnTo>
                  <a:pt x="4801" y="451987"/>
                </a:lnTo>
                <a:lnTo>
                  <a:pt x="0" y="389127"/>
                </a:lnTo>
                <a:lnTo>
                  <a:pt x="1163" y="357177"/>
                </a:lnTo>
                <a:lnTo>
                  <a:pt x="10815" y="295529"/>
                </a:lnTo>
                <a:lnTo>
                  <a:pt x="29575" y="237549"/>
                </a:lnTo>
                <a:lnTo>
                  <a:pt x="56653" y="184033"/>
                </a:lnTo>
                <a:lnTo>
                  <a:pt x="91350" y="135679"/>
                </a:lnTo>
                <a:lnTo>
                  <a:pt x="132671" y="93526"/>
                </a:lnTo>
                <a:lnTo>
                  <a:pt x="179941" y="58211"/>
                </a:lnTo>
                <a:lnTo>
                  <a:pt x="232372" y="30532"/>
                </a:lnTo>
                <a:lnTo>
                  <a:pt x="289177" y="11291"/>
                </a:lnTo>
                <a:lnTo>
                  <a:pt x="349568" y="1287"/>
                </a:lnTo>
                <a:lnTo>
                  <a:pt x="380860" y="0"/>
                </a:lnTo>
                <a:lnTo>
                  <a:pt x="412155" y="1288"/>
                </a:lnTo>
                <a:lnTo>
                  <a:pt x="472561" y="11293"/>
                </a:lnTo>
                <a:lnTo>
                  <a:pt x="529402" y="30542"/>
                </a:lnTo>
                <a:lnTo>
                  <a:pt x="581890" y="58236"/>
                </a:lnTo>
                <a:lnTo>
                  <a:pt x="629238" y="93580"/>
                </a:lnTo>
                <a:lnTo>
                  <a:pt x="670656" y="135778"/>
                </a:lnTo>
                <a:lnTo>
                  <a:pt x="705262" y="183869"/>
                </a:lnTo>
                <a:lnTo>
                  <a:pt x="732445" y="237297"/>
                </a:lnTo>
                <a:lnTo>
                  <a:pt x="751342" y="295162"/>
                </a:lnTo>
                <a:lnTo>
                  <a:pt x="761166" y="356665"/>
                </a:lnTo>
                <a:lnTo>
                  <a:pt x="762431" y="388531"/>
                </a:lnTo>
                <a:lnTo>
                  <a:pt x="761166" y="420396"/>
                </a:lnTo>
                <a:lnTo>
                  <a:pt x="751342" y="481899"/>
                </a:lnTo>
                <a:lnTo>
                  <a:pt x="732445" y="539764"/>
                </a:lnTo>
                <a:lnTo>
                  <a:pt x="705262" y="593192"/>
                </a:lnTo>
                <a:lnTo>
                  <a:pt x="670488" y="641482"/>
                </a:lnTo>
                <a:lnTo>
                  <a:pt x="629113" y="683590"/>
                </a:lnTo>
                <a:lnTo>
                  <a:pt x="581809" y="718876"/>
                </a:lnTo>
                <a:lnTo>
                  <a:pt x="529358" y="746538"/>
                </a:lnTo>
                <a:lnTo>
                  <a:pt x="472545" y="765772"/>
                </a:lnTo>
                <a:lnTo>
                  <a:pt x="412152" y="775774"/>
                </a:lnTo>
                <a:lnTo>
                  <a:pt x="380860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24632" y="166356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监管中心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1355" y="3728084"/>
            <a:ext cx="738505" cy="777240"/>
          </a:xfrm>
          <a:custGeom>
            <a:avLst/>
            <a:gdLst/>
            <a:ahLst/>
            <a:cxnLst/>
            <a:rect l="l" t="t" r="r" b="b"/>
            <a:pathLst>
              <a:path w="738504" h="777239">
                <a:moveTo>
                  <a:pt x="368871" y="777239"/>
                </a:moveTo>
                <a:lnTo>
                  <a:pt x="308976" y="772153"/>
                </a:lnTo>
                <a:lnTo>
                  <a:pt x="252160" y="757424"/>
                </a:lnTo>
                <a:lnTo>
                  <a:pt x="199187" y="733852"/>
                </a:lnTo>
                <a:lnTo>
                  <a:pt x="150818" y="702234"/>
                </a:lnTo>
                <a:lnTo>
                  <a:pt x="107816" y="663368"/>
                </a:lnTo>
                <a:lnTo>
                  <a:pt x="70944" y="618052"/>
                </a:lnTo>
                <a:lnTo>
                  <a:pt x="40964" y="567083"/>
                </a:lnTo>
                <a:lnTo>
                  <a:pt x="18638" y="511259"/>
                </a:lnTo>
                <a:lnTo>
                  <a:pt x="4729" y="451378"/>
                </a:lnTo>
                <a:lnTo>
                  <a:pt x="0" y="388238"/>
                </a:lnTo>
                <a:lnTo>
                  <a:pt x="1169" y="356420"/>
                </a:lnTo>
                <a:lnTo>
                  <a:pt x="10584" y="294995"/>
                </a:lnTo>
                <a:lnTo>
                  <a:pt x="28796" y="237190"/>
                </a:lnTo>
                <a:lnTo>
                  <a:pt x="55045" y="183806"/>
                </a:lnTo>
                <a:lnTo>
                  <a:pt x="88566" y="135646"/>
                </a:lnTo>
                <a:lnTo>
                  <a:pt x="128598" y="93512"/>
                </a:lnTo>
                <a:lnTo>
                  <a:pt x="174379" y="58207"/>
                </a:lnTo>
                <a:lnTo>
                  <a:pt x="225145" y="30533"/>
                </a:lnTo>
                <a:lnTo>
                  <a:pt x="280135" y="11292"/>
                </a:lnTo>
                <a:lnTo>
                  <a:pt x="338586" y="1288"/>
                </a:lnTo>
                <a:lnTo>
                  <a:pt x="368871" y="0"/>
                </a:lnTo>
                <a:lnTo>
                  <a:pt x="399156" y="1288"/>
                </a:lnTo>
                <a:lnTo>
                  <a:pt x="457608" y="11294"/>
                </a:lnTo>
                <a:lnTo>
                  <a:pt x="512602" y="30539"/>
                </a:lnTo>
                <a:lnTo>
                  <a:pt x="563379" y="58223"/>
                </a:lnTo>
                <a:lnTo>
                  <a:pt x="609178" y="93547"/>
                </a:lnTo>
                <a:lnTo>
                  <a:pt x="649239" y="135709"/>
                </a:lnTo>
                <a:lnTo>
                  <a:pt x="682802" y="183911"/>
                </a:lnTo>
                <a:lnTo>
                  <a:pt x="709106" y="237351"/>
                </a:lnTo>
                <a:lnTo>
                  <a:pt x="727392" y="295229"/>
                </a:lnTo>
                <a:lnTo>
                  <a:pt x="736899" y="356746"/>
                </a:lnTo>
                <a:lnTo>
                  <a:pt x="738124" y="388619"/>
                </a:lnTo>
                <a:lnTo>
                  <a:pt x="736899" y="420493"/>
                </a:lnTo>
                <a:lnTo>
                  <a:pt x="727392" y="482010"/>
                </a:lnTo>
                <a:lnTo>
                  <a:pt x="709106" y="539888"/>
                </a:lnTo>
                <a:lnTo>
                  <a:pt x="682802" y="593328"/>
                </a:lnTo>
                <a:lnTo>
                  <a:pt x="649239" y="641530"/>
                </a:lnTo>
                <a:lnTo>
                  <a:pt x="609178" y="683692"/>
                </a:lnTo>
                <a:lnTo>
                  <a:pt x="563379" y="719016"/>
                </a:lnTo>
                <a:lnTo>
                  <a:pt x="512602" y="746700"/>
                </a:lnTo>
                <a:lnTo>
                  <a:pt x="457608" y="765945"/>
                </a:lnTo>
                <a:lnTo>
                  <a:pt x="399156" y="775951"/>
                </a:lnTo>
                <a:lnTo>
                  <a:pt x="368871" y="7772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42613" y="40327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卡务中心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3188" y="3766197"/>
            <a:ext cx="763905" cy="777240"/>
          </a:xfrm>
          <a:custGeom>
            <a:avLst/>
            <a:gdLst/>
            <a:ahLst/>
            <a:cxnLst/>
            <a:rect l="l" t="t" r="r" b="b"/>
            <a:pathLst>
              <a:path w="763905" h="777239">
                <a:moveTo>
                  <a:pt x="382016" y="777062"/>
                </a:moveTo>
                <a:lnTo>
                  <a:pt x="320120" y="771976"/>
                </a:lnTo>
                <a:lnTo>
                  <a:pt x="261403" y="757252"/>
                </a:lnTo>
                <a:lnTo>
                  <a:pt x="206646" y="733686"/>
                </a:lnTo>
                <a:lnTo>
                  <a:pt x="156633" y="702078"/>
                </a:lnTo>
                <a:lnTo>
                  <a:pt x="112145" y="663225"/>
                </a:lnTo>
                <a:lnTo>
                  <a:pt x="73967" y="617926"/>
                </a:lnTo>
                <a:lnTo>
                  <a:pt x="42880" y="566978"/>
                </a:lnTo>
                <a:lnTo>
                  <a:pt x="19668" y="511180"/>
                </a:lnTo>
                <a:lnTo>
                  <a:pt x="5114" y="451330"/>
                </a:lnTo>
                <a:lnTo>
                  <a:pt x="0" y="388226"/>
                </a:lnTo>
                <a:lnTo>
                  <a:pt x="1328" y="356404"/>
                </a:lnTo>
                <a:lnTo>
                  <a:pt x="11260" y="294975"/>
                </a:lnTo>
                <a:lnTo>
                  <a:pt x="30241" y="237168"/>
                </a:lnTo>
                <a:lnTo>
                  <a:pt x="57488" y="183786"/>
                </a:lnTo>
                <a:lnTo>
                  <a:pt x="92219" y="135628"/>
                </a:lnTo>
                <a:lnTo>
                  <a:pt x="133649" y="93498"/>
                </a:lnTo>
                <a:lnTo>
                  <a:pt x="180997" y="58197"/>
                </a:lnTo>
                <a:lnTo>
                  <a:pt x="233480" y="30528"/>
                </a:lnTo>
                <a:lnTo>
                  <a:pt x="290315" y="11290"/>
                </a:lnTo>
                <a:lnTo>
                  <a:pt x="350720" y="1287"/>
                </a:lnTo>
                <a:lnTo>
                  <a:pt x="382016" y="0"/>
                </a:lnTo>
                <a:lnTo>
                  <a:pt x="413310" y="1287"/>
                </a:lnTo>
                <a:lnTo>
                  <a:pt x="473709" y="11291"/>
                </a:lnTo>
                <a:lnTo>
                  <a:pt x="530536" y="30532"/>
                </a:lnTo>
                <a:lnTo>
                  <a:pt x="583005" y="58211"/>
                </a:lnTo>
                <a:lnTo>
                  <a:pt x="630331" y="93526"/>
                </a:lnTo>
                <a:lnTo>
                  <a:pt x="671727" y="135679"/>
                </a:lnTo>
                <a:lnTo>
                  <a:pt x="706408" y="183869"/>
                </a:lnTo>
                <a:lnTo>
                  <a:pt x="733590" y="237297"/>
                </a:lnTo>
                <a:lnTo>
                  <a:pt x="752485" y="295162"/>
                </a:lnTo>
                <a:lnTo>
                  <a:pt x="762309" y="356665"/>
                </a:lnTo>
                <a:lnTo>
                  <a:pt x="763574" y="388531"/>
                </a:lnTo>
                <a:lnTo>
                  <a:pt x="762309" y="420396"/>
                </a:lnTo>
                <a:lnTo>
                  <a:pt x="752485" y="481899"/>
                </a:lnTo>
                <a:lnTo>
                  <a:pt x="733590" y="539764"/>
                </a:lnTo>
                <a:lnTo>
                  <a:pt x="706408" y="593192"/>
                </a:lnTo>
                <a:lnTo>
                  <a:pt x="671727" y="641382"/>
                </a:lnTo>
                <a:lnTo>
                  <a:pt x="630331" y="683535"/>
                </a:lnTo>
                <a:lnTo>
                  <a:pt x="583005" y="718851"/>
                </a:lnTo>
                <a:lnTo>
                  <a:pt x="530536" y="746529"/>
                </a:lnTo>
                <a:lnTo>
                  <a:pt x="473709" y="765770"/>
                </a:lnTo>
                <a:lnTo>
                  <a:pt x="413310" y="775774"/>
                </a:lnTo>
                <a:lnTo>
                  <a:pt x="382016" y="777062"/>
                </a:lnTo>
                <a:close/>
              </a:path>
            </a:pathLst>
          </a:custGeom>
          <a:solidFill>
            <a:srgbClr val="07A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87132" y="40708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票务中心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9060" y="3128697"/>
            <a:ext cx="1244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管理中心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自助服务中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心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0975" y="1209436"/>
            <a:ext cx="3703320" cy="148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6.自助服务中心：游客可以在任何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间以适合的方式自助办理系统提供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功能业务，如在线购票、路线规划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缴费和相关信息查询等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8849" y="1693519"/>
            <a:ext cx="3305175" cy="3365500"/>
          </a:xfrm>
          <a:custGeom>
            <a:avLst/>
            <a:gdLst/>
            <a:ahLst/>
            <a:cxnLst/>
            <a:rect l="l" t="t" r="r" b="b"/>
            <a:pathLst>
              <a:path w="3305175" h="3365500">
                <a:moveTo>
                  <a:pt x="126" y="1704263"/>
                </a:moveTo>
                <a:lnTo>
                  <a:pt x="0" y="1682565"/>
                </a:lnTo>
                <a:lnTo>
                  <a:pt x="126" y="1660855"/>
                </a:lnTo>
                <a:lnTo>
                  <a:pt x="266" y="1653311"/>
                </a:lnTo>
                <a:lnTo>
                  <a:pt x="12966" y="1653552"/>
                </a:lnTo>
                <a:lnTo>
                  <a:pt x="12826" y="1660944"/>
                </a:lnTo>
                <a:lnTo>
                  <a:pt x="12700" y="1682521"/>
                </a:lnTo>
                <a:lnTo>
                  <a:pt x="12826" y="1704111"/>
                </a:lnTo>
                <a:lnTo>
                  <a:pt x="6965" y="1704222"/>
                </a:lnTo>
                <a:lnTo>
                  <a:pt x="126" y="1704263"/>
                </a:lnTo>
                <a:close/>
              </a:path>
              <a:path w="3305175" h="3365500">
                <a:moveTo>
                  <a:pt x="1041" y="1742452"/>
                </a:moveTo>
                <a:lnTo>
                  <a:pt x="525" y="1725637"/>
                </a:lnTo>
                <a:lnTo>
                  <a:pt x="126" y="1704352"/>
                </a:lnTo>
                <a:lnTo>
                  <a:pt x="6965" y="1704222"/>
                </a:lnTo>
                <a:lnTo>
                  <a:pt x="12826" y="1704187"/>
                </a:lnTo>
                <a:lnTo>
                  <a:pt x="13245" y="1726031"/>
                </a:lnTo>
                <a:lnTo>
                  <a:pt x="13741" y="1742058"/>
                </a:lnTo>
                <a:lnTo>
                  <a:pt x="1041" y="1742452"/>
                </a:lnTo>
                <a:close/>
              </a:path>
              <a:path w="3305175" h="3365500">
                <a:moveTo>
                  <a:pt x="6965" y="1704222"/>
                </a:moveTo>
                <a:lnTo>
                  <a:pt x="12826" y="1704111"/>
                </a:lnTo>
                <a:lnTo>
                  <a:pt x="6965" y="1704222"/>
                </a:lnTo>
                <a:close/>
              </a:path>
              <a:path w="3305175" h="3365500">
                <a:moveTo>
                  <a:pt x="13235" y="1725714"/>
                </a:moveTo>
                <a:close/>
              </a:path>
              <a:path w="3305175" h="3365500">
                <a:moveTo>
                  <a:pt x="13995" y="1615617"/>
                </a:moveTo>
                <a:lnTo>
                  <a:pt x="1307" y="1615071"/>
                </a:lnTo>
                <a:lnTo>
                  <a:pt x="2146" y="1596034"/>
                </a:lnTo>
                <a:lnTo>
                  <a:pt x="3352" y="1574482"/>
                </a:lnTo>
                <a:lnTo>
                  <a:pt x="4051" y="1564195"/>
                </a:lnTo>
                <a:lnTo>
                  <a:pt x="16725" y="1565059"/>
                </a:lnTo>
                <a:lnTo>
                  <a:pt x="16022" y="1575346"/>
                </a:lnTo>
                <a:lnTo>
                  <a:pt x="14829" y="1596656"/>
                </a:lnTo>
                <a:lnTo>
                  <a:pt x="13995" y="1615617"/>
                </a:lnTo>
                <a:close/>
              </a:path>
              <a:path w="3305175" h="3365500">
                <a:moveTo>
                  <a:pt x="16022" y="1575346"/>
                </a:moveTo>
                <a:close/>
              </a:path>
              <a:path w="3305175" h="3365500">
                <a:moveTo>
                  <a:pt x="14829" y="1596656"/>
                </a:moveTo>
                <a:close/>
              </a:path>
              <a:path w="3305175" h="3365500">
                <a:moveTo>
                  <a:pt x="19722" y="1527238"/>
                </a:moveTo>
                <a:lnTo>
                  <a:pt x="7073" y="1526057"/>
                </a:lnTo>
                <a:lnTo>
                  <a:pt x="8534" y="1510512"/>
                </a:lnTo>
                <a:lnTo>
                  <a:pt x="10769" y="1489417"/>
                </a:lnTo>
                <a:lnTo>
                  <a:pt x="12433" y="1475384"/>
                </a:lnTo>
                <a:lnTo>
                  <a:pt x="25044" y="1476870"/>
                </a:lnTo>
                <a:lnTo>
                  <a:pt x="23383" y="1490840"/>
                </a:lnTo>
                <a:lnTo>
                  <a:pt x="21163" y="1511846"/>
                </a:lnTo>
                <a:lnTo>
                  <a:pt x="19722" y="1527238"/>
                </a:lnTo>
                <a:close/>
              </a:path>
              <a:path w="3305175" h="3365500">
                <a:moveTo>
                  <a:pt x="23383" y="1490840"/>
                </a:moveTo>
                <a:close/>
              </a:path>
              <a:path w="3305175" h="3365500">
                <a:moveTo>
                  <a:pt x="21163" y="1511846"/>
                </a:moveTo>
                <a:close/>
              </a:path>
              <a:path w="3305175" h="3365500">
                <a:moveTo>
                  <a:pt x="30009" y="1439265"/>
                </a:moveTo>
                <a:lnTo>
                  <a:pt x="17436" y="1437449"/>
                </a:lnTo>
                <a:lnTo>
                  <a:pt x="19037" y="1426311"/>
                </a:lnTo>
                <a:lnTo>
                  <a:pt x="22300" y="1405470"/>
                </a:lnTo>
                <a:lnTo>
                  <a:pt x="25399" y="1387119"/>
                </a:lnTo>
                <a:lnTo>
                  <a:pt x="37921" y="1389240"/>
                </a:lnTo>
                <a:lnTo>
                  <a:pt x="34823" y="1407579"/>
                </a:lnTo>
                <a:lnTo>
                  <a:pt x="31586" y="1428267"/>
                </a:lnTo>
                <a:lnTo>
                  <a:pt x="30009" y="1439265"/>
                </a:lnTo>
                <a:close/>
              </a:path>
              <a:path w="3305175" h="3365500">
                <a:moveTo>
                  <a:pt x="34833" y="1407517"/>
                </a:moveTo>
                <a:close/>
              </a:path>
              <a:path w="3305175" h="3365500">
                <a:moveTo>
                  <a:pt x="34823" y="1407579"/>
                </a:moveTo>
                <a:close/>
              </a:path>
              <a:path w="3305175" h="3365500">
                <a:moveTo>
                  <a:pt x="31586" y="1428267"/>
                </a:moveTo>
                <a:close/>
              </a:path>
              <a:path w="3305175" h="3365500">
                <a:moveTo>
                  <a:pt x="44856" y="1351940"/>
                </a:moveTo>
                <a:lnTo>
                  <a:pt x="32397" y="1349514"/>
                </a:lnTo>
                <a:lnTo>
                  <a:pt x="33565" y="1343456"/>
                </a:lnTo>
                <a:lnTo>
                  <a:pt x="37820" y="1322971"/>
                </a:lnTo>
                <a:lnTo>
                  <a:pt x="42333" y="1302486"/>
                </a:lnTo>
                <a:lnTo>
                  <a:pt x="43001" y="1299590"/>
                </a:lnTo>
                <a:lnTo>
                  <a:pt x="55371" y="1302486"/>
                </a:lnTo>
                <a:lnTo>
                  <a:pt x="54681" y="1305458"/>
                </a:lnTo>
                <a:lnTo>
                  <a:pt x="50225" y="1325702"/>
                </a:lnTo>
                <a:lnTo>
                  <a:pt x="46009" y="1346034"/>
                </a:lnTo>
                <a:lnTo>
                  <a:pt x="44856" y="1351940"/>
                </a:lnTo>
                <a:close/>
              </a:path>
              <a:path w="3305175" h="3365500">
                <a:moveTo>
                  <a:pt x="54685" y="1305458"/>
                </a:moveTo>
                <a:close/>
              </a:path>
              <a:path w="3305175" h="3365500">
                <a:moveTo>
                  <a:pt x="50228" y="1325702"/>
                </a:moveTo>
                <a:close/>
              </a:path>
              <a:path w="3305175" h="3365500">
                <a:moveTo>
                  <a:pt x="46011" y="1346034"/>
                </a:moveTo>
                <a:close/>
              </a:path>
              <a:path w="3305175" h="3365500">
                <a:moveTo>
                  <a:pt x="64249" y="1265504"/>
                </a:moveTo>
                <a:lnTo>
                  <a:pt x="51917" y="1262468"/>
                </a:lnTo>
                <a:lnTo>
                  <a:pt x="57238" y="1241945"/>
                </a:lnTo>
                <a:lnTo>
                  <a:pt x="62686" y="1221930"/>
                </a:lnTo>
                <a:lnTo>
                  <a:pt x="65176" y="1213192"/>
                </a:lnTo>
                <a:lnTo>
                  <a:pt x="77393" y="1216685"/>
                </a:lnTo>
                <a:lnTo>
                  <a:pt x="74896" y="1225422"/>
                </a:lnTo>
                <a:lnTo>
                  <a:pt x="69487" y="1245285"/>
                </a:lnTo>
                <a:lnTo>
                  <a:pt x="64249" y="1265504"/>
                </a:lnTo>
                <a:close/>
              </a:path>
              <a:path w="3305175" h="3365500">
                <a:moveTo>
                  <a:pt x="74904" y="1225422"/>
                </a:moveTo>
                <a:close/>
              </a:path>
              <a:path w="3305175" h="3365500">
                <a:moveTo>
                  <a:pt x="69494" y="1245285"/>
                </a:moveTo>
                <a:close/>
              </a:path>
              <a:path w="3305175" h="3365500">
                <a:moveTo>
                  <a:pt x="88188" y="1180312"/>
                </a:moveTo>
                <a:lnTo>
                  <a:pt x="76072" y="1176527"/>
                </a:lnTo>
                <a:lnTo>
                  <a:pt x="80441" y="1162507"/>
                </a:lnTo>
                <a:lnTo>
                  <a:pt x="86829" y="1142911"/>
                </a:lnTo>
                <a:lnTo>
                  <a:pt x="91858" y="1128077"/>
                </a:lnTo>
                <a:lnTo>
                  <a:pt x="103885" y="1132154"/>
                </a:lnTo>
                <a:lnTo>
                  <a:pt x="98857" y="1146987"/>
                </a:lnTo>
                <a:lnTo>
                  <a:pt x="92520" y="1166444"/>
                </a:lnTo>
                <a:lnTo>
                  <a:pt x="88188" y="1180312"/>
                </a:lnTo>
                <a:close/>
              </a:path>
              <a:path w="3305175" h="3365500">
                <a:moveTo>
                  <a:pt x="98871" y="1146944"/>
                </a:moveTo>
                <a:close/>
              </a:path>
              <a:path w="3305175" h="3365500">
                <a:moveTo>
                  <a:pt x="98857" y="1146987"/>
                </a:moveTo>
                <a:close/>
              </a:path>
              <a:path w="3305175" h="3365500">
                <a:moveTo>
                  <a:pt x="92520" y="1166444"/>
                </a:moveTo>
                <a:close/>
              </a:path>
              <a:path w="3305175" h="3365500">
                <a:moveTo>
                  <a:pt x="116598" y="1096403"/>
                </a:moveTo>
                <a:lnTo>
                  <a:pt x="104673" y="1092034"/>
                </a:lnTo>
                <a:lnTo>
                  <a:pt x="107340" y="1084770"/>
                </a:lnTo>
                <a:lnTo>
                  <a:pt x="114617" y="1065606"/>
                </a:lnTo>
                <a:lnTo>
                  <a:pt x="122135" y="1046556"/>
                </a:lnTo>
                <a:lnTo>
                  <a:pt x="123011" y="1044409"/>
                </a:lnTo>
                <a:lnTo>
                  <a:pt x="134759" y="1049210"/>
                </a:lnTo>
                <a:lnTo>
                  <a:pt x="133896" y="1051356"/>
                </a:lnTo>
                <a:lnTo>
                  <a:pt x="126437" y="1070267"/>
                </a:lnTo>
                <a:lnTo>
                  <a:pt x="119199" y="1089278"/>
                </a:lnTo>
                <a:lnTo>
                  <a:pt x="116598" y="1096403"/>
                </a:lnTo>
                <a:close/>
              </a:path>
              <a:path w="3305175" h="3365500">
                <a:moveTo>
                  <a:pt x="133896" y="1051356"/>
                </a:moveTo>
                <a:close/>
              </a:path>
              <a:path w="3305175" h="3365500">
                <a:moveTo>
                  <a:pt x="126440" y="1070267"/>
                </a:moveTo>
                <a:close/>
              </a:path>
              <a:path w="3305175" h="3365500">
                <a:moveTo>
                  <a:pt x="119201" y="1089278"/>
                </a:moveTo>
                <a:close/>
              </a:path>
              <a:path w="3305175" h="3365500">
                <a:moveTo>
                  <a:pt x="149364" y="1014107"/>
                </a:moveTo>
                <a:lnTo>
                  <a:pt x="137667" y="1009167"/>
                </a:lnTo>
                <a:lnTo>
                  <a:pt x="137807" y="1008811"/>
                </a:lnTo>
                <a:lnTo>
                  <a:pt x="145973" y="990117"/>
                </a:lnTo>
                <a:lnTo>
                  <a:pt x="154355" y="971550"/>
                </a:lnTo>
                <a:lnTo>
                  <a:pt x="158533" y="962596"/>
                </a:lnTo>
                <a:lnTo>
                  <a:pt x="170040" y="967955"/>
                </a:lnTo>
                <a:lnTo>
                  <a:pt x="165871" y="976909"/>
                </a:lnTo>
                <a:lnTo>
                  <a:pt x="157548" y="995349"/>
                </a:lnTo>
                <a:lnTo>
                  <a:pt x="149364" y="1014107"/>
                </a:lnTo>
                <a:close/>
              </a:path>
              <a:path w="3305175" h="3365500">
                <a:moveTo>
                  <a:pt x="165874" y="976909"/>
                </a:moveTo>
                <a:close/>
              </a:path>
              <a:path w="3305175" h="3365500">
                <a:moveTo>
                  <a:pt x="157555" y="995349"/>
                </a:moveTo>
                <a:close/>
              </a:path>
              <a:path w="3305175" h="3365500">
                <a:moveTo>
                  <a:pt x="186448" y="933742"/>
                </a:moveTo>
                <a:lnTo>
                  <a:pt x="175069" y="928103"/>
                </a:lnTo>
                <a:lnTo>
                  <a:pt x="180784" y="916571"/>
                </a:lnTo>
                <a:lnTo>
                  <a:pt x="190004" y="898499"/>
                </a:lnTo>
                <a:lnTo>
                  <a:pt x="198284" y="882751"/>
                </a:lnTo>
                <a:lnTo>
                  <a:pt x="209524" y="888669"/>
                </a:lnTo>
                <a:lnTo>
                  <a:pt x="201249" y="904405"/>
                </a:lnTo>
                <a:lnTo>
                  <a:pt x="192087" y="922350"/>
                </a:lnTo>
                <a:lnTo>
                  <a:pt x="186448" y="933742"/>
                </a:lnTo>
                <a:close/>
              </a:path>
              <a:path w="3305175" h="3365500">
                <a:moveTo>
                  <a:pt x="201256" y="904405"/>
                </a:moveTo>
                <a:close/>
              </a:path>
              <a:path w="3305175" h="3365500">
                <a:moveTo>
                  <a:pt x="192099" y="922325"/>
                </a:moveTo>
                <a:close/>
              </a:path>
              <a:path w="3305175" h="3365500">
                <a:moveTo>
                  <a:pt x="192087" y="922350"/>
                </a:moveTo>
                <a:close/>
              </a:path>
              <a:path w="3305175" h="3365500">
                <a:moveTo>
                  <a:pt x="227723" y="855370"/>
                </a:moveTo>
                <a:lnTo>
                  <a:pt x="216636" y="849185"/>
                </a:lnTo>
                <a:lnTo>
                  <a:pt x="218935" y="845057"/>
                </a:lnTo>
                <a:lnTo>
                  <a:pt x="228980" y="827506"/>
                </a:lnTo>
                <a:lnTo>
                  <a:pt x="239242" y="810094"/>
                </a:lnTo>
                <a:lnTo>
                  <a:pt x="242277" y="805078"/>
                </a:lnTo>
                <a:lnTo>
                  <a:pt x="253136" y="811644"/>
                </a:lnTo>
                <a:lnTo>
                  <a:pt x="250101" y="816660"/>
                </a:lnTo>
                <a:lnTo>
                  <a:pt x="239929" y="833945"/>
                </a:lnTo>
                <a:lnTo>
                  <a:pt x="229954" y="851369"/>
                </a:lnTo>
                <a:lnTo>
                  <a:pt x="227723" y="855370"/>
                </a:lnTo>
                <a:close/>
              </a:path>
              <a:path w="3305175" h="3365500">
                <a:moveTo>
                  <a:pt x="250127" y="816616"/>
                </a:moveTo>
                <a:close/>
              </a:path>
              <a:path w="3305175" h="3365500">
                <a:moveTo>
                  <a:pt x="250101" y="816660"/>
                </a:moveTo>
                <a:close/>
              </a:path>
              <a:path w="3305175" h="3365500">
                <a:moveTo>
                  <a:pt x="239929" y="833945"/>
                </a:moveTo>
                <a:close/>
              </a:path>
              <a:path w="3305175" h="3365500">
                <a:moveTo>
                  <a:pt x="229958" y="851369"/>
                </a:moveTo>
                <a:close/>
              </a:path>
              <a:path w="3305175" h="3365500">
                <a:moveTo>
                  <a:pt x="273062" y="779348"/>
                </a:moveTo>
                <a:lnTo>
                  <a:pt x="262356" y="772515"/>
                </a:lnTo>
                <a:lnTo>
                  <a:pt x="271182" y="758685"/>
                </a:lnTo>
                <a:lnTo>
                  <a:pt x="282219" y="741832"/>
                </a:lnTo>
                <a:lnTo>
                  <a:pt x="290245" y="729881"/>
                </a:lnTo>
                <a:lnTo>
                  <a:pt x="300786" y="736968"/>
                </a:lnTo>
                <a:lnTo>
                  <a:pt x="292756" y="748906"/>
                </a:lnTo>
                <a:lnTo>
                  <a:pt x="281810" y="765644"/>
                </a:lnTo>
                <a:lnTo>
                  <a:pt x="273062" y="779348"/>
                </a:lnTo>
                <a:close/>
              </a:path>
              <a:path w="3305175" h="3365500">
                <a:moveTo>
                  <a:pt x="292760" y="748906"/>
                </a:moveTo>
                <a:close/>
              </a:path>
              <a:path w="3305175" h="3365500">
                <a:moveTo>
                  <a:pt x="281810" y="765644"/>
                </a:moveTo>
                <a:close/>
              </a:path>
              <a:path w="3305175" h="3365500">
                <a:moveTo>
                  <a:pt x="322389" y="705777"/>
                </a:moveTo>
                <a:lnTo>
                  <a:pt x="312026" y="698436"/>
                </a:lnTo>
                <a:lnTo>
                  <a:pt x="316483" y="692124"/>
                </a:lnTo>
                <a:lnTo>
                  <a:pt x="328294" y="675855"/>
                </a:lnTo>
                <a:lnTo>
                  <a:pt x="340283" y="659739"/>
                </a:lnTo>
                <a:lnTo>
                  <a:pt x="342163" y="657263"/>
                </a:lnTo>
                <a:lnTo>
                  <a:pt x="352259" y="664971"/>
                </a:lnTo>
                <a:lnTo>
                  <a:pt x="350380" y="667435"/>
                </a:lnTo>
                <a:lnTo>
                  <a:pt x="338484" y="683437"/>
                </a:lnTo>
                <a:lnTo>
                  <a:pt x="326763" y="699592"/>
                </a:lnTo>
                <a:lnTo>
                  <a:pt x="322389" y="705777"/>
                </a:lnTo>
                <a:close/>
              </a:path>
              <a:path w="3305175" h="3365500">
                <a:moveTo>
                  <a:pt x="350392" y="667419"/>
                </a:moveTo>
                <a:close/>
              </a:path>
              <a:path w="3305175" h="3365500">
                <a:moveTo>
                  <a:pt x="350380" y="667435"/>
                </a:moveTo>
                <a:close/>
              </a:path>
              <a:path w="3305175" h="3365500">
                <a:moveTo>
                  <a:pt x="338484" y="683437"/>
                </a:moveTo>
                <a:close/>
              </a:path>
              <a:path w="3305175" h="3365500">
                <a:moveTo>
                  <a:pt x="326770" y="699592"/>
                </a:moveTo>
                <a:close/>
              </a:path>
              <a:path w="3305175" h="3365500">
                <a:moveTo>
                  <a:pt x="375475" y="634949"/>
                </a:moveTo>
                <a:lnTo>
                  <a:pt x="365569" y="627011"/>
                </a:lnTo>
                <a:lnTo>
                  <a:pt x="377342" y="612305"/>
                </a:lnTo>
                <a:lnTo>
                  <a:pt x="390067" y="596798"/>
                </a:lnTo>
                <a:lnTo>
                  <a:pt x="397814" y="587565"/>
                </a:lnTo>
                <a:lnTo>
                  <a:pt x="407542" y="595744"/>
                </a:lnTo>
                <a:lnTo>
                  <a:pt x="399792" y="604964"/>
                </a:lnTo>
                <a:lnTo>
                  <a:pt x="387159" y="620356"/>
                </a:lnTo>
                <a:lnTo>
                  <a:pt x="375475" y="634949"/>
                </a:lnTo>
                <a:close/>
              </a:path>
              <a:path w="3305175" h="3365500">
                <a:moveTo>
                  <a:pt x="399792" y="604964"/>
                </a:moveTo>
                <a:close/>
              </a:path>
              <a:path w="3305175" h="3365500">
                <a:moveTo>
                  <a:pt x="387159" y="620356"/>
                </a:moveTo>
                <a:close/>
              </a:path>
              <a:path w="3305175" h="3365500">
                <a:moveTo>
                  <a:pt x="432320" y="567004"/>
                </a:moveTo>
                <a:lnTo>
                  <a:pt x="422795" y="558596"/>
                </a:lnTo>
                <a:lnTo>
                  <a:pt x="429285" y="551243"/>
                </a:lnTo>
                <a:lnTo>
                  <a:pt x="442709" y="536397"/>
                </a:lnTo>
                <a:lnTo>
                  <a:pt x="457110" y="520839"/>
                </a:lnTo>
                <a:lnTo>
                  <a:pt x="466331" y="529577"/>
                </a:lnTo>
                <a:lnTo>
                  <a:pt x="465522" y="530428"/>
                </a:lnTo>
                <a:lnTo>
                  <a:pt x="452024" y="545020"/>
                </a:lnTo>
                <a:lnTo>
                  <a:pt x="438703" y="559765"/>
                </a:lnTo>
                <a:lnTo>
                  <a:pt x="432320" y="567004"/>
                </a:lnTo>
                <a:close/>
              </a:path>
              <a:path w="3305175" h="3365500">
                <a:moveTo>
                  <a:pt x="465522" y="530428"/>
                </a:moveTo>
                <a:close/>
              </a:path>
              <a:path w="3305175" h="3365500">
                <a:moveTo>
                  <a:pt x="452030" y="545020"/>
                </a:moveTo>
                <a:close/>
              </a:path>
              <a:path w="3305175" h="3365500">
                <a:moveTo>
                  <a:pt x="438708" y="559765"/>
                </a:moveTo>
                <a:close/>
              </a:path>
              <a:path w="3305175" h="3365500">
                <a:moveTo>
                  <a:pt x="492658" y="502132"/>
                </a:moveTo>
                <a:lnTo>
                  <a:pt x="483539" y="493293"/>
                </a:lnTo>
                <a:lnTo>
                  <a:pt x="483996" y="492810"/>
                </a:lnTo>
                <a:lnTo>
                  <a:pt x="498106" y="478624"/>
                </a:lnTo>
                <a:lnTo>
                  <a:pt x="512368" y="464616"/>
                </a:lnTo>
                <a:lnTo>
                  <a:pt x="519848" y="457441"/>
                </a:lnTo>
                <a:lnTo>
                  <a:pt x="528637" y="466597"/>
                </a:lnTo>
                <a:lnTo>
                  <a:pt x="521168" y="473773"/>
                </a:lnTo>
                <a:lnTo>
                  <a:pt x="506996" y="487692"/>
                </a:lnTo>
                <a:lnTo>
                  <a:pt x="492658" y="502132"/>
                </a:lnTo>
                <a:close/>
              </a:path>
              <a:path w="3305175" h="3365500">
                <a:moveTo>
                  <a:pt x="521168" y="473773"/>
                </a:moveTo>
                <a:close/>
              </a:path>
              <a:path w="3305175" h="3365500">
                <a:moveTo>
                  <a:pt x="507013" y="487676"/>
                </a:moveTo>
                <a:close/>
              </a:path>
              <a:path w="3305175" h="3365500">
                <a:moveTo>
                  <a:pt x="506996" y="487692"/>
                </a:moveTo>
                <a:close/>
              </a:path>
              <a:path w="3305175" h="3365500">
                <a:moveTo>
                  <a:pt x="493015" y="501764"/>
                </a:moveTo>
                <a:close/>
              </a:path>
              <a:path w="3305175" h="3365500">
                <a:moveTo>
                  <a:pt x="556323" y="440651"/>
                </a:moveTo>
                <a:lnTo>
                  <a:pt x="547750" y="431279"/>
                </a:lnTo>
                <a:lnTo>
                  <a:pt x="556145" y="423608"/>
                </a:lnTo>
                <a:lnTo>
                  <a:pt x="571055" y="410298"/>
                </a:lnTo>
                <a:lnTo>
                  <a:pt x="585825" y="397421"/>
                </a:lnTo>
                <a:lnTo>
                  <a:pt x="594169" y="406996"/>
                </a:lnTo>
                <a:lnTo>
                  <a:pt x="579405" y="419874"/>
                </a:lnTo>
                <a:lnTo>
                  <a:pt x="564598" y="433082"/>
                </a:lnTo>
                <a:lnTo>
                  <a:pt x="556323" y="440651"/>
                </a:lnTo>
                <a:close/>
              </a:path>
              <a:path w="3305175" h="3365500">
                <a:moveTo>
                  <a:pt x="579405" y="419874"/>
                </a:moveTo>
                <a:close/>
              </a:path>
              <a:path w="3305175" h="3365500">
                <a:moveTo>
                  <a:pt x="564603" y="433082"/>
                </a:moveTo>
                <a:close/>
              </a:path>
              <a:path w="3305175" h="3365500">
                <a:moveTo>
                  <a:pt x="623214" y="382574"/>
                </a:moveTo>
                <a:lnTo>
                  <a:pt x="615098" y="372808"/>
                </a:lnTo>
                <a:lnTo>
                  <a:pt x="616737" y="371449"/>
                </a:lnTo>
                <a:lnTo>
                  <a:pt x="632269" y="358863"/>
                </a:lnTo>
                <a:lnTo>
                  <a:pt x="647941" y="346468"/>
                </a:lnTo>
                <a:lnTo>
                  <a:pt x="655027" y="341020"/>
                </a:lnTo>
                <a:lnTo>
                  <a:pt x="662774" y="351078"/>
                </a:lnTo>
                <a:lnTo>
                  <a:pt x="655716" y="356527"/>
                </a:lnTo>
                <a:lnTo>
                  <a:pt x="640131" y="368833"/>
                </a:lnTo>
                <a:lnTo>
                  <a:pt x="624727" y="381317"/>
                </a:lnTo>
                <a:lnTo>
                  <a:pt x="623214" y="382574"/>
                </a:lnTo>
                <a:close/>
              </a:path>
              <a:path w="3305175" h="3365500">
                <a:moveTo>
                  <a:pt x="655716" y="356527"/>
                </a:moveTo>
                <a:close/>
              </a:path>
              <a:path w="3305175" h="3365500">
                <a:moveTo>
                  <a:pt x="640143" y="368833"/>
                </a:moveTo>
                <a:close/>
              </a:path>
              <a:path w="3305175" h="3365500">
                <a:moveTo>
                  <a:pt x="624727" y="381317"/>
                </a:moveTo>
                <a:close/>
              </a:path>
              <a:path w="3305175" h="3365500">
                <a:moveTo>
                  <a:pt x="693076" y="328231"/>
                </a:moveTo>
                <a:lnTo>
                  <a:pt x="685571" y="317995"/>
                </a:lnTo>
                <a:lnTo>
                  <a:pt x="695883" y="310426"/>
                </a:lnTo>
                <a:lnTo>
                  <a:pt x="712152" y="298792"/>
                </a:lnTo>
                <a:lnTo>
                  <a:pt x="727049" y="288416"/>
                </a:lnTo>
                <a:lnTo>
                  <a:pt x="734313" y="298830"/>
                </a:lnTo>
                <a:lnTo>
                  <a:pt x="719426" y="309206"/>
                </a:lnTo>
                <a:lnTo>
                  <a:pt x="703286" y="320751"/>
                </a:lnTo>
                <a:lnTo>
                  <a:pt x="693076" y="328231"/>
                </a:lnTo>
                <a:close/>
              </a:path>
              <a:path w="3305175" h="3365500">
                <a:moveTo>
                  <a:pt x="719426" y="309206"/>
                </a:moveTo>
                <a:close/>
              </a:path>
              <a:path w="3305175" h="3365500">
                <a:moveTo>
                  <a:pt x="703286" y="320751"/>
                </a:moveTo>
                <a:close/>
              </a:path>
              <a:path w="3305175" h="3365500">
                <a:moveTo>
                  <a:pt x="765809" y="277660"/>
                </a:moveTo>
                <a:lnTo>
                  <a:pt x="758799" y="267068"/>
                </a:lnTo>
                <a:lnTo>
                  <a:pt x="762018" y="264947"/>
                </a:lnTo>
                <a:lnTo>
                  <a:pt x="778649" y="254228"/>
                </a:lnTo>
                <a:lnTo>
                  <a:pt x="795616" y="243585"/>
                </a:lnTo>
                <a:lnTo>
                  <a:pt x="801903" y="239750"/>
                </a:lnTo>
                <a:lnTo>
                  <a:pt x="808519" y="250596"/>
                </a:lnTo>
                <a:lnTo>
                  <a:pt x="802236" y="254431"/>
                </a:lnTo>
                <a:lnTo>
                  <a:pt x="785410" y="264985"/>
                </a:lnTo>
                <a:lnTo>
                  <a:pt x="768698" y="275742"/>
                </a:lnTo>
                <a:lnTo>
                  <a:pt x="765809" y="277660"/>
                </a:lnTo>
                <a:close/>
              </a:path>
              <a:path w="3305175" h="3365500">
                <a:moveTo>
                  <a:pt x="802236" y="254431"/>
                </a:moveTo>
                <a:close/>
              </a:path>
              <a:path w="3305175" h="3365500">
                <a:moveTo>
                  <a:pt x="785410" y="264985"/>
                </a:moveTo>
                <a:close/>
              </a:path>
              <a:path w="3305175" h="3365500">
                <a:moveTo>
                  <a:pt x="768698" y="275742"/>
                </a:moveTo>
                <a:close/>
              </a:path>
              <a:path w="3305175" h="3365500">
                <a:moveTo>
                  <a:pt x="841095" y="231152"/>
                </a:moveTo>
                <a:lnTo>
                  <a:pt x="834745" y="220154"/>
                </a:lnTo>
                <a:lnTo>
                  <a:pt x="847331" y="212890"/>
                </a:lnTo>
                <a:lnTo>
                  <a:pt x="864831" y="203072"/>
                </a:lnTo>
                <a:lnTo>
                  <a:pt x="879195" y="195237"/>
                </a:lnTo>
                <a:lnTo>
                  <a:pt x="885278" y="206387"/>
                </a:lnTo>
                <a:lnTo>
                  <a:pt x="870910" y="214223"/>
                </a:lnTo>
                <a:lnTo>
                  <a:pt x="853551" y="223964"/>
                </a:lnTo>
                <a:lnTo>
                  <a:pt x="841095" y="231152"/>
                </a:lnTo>
                <a:close/>
              </a:path>
              <a:path w="3305175" h="3365500">
                <a:moveTo>
                  <a:pt x="870910" y="214223"/>
                </a:moveTo>
                <a:close/>
              </a:path>
              <a:path w="3305175" h="3365500">
                <a:moveTo>
                  <a:pt x="853551" y="223964"/>
                </a:moveTo>
                <a:close/>
              </a:path>
              <a:path w="3305175" h="3365500">
                <a:moveTo>
                  <a:pt x="918870" y="188760"/>
                </a:moveTo>
                <a:lnTo>
                  <a:pt x="913066" y="177457"/>
                </a:lnTo>
                <a:lnTo>
                  <a:pt x="918082" y="174878"/>
                </a:lnTo>
                <a:lnTo>
                  <a:pt x="936091" y="165912"/>
                </a:lnTo>
                <a:lnTo>
                  <a:pt x="954214" y="157162"/>
                </a:lnTo>
                <a:lnTo>
                  <a:pt x="958875" y="154978"/>
                </a:lnTo>
                <a:lnTo>
                  <a:pt x="964259" y="166471"/>
                </a:lnTo>
                <a:lnTo>
                  <a:pt x="959609" y="168655"/>
                </a:lnTo>
                <a:lnTo>
                  <a:pt x="941628" y="177342"/>
                </a:lnTo>
                <a:lnTo>
                  <a:pt x="923749" y="186245"/>
                </a:lnTo>
                <a:lnTo>
                  <a:pt x="918870" y="188760"/>
                </a:lnTo>
                <a:close/>
              </a:path>
              <a:path w="3305175" h="3365500">
                <a:moveTo>
                  <a:pt x="959609" y="168655"/>
                </a:moveTo>
                <a:close/>
              </a:path>
              <a:path w="3305175" h="3365500">
                <a:moveTo>
                  <a:pt x="941628" y="177342"/>
                </a:moveTo>
                <a:close/>
              </a:path>
              <a:path w="3305175" h="3365500">
                <a:moveTo>
                  <a:pt x="923813" y="186212"/>
                </a:moveTo>
                <a:close/>
              </a:path>
              <a:path w="3305175" h="3365500">
                <a:moveTo>
                  <a:pt x="923749" y="186245"/>
                </a:moveTo>
                <a:close/>
              </a:path>
              <a:path w="3305175" h="3365500">
                <a:moveTo>
                  <a:pt x="998765" y="150685"/>
                </a:moveTo>
                <a:lnTo>
                  <a:pt x="993660" y="139052"/>
                </a:lnTo>
                <a:lnTo>
                  <a:pt x="1009294" y="132219"/>
                </a:lnTo>
                <a:lnTo>
                  <a:pt x="1027886" y="124345"/>
                </a:lnTo>
                <a:lnTo>
                  <a:pt x="1040574" y="119151"/>
                </a:lnTo>
                <a:lnTo>
                  <a:pt x="1045374" y="130911"/>
                </a:lnTo>
                <a:lnTo>
                  <a:pt x="1032703" y="136093"/>
                </a:lnTo>
                <a:lnTo>
                  <a:pt x="1014252" y="143903"/>
                </a:lnTo>
                <a:lnTo>
                  <a:pt x="998765" y="150685"/>
                </a:lnTo>
                <a:close/>
              </a:path>
              <a:path w="3305175" h="3365500">
                <a:moveTo>
                  <a:pt x="1032703" y="136093"/>
                </a:moveTo>
                <a:close/>
              </a:path>
              <a:path w="3305175" h="3365500">
                <a:moveTo>
                  <a:pt x="1014252" y="143903"/>
                </a:moveTo>
                <a:close/>
              </a:path>
              <a:path w="3305175" h="3365500">
                <a:moveTo>
                  <a:pt x="1080693" y="117055"/>
                </a:moveTo>
                <a:lnTo>
                  <a:pt x="1122527" y="88391"/>
                </a:lnTo>
                <a:lnTo>
                  <a:pt x="1124178" y="87833"/>
                </a:lnTo>
                <a:lnTo>
                  <a:pt x="1128242" y="99860"/>
                </a:lnTo>
                <a:lnTo>
                  <a:pt x="1126595" y="100418"/>
                </a:lnTo>
                <a:lnTo>
                  <a:pt x="1107598" y="107099"/>
                </a:lnTo>
                <a:lnTo>
                  <a:pt x="1088716" y="114007"/>
                </a:lnTo>
                <a:lnTo>
                  <a:pt x="1080693" y="117055"/>
                </a:lnTo>
                <a:close/>
              </a:path>
              <a:path w="3305175" h="3365500">
                <a:moveTo>
                  <a:pt x="1126595" y="100418"/>
                </a:moveTo>
                <a:close/>
              </a:path>
              <a:path w="3305175" h="3365500">
                <a:moveTo>
                  <a:pt x="1107598" y="107099"/>
                </a:moveTo>
                <a:close/>
              </a:path>
              <a:path w="3305175" h="3365500">
                <a:moveTo>
                  <a:pt x="1088716" y="114007"/>
                </a:moveTo>
                <a:close/>
              </a:path>
              <a:path w="3305175" h="3365500">
                <a:moveTo>
                  <a:pt x="1164348" y="87934"/>
                </a:moveTo>
                <a:lnTo>
                  <a:pt x="1160436" y="75857"/>
                </a:lnTo>
                <a:lnTo>
                  <a:pt x="1180591" y="69595"/>
                </a:lnTo>
                <a:lnTo>
                  <a:pt x="1200149" y="63817"/>
                </a:lnTo>
                <a:lnTo>
                  <a:pt x="1209331" y="61226"/>
                </a:lnTo>
                <a:lnTo>
                  <a:pt x="1212786" y="73444"/>
                </a:lnTo>
                <a:lnTo>
                  <a:pt x="1203594" y="76034"/>
                </a:lnTo>
                <a:lnTo>
                  <a:pt x="1184233" y="81775"/>
                </a:lnTo>
                <a:lnTo>
                  <a:pt x="1164348" y="87934"/>
                </a:lnTo>
                <a:close/>
              </a:path>
              <a:path w="3305175" h="3365500">
                <a:moveTo>
                  <a:pt x="1203604" y="76034"/>
                </a:moveTo>
                <a:close/>
              </a:path>
              <a:path w="3305175" h="3365500">
                <a:moveTo>
                  <a:pt x="1184233" y="81775"/>
                </a:moveTo>
                <a:close/>
              </a:path>
              <a:path w="3305175" h="3365500">
                <a:moveTo>
                  <a:pt x="1164894" y="87756"/>
                </a:moveTo>
                <a:close/>
              </a:path>
              <a:path w="3305175" h="3365500">
                <a:moveTo>
                  <a:pt x="1249413" y="63550"/>
                </a:moveTo>
                <a:lnTo>
                  <a:pt x="1246263" y="51244"/>
                </a:lnTo>
                <a:lnTo>
                  <a:pt x="1259407" y="47891"/>
                </a:lnTo>
                <a:lnTo>
                  <a:pt x="1279359" y="43065"/>
                </a:lnTo>
                <a:lnTo>
                  <a:pt x="1295806" y="39306"/>
                </a:lnTo>
                <a:lnTo>
                  <a:pt x="1298638" y="51688"/>
                </a:lnTo>
                <a:lnTo>
                  <a:pt x="1282215" y="55448"/>
                </a:lnTo>
                <a:lnTo>
                  <a:pt x="1262369" y="60236"/>
                </a:lnTo>
                <a:lnTo>
                  <a:pt x="1249413" y="63550"/>
                </a:lnTo>
                <a:close/>
              </a:path>
              <a:path w="3305175" h="3365500">
                <a:moveTo>
                  <a:pt x="1282215" y="55448"/>
                </a:moveTo>
                <a:close/>
              </a:path>
              <a:path w="3305175" h="3365500">
                <a:moveTo>
                  <a:pt x="1262392" y="60236"/>
                </a:moveTo>
                <a:close/>
              </a:path>
              <a:path w="3305175" h="3365500">
                <a:moveTo>
                  <a:pt x="1335747" y="43853"/>
                </a:moveTo>
                <a:lnTo>
                  <a:pt x="1380438" y="22682"/>
                </a:lnTo>
                <a:lnTo>
                  <a:pt x="1383448" y="22199"/>
                </a:lnTo>
                <a:lnTo>
                  <a:pt x="1385480" y="34734"/>
                </a:lnTo>
                <a:lnTo>
                  <a:pt x="1382625" y="35204"/>
                </a:lnTo>
                <a:lnTo>
                  <a:pt x="1362248" y="38773"/>
                </a:lnTo>
                <a:lnTo>
                  <a:pt x="1342110" y="42570"/>
                </a:lnTo>
                <a:lnTo>
                  <a:pt x="1335747" y="43853"/>
                </a:lnTo>
                <a:close/>
              </a:path>
              <a:path w="3305175" h="3365500">
                <a:moveTo>
                  <a:pt x="1382470" y="35229"/>
                </a:moveTo>
                <a:lnTo>
                  <a:pt x="1382625" y="35204"/>
                </a:lnTo>
                <a:lnTo>
                  <a:pt x="1382470" y="35229"/>
                </a:lnTo>
                <a:close/>
              </a:path>
              <a:path w="3305175" h="3365500">
                <a:moveTo>
                  <a:pt x="1362248" y="38773"/>
                </a:moveTo>
                <a:close/>
              </a:path>
              <a:path w="3305175" h="3365500">
                <a:moveTo>
                  <a:pt x="1342110" y="42570"/>
                </a:moveTo>
                <a:close/>
              </a:path>
              <a:path w="3305175" h="3365500">
                <a:moveTo>
                  <a:pt x="1423047" y="28905"/>
                </a:moveTo>
                <a:lnTo>
                  <a:pt x="1421180" y="16344"/>
                </a:lnTo>
                <a:lnTo>
                  <a:pt x="1442097" y="13500"/>
                </a:lnTo>
                <a:lnTo>
                  <a:pt x="1462823" y="10947"/>
                </a:lnTo>
                <a:lnTo>
                  <a:pt x="1471815" y="9969"/>
                </a:lnTo>
                <a:lnTo>
                  <a:pt x="1473199" y="22593"/>
                </a:lnTo>
                <a:lnTo>
                  <a:pt x="1464181" y="23583"/>
                </a:lnTo>
                <a:lnTo>
                  <a:pt x="1443642" y="26111"/>
                </a:lnTo>
                <a:lnTo>
                  <a:pt x="1423047" y="28905"/>
                </a:lnTo>
                <a:close/>
              </a:path>
              <a:path w="3305175" h="3365500">
                <a:moveTo>
                  <a:pt x="1464208" y="23583"/>
                </a:moveTo>
                <a:close/>
              </a:path>
              <a:path w="3305175" h="3365500">
                <a:moveTo>
                  <a:pt x="1443646" y="26111"/>
                </a:moveTo>
                <a:close/>
              </a:path>
              <a:path w="3305175" h="3365500">
                <a:moveTo>
                  <a:pt x="1510956" y="18846"/>
                </a:moveTo>
                <a:lnTo>
                  <a:pt x="1509890" y="6197"/>
                </a:lnTo>
                <a:lnTo>
                  <a:pt x="1525358" y="4889"/>
                </a:lnTo>
                <a:lnTo>
                  <a:pt x="1546453" y="3390"/>
                </a:lnTo>
                <a:lnTo>
                  <a:pt x="1560728" y="2565"/>
                </a:lnTo>
                <a:lnTo>
                  <a:pt x="1561464" y="15252"/>
                </a:lnTo>
                <a:lnTo>
                  <a:pt x="1547409" y="16065"/>
                </a:lnTo>
                <a:lnTo>
                  <a:pt x="1526336" y="17551"/>
                </a:lnTo>
                <a:lnTo>
                  <a:pt x="1510956" y="18846"/>
                </a:lnTo>
                <a:close/>
              </a:path>
              <a:path w="3305175" h="3365500">
                <a:moveTo>
                  <a:pt x="1547189" y="16078"/>
                </a:moveTo>
                <a:lnTo>
                  <a:pt x="1547409" y="16065"/>
                </a:lnTo>
                <a:lnTo>
                  <a:pt x="1547189" y="16078"/>
                </a:lnTo>
                <a:close/>
              </a:path>
              <a:path w="3305175" h="3365500">
                <a:moveTo>
                  <a:pt x="1599361" y="13576"/>
                </a:moveTo>
                <a:lnTo>
                  <a:pt x="1598955" y="888"/>
                </a:lnTo>
                <a:lnTo>
                  <a:pt x="1609851" y="533"/>
                </a:lnTo>
                <a:lnTo>
                  <a:pt x="1631149" y="126"/>
                </a:lnTo>
                <a:lnTo>
                  <a:pt x="1649907" y="0"/>
                </a:lnTo>
                <a:lnTo>
                  <a:pt x="1649983" y="12700"/>
                </a:lnTo>
                <a:lnTo>
                  <a:pt x="1631390" y="12826"/>
                </a:lnTo>
                <a:lnTo>
                  <a:pt x="1610181" y="13233"/>
                </a:lnTo>
                <a:lnTo>
                  <a:pt x="1599361" y="13576"/>
                </a:lnTo>
                <a:close/>
              </a:path>
              <a:path w="3305175" h="3365500">
                <a:moveTo>
                  <a:pt x="1738439" y="14947"/>
                </a:moveTo>
                <a:lnTo>
                  <a:pt x="1736966" y="14858"/>
                </a:lnTo>
                <a:lnTo>
                  <a:pt x="1715896" y="13906"/>
                </a:lnTo>
                <a:lnTo>
                  <a:pt x="1694827" y="13233"/>
                </a:lnTo>
                <a:lnTo>
                  <a:pt x="1687918" y="13093"/>
                </a:lnTo>
                <a:lnTo>
                  <a:pt x="1688159" y="393"/>
                </a:lnTo>
                <a:lnTo>
                  <a:pt x="1695157" y="533"/>
                </a:lnTo>
                <a:lnTo>
                  <a:pt x="1716379" y="1219"/>
                </a:lnTo>
                <a:lnTo>
                  <a:pt x="1739175" y="2260"/>
                </a:lnTo>
                <a:lnTo>
                  <a:pt x="1738439" y="14947"/>
                </a:lnTo>
                <a:close/>
              </a:path>
              <a:path w="3305175" h="3365500">
                <a:moveTo>
                  <a:pt x="1826716" y="22021"/>
                </a:moveTo>
                <a:lnTo>
                  <a:pt x="1820163" y="21297"/>
                </a:lnTo>
                <a:lnTo>
                  <a:pt x="1799450" y="19291"/>
                </a:lnTo>
                <a:lnTo>
                  <a:pt x="1778672" y="17551"/>
                </a:lnTo>
                <a:lnTo>
                  <a:pt x="1776374" y="17386"/>
                </a:lnTo>
                <a:lnTo>
                  <a:pt x="1777275" y="4724"/>
                </a:lnTo>
                <a:lnTo>
                  <a:pt x="1779650" y="4889"/>
                </a:lnTo>
                <a:lnTo>
                  <a:pt x="1800681" y="6654"/>
                </a:lnTo>
                <a:lnTo>
                  <a:pt x="1821471" y="8674"/>
                </a:lnTo>
                <a:lnTo>
                  <a:pt x="1828101" y="9397"/>
                </a:lnTo>
                <a:lnTo>
                  <a:pt x="1826716" y="22021"/>
                </a:lnTo>
                <a:close/>
              </a:path>
              <a:path w="3305175" h="3365500">
                <a:moveTo>
                  <a:pt x="1914473" y="33908"/>
                </a:moveTo>
                <a:lnTo>
                  <a:pt x="1902231" y="31915"/>
                </a:lnTo>
                <a:lnTo>
                  <a:pt x="1881834" y="28879"/>
                </a:lnTo>
                <a:lnTo>
                  <a:pt x="1864385" y="26504"/>
                </a:lnTo>
                <a:lnTo>
                  <a:pt x="1866099" y="13919"/>
                </a:lnTo>
                <a:lnTo>
                  <a:pt x="1883701" y="16319"/>
                </a:lnTo>
                <a:lnTo>
                  <a:pt x="1904263" y="19380"/>
                </a:lnTo>
                <a:lnTo>
                  <a:pt x="1916505" y="21361"/>
                </a:lnTo>
                <a:lnTo>
                  <a:pt x="1914473" y="33908"/>
                </a:lnTo>
                <a:close/>
              </a:path>
              <a:path w="3305175" h="3365500">
                <a:moveTo>
                  <a:pt x="2003174" y="42570"/>
                </a:moveTo>
                <a:lnTo>
                  <a:pt x="1962933" y="42557"/>
                </a:lnTo>
                <a:lnTo>
                  <a:pt x="1951837" y="40462"/>
                </a:lnTo>
                <a:lnTo>
                  <a:pt x="1954199" y="27990"/>
                </a:lnTo>
                <a:lnTo>
                  <a:pt x="1965426" y="30098"/>
                </a:lnTo>
                <a:lnTo>
                  <a:pt x="1985644" y="34175"/>
                </a:lnTo>
                <a:lnTo>
                  <a:pt x="2004123" y="38150"/>
                </a:lnTo>
                <a:lnTo>
                  <a:pt x="2003174" y="42570"/>
                </a:lnTo>
                <a:close/>
              </a:path>
              <a:path w="3305175" h="3365500">
                <a:moveTo>
                  <a:pt x="2002307" y="46608"/>
                </a:moveTo>
                <a:lnTo>
                  <a:pt x="1982990" y="46596"/>
                </a:lnTo>
                <a:lnTo>
                  <a:pt x="1962911" y="42557"/>
                </a:lnTo>
                <a:lnTo>
                  <a:pt x="2003174" y="42570"/>
                </a:lnTo>
                <a:lnTo>
                  <a:pt x="2002307" y="46608"/>
                </a:lnTo>
                <a:close/>
              </a:path>
              <a:path w="3305175" h="3365500">
                <a:moveTo>
                  <a:pt x="2001456" y="50571"/>
                </a:moveTo>
                <a:lnTo>
                  <a:pt x="1982977" y="46596"/>
                </a:lnTo>
                <a:lnTo>
                  <a:pt x="2002307" y="46608"/>
                </a:lnTo>
                <a:lnTo>
                  <a:pt x="2001456" y="50571"/>
                </a:lnTo>
                <a:close/>
              </a:path>
              <a:path w="3305175" h="3365500">
                <a:moveTo>
                  <a:pt x="2087733" y="70523"/>
                </a:moveTo>
                <a:lnTo>
                  <a:pt x="2081939" y="70510"/>
                </a:lnTo>
                <a:lnTo>
                  <a:pt x="2062301" y="65239"/>
                </a:lnTo>
                <a:lnTo>
                  <a:pt x="2042616" y="60210"/>
                </a:lnTo>
                <a:lnTo>
                  <a:pt x="2038400" y="59194"/>
                </a:lnTo>
                <a:lnTo>
                  <a:pt x="2041385" y="46850"/>
                </a:lnTo>
                <a:lnTo>
                  <a:pt x="2045753" y="47904"/>
                </a:lnTo>
                <a:lnTo>
                  <a:pt x="2065603" y="52971"/>
                </a:lnTo>
                <a:lnTo>
                  <a:pt x="2085352" y="58280"/>
                </a:lnTo>
                <a:lnTo>
                  <a:pt x="2090749" y="59804"/>
                </a:lnTo>
                <a:lnTo>
                  <a:pt x="2087733" y="70523"/>
                </a:lnTo>
                <a:close/>
              </a:path>
              <a:path w="3305175" h="3365500">
                <a:moveTo>
                  <a:pt x="2087308" y="72034"/>
                </a:moveTo>
                <a:lnTo>
                  <a:pt x="2081910" y="70510"/>
                </a:lnTo>
                <a:lnTo>
                  <a:pt x="2087733" y="70523"/>
                </a:lnTo>
                <a:lnTo>
                  <a:pt x="2087308" y="72034"/>
                </a:lnTo>
                <a:close/>
              </a:path>
              <a:path w="3305175" h="3365500">
                <a:moveTo>
                  <a:pt x="2173340" y="93979"/>
                </a:moveTo>
                <a:lnTo>
                  <a:pt x="2159393" y="93979"/>
                </a:lnTo>
                <a:lnTo>
                  <a:pt x="2140114" y="87731"/>
                </a:lnTo>
                <a:lnTo>
                  <a:pt x="2123719" y="82664"/>
                </a:lnTo>
                <a:lnTo>
                  <a:pt x="2127478" y="70523"/>
                </a:lnTo>
                <a:lnTo>
                  <a:pt x="2144026" y="75653"/>
                </a:lnTo>
                <a:lnTo>
                  <a:pt x="2163381" y="81914"/>
                </a:lnTo>
                <a:lnTo>
                  <a:pt x="2175979" y="86169"/>
                </a:lnTo>
                <a:lnTo>
                  <a:pt x="2173340" y="93979"/>
                </a:lnTo>
                <a:close/>
              </a:path>
              <a:path w="3305175" h="3365500">
                <a:moveTo>
                  <a:pt x="2171915" y="98196"/>
                </a:moveTo>
                <a:lnTo>
                  <a:pt x="2159373" y="93973"/>
                </a:lnTo>
                <a:lnTo>
                  <a:pt x="2173340" y="93979"/>
                </a:lnTo>
                <a:lnTo>
                  <a:pt x="2171915" y="98196"/>
                </a:lnTo>
                <a:close/>
              </a:path>
              <a:path w="3305175" h="3365500">
                <a:moveTo>
                  <a:pt x="2251670" y="114007"/>
                </a:moveTo>
                <a:lnTo>
                  <a:pt x="2216378" y="114007"/>
                </a:lnTo>
                <a:lnTo>
                  <a:pt x="2207691" y="110832"/>
                </a:lnTo>
                <a:lnTo>
                  <a:pt x="2212047" y="98907"/>
                </a:lnTo>
                <a:lnTo>
                  <a:pt x="2220823" y="102107"/>
                </a:lnTo>
                <a:lnTo>
                  <a:pt x="2239746" y="109308"/>
                </a:lnTo>
                <a:lnTo>
                  <a:pt x="2251670" y="114007"/>
                </a:lnTo>
                <a:close/>
              </a:path>
              <a:path w="3305175" h="3365500">
                <a:moveTo>
                  <a:pt x="2258084" y="121145"/>
                </a:moveTo>
                <a:lnTo>
                  <a:pt x="2235161" y="121145"/>
                </a:lnTo>
                <a:lnTo>
                  <a:pt x="2216302" y="113982"/>
                </a:lnTo>
                <a:lnTo>
                  <a:pt x="2251670" y="114007"/>
                </a:lnTo>
                <a:lnTo>
                  <a:pt x="2258567" y="116725"/>
                </a:lnTo>
                <a:lnTo>
                  <a:pt x="2259698" y="117195"/>
                </a:lnTo>
                <a:lnTo>
                  <a:pt x="2258084" y="121145"/>
                </a:lnTo>
                <a:close/>
              </a:path>
              <a:path w="3305175" h="3365500">
                <a:moveTo>
                  <a:pt x="2255073" y="128511"/>
                </a:moveTo>
                <a:lnTo>
                  <a:pt x="2253830" y="128511"/>
                </a:lnTo>
                <a:lnTo>
                  <a:pt x="2235085" y="121119"/>
                </a:lnTo>
                <a:lnTo>
                  <a:pt x="2258084" y="121145"/>
                </a:lnTo>
                <a:lnTo>
                  <a:pt x="2255073" y="128511"/>
                </a:lnTo>
                <a:close/>
              </a:path>
              <a:path w="3305175" h="3365500">
                <a:moveTo>
                  <a:pt x="2254897" y="128943"/>
                </a:moveTo>
                <a:lnTo>
                  <a:pt x="2253754" y="128485"/>
                </a:lnTo>
                <a:lnTo>
                  <a:pt x="2255073" y="128511"/>
                </a:lnTo>
                <a:lnTo>
                  <a:pt x="2254897" y="128943"/>
                </a:lnTo>
                <a:close/>
              </a:path>
              <a:path w="3305175" h="3365500">
                <a:moveTo>
                  <a:pt x="2322224" y="143903"/>
                </a:moveTo>
                <a:lnTo>
                  <a:pt x="2290838" y="143903"/>
                </a:lnTo>
                <a:lnTo>
                  <a:pt x="2290000" y="143548"/>
                </a:lnTo>
                <a:lnTo>
                  <a:pt x="2294953" y="131851"/>
                </a:lnTo>
                <a:lnTo>
                  <a:pt x="2314346" y="140334"/>
                </a:lnTo>
                <a:lnTo>
                  <a:pt x="2322224" y="143903"/>
                </a:lnTo>
                <a:close/>
              </a:path>
              <a:path w="3305175" h="3365500">
                <a:moveTo>
                  <a:pt x="2336113" y="164274"/>
                </a:moveTo>
                <a:lnTo>
                  <a:pt x="2327325" y="160159"/>
                </a:lnTo>
                <a:lnTo>
                  <a:pt x="2309101" y="151904"/>
                </a:lnTo>
                <a:lnTo>
                  <a:pt x="2290774" y="143878"/>
                </a:lnTo>
                <a:lnTo>
                  <a:pt x="2322224" y="143903"/>
                </a:lnTo>
                <a:lnTo>
                  <a:pt x="2332710" y="148653"/>
                </a:lnTo>
                <a:lnTo>
                  <a:pt x="2341498" y="152768"/>
                </a:lnTo>
                <a:lnTo>
                  <a:pt x="2336113" y="164274"/>
                </a:lnTo>
                <a:close/>
              </a:path>
              <a:path w="3305175" h="3365500">
                <a:moveTo>
                  <a:pt x="2409000" y="186245"/>
                </a:moveTo>
                <a:lnTo>
                  <a:pt x="2381338" y="186245"/>
                </a:lnTo>
                <a:lnTo>
                  <a:pt x="2370302" y="180746"/>
                </a:lnTo>
                <a:lnTo>
                  <a:pt x="2375966" y="169379"/>
                </a:lnTo>
                <a:lnTo>
                  <a:pt x="2387066" y="174917"/>
                </a:lnTo>
                <a:lnTo>
                  <a:pt x="2404947" y="184099"/>
                </a:lnTo>
                <a:lnTo>
                  <a:pt x="2409000" y="186245"/>
                </a:lnTo>
                <a:close/>
              </a:path>
              <a:path w="3305175" h="3365500">
                <a:moveTo>
                  <a:pt x="2419861" y="195364"/>
                </a:moveTo>
                <a:lnTo>
                  <a:pt x="2399080" y="195364"/>
                </a:lnTo>
                <a:lnTo>
                  <a:pt x="2381270" y="186211"/>
                </a:lnTo>
                <a:lnTo>
                  <a:pt x="2409000" y="186245"/>
                </a:lnTo>
                <a:lnTo>
                  <a:pt x="2421254" y="192735"/>
                </a:lnTo>
                <a:lnTo>
                  <a:pt x="2419861" y="195364"/>
                </a:lnTo>
                <a:close/>
              </a:path>
              <a:path w="3305175" h="3365500">
                <a:moveTo>
                  <a:pt x="2415311" y="203949"/>
                </a:moveTo>
                <a:lnTo>
                  <a:pt x="2399004" y="195325"/>
                </a:lnTo>
                <a:lnTo>
                  <a:pt x="2419861" y="195364"/>
                </a:lnTo>
                <a:lnTo>
                  <a:pt x="2415311" y="203949"/>
                </a:lnTo>
                <a:close/>
              </a:path>
              <a:path w="3305175" h="3365500">
                <a:moveTo>
                  <a:pt x="2494465" y="244068"/>
                </a:moveTo>
                <a:lnTo>
                  <a:pt x="2485872" y="244068"/>
                </a:lnTo>
                <a:lnTo>
                  <a:pt x="2468714" y="233870"/>
                </a:lnTo>
                <a:lnTo>
                  <a:pt x="2451480" y="223926"/>
                </a:lnTo>
                <a:lnTo>
                  <a:pt x="2448534" y="222275"/>
                </a:lnTo>
                <a:lnTo>
                  <a:pt x="2454744" y="211200"/>
                </a:lnTo>
                <a:lnTo>
                  <a:pt x="2457830" y="212928"/>
                </a:lnTo>
                <a:lnTo>
                  <a:pt x="2475191" y="222961"/>
                </a:lnTo>
                <a:lnTo>
                  <a:pt x="2492425" y="233184"/>
                </a:lnTo>
                <a:lnTo>
                  <a:pt x="2498750" y="237045"/>
                </a:lnTo>
                <a:lnTo>
                  <a:pt x="2494465" y="244068"/>
                </a:lnTo>
                <a:close/>
              </a:path>
              <a:path w="3305175" h="3365500">
                <a:moveTo>
                  <a:pt x="2492133" y="247891"/>
                </a:moveTo>
                <a:lnTo>
                  <a:pt x="2485831" y="244044"/>
                </a:lnTo>
                <a:lnTo>
                  <a:pt x="2494465" y="244068"/>
                </a:lnTo>
                <a:lnTo>
                  <a:pt x="2492133" y="247891"/>
                </a:lnTo>
                <a:close/>
              </a:path>
              <a:path w="3305175" h="3365500">
                <a:moveTo>
                  <a:pt x="2559394" y="275742"/>
                </a:moveTo>
                <a:lnTo>
                  <a:pt x="2536392" y="275742"/>
                </a:lnTo>
                <a:lnTo>
                  <a:pt x="2524327" y="267982"/>
                </a:lnTo>
                <a:lnTo>
                  <a:pt x="2531198" y="257301"/>
                </a:lnTo>
                <a:lnTo>
                  <a:pt x="2543327" y="265112"/>
                </a:lnTo>
                <a:lnTo>
                  <a:pt x="2559394" y="275742"/>
                </a:lnTo>
                <a:close/>
              </a:path>
              <a:path w="3305175" h="3365500">
                <a:moveTo>
                  <a:pt x="2572818" y="286702"/>
                </a:moveTo>
                <a:lnTo>
                  <a:pt x="2552953" y="286702"/>
                </a:lnTo>
                <a:lnTo>
                  <a:pt x="2536329" y="275704"/>
                </a:lnTo>
                <a:lnTo>
                  <a:pt x="2559394" y="275742"/>
                </a:lnTo>
                <a:lnTo>
                  <a:pt x="2573680" y="285432"/>
                </a:lnTo>
                <a:lnTo>
                  <a:pt x="2572818" y="286702"/>
                </a:lnTo>
                <a:close/>
              </a:path>
              <a:path w="3305175" h="3365500">
                <a:moveTo>
                  <a:pt x="2566555" y="295935"/>
                </a:moveTo>
                <a:lnTo>
                  <a:pt x="2552890" y="286664"/>
                </a:lnTo>
                <a:lnTo>
                  <a:pt x="2572818" y="286702"/>
                </a:lnTo>
                <a:lnTo>
                  <a:pt x="2566555" y="295935"/>
                </a:lnTo>
                <a:close/>
              </a:path>
              <a:path w="3305175" h="3365500">
                <a:moveTo>
                  <a:pt x="2623283" y="320751"/>
                </a:moveTo>
                <a:lnTo>
                  <a:pt x="2601810" y="320751"/>
                </a:lnTo>
                <a:lnTo>
                  <a:pt x="2597606" y="317741"/>
                </a:lnTo>
                <a:lnTo>
                  <a:pt x="2604985" y="307416"/>
                </a:lnTo>
                <a:lnTo>
                  <a:pt x="2609265" y="310464"/>
                </a:lnTo>
                <a:lnTo>
                  <a:pt x="2623283" y="320751"/>
                </a:lnTo>
                <a:close/>
              </a:path>
              <a:path w="3305175" h="3365500">
                <a:moveTo>
                  <a:pt x="2638939" y="332485"/>
                </a:moveTo>
                <a:lnTo>
                  <a:pt x="2617812" y="332485"/>
                </a:lnTo>
                <a:lnTo>
                  <a:pt x="2601747" y="320713"/>
                </a:lnTo>
                <a:lnTo>
                  <a:pt x="2623283" y="320751"/>
                </a:lnTo>
                <a:lnTo>
                  <a:pt x="2625394" y="322300"/>
                </a:lnTo>
                <a:lnTo>
                  <a:pt x="2638939" y="332485"/>
                </a:lnTo>
                <a:close/>
              </a:path>
              <a:path w="3305175" h="3365500">
                <a:moveTo>
                  <a:pt x="2640886" y="344411"/>
                </a:moveTo>
                <a:lnTo>
                  <a:pt x="2633674" y="344411"/>
                </a:lnTo>
                <a:lnTo>
                  <a:pt x="2617749" y="332447"/>
                </a:lnTo>
                <a:lnTo>
                  <a:pt x="2638939" y="332485"/>
                </a:lnTo>
                <a:lnTo>
                  <a:pt x="2641371" y="334314"/>
                </a:lnTo>
                <a:lnTo>
                  <a:pt x="2645943" y="337845"/>
                </a:lnTo>
                <a:lnTo>
                  <a:pt x="2640886" y="344411"/>
                </a:lnTo>
                <a:close/>
              </a:path>
              <a:path w="3305175" h="3365500">
                <a:moveTo>
                  <a:pt x="2638196" y="347903"/>
                </a:moveTo>
                <a:lnTo>
                  <a:pt x="2633611" y="344373"/>
                </a:lnTo>
                <a:lnTo>
                  <a:pt x="2640886" y="344411"/>
                </a:lnTo>
                <a:lnTo>
                  <a:pt x="2638196" y="347903"/>
                </a:lnTo>
                <a:close/>
              </a:path>
              <a:path w="3305175" h="3365500">
                <a:moveTo>
                  <a:pt x="2700241" y="381317"/>
                </a:moveTo>
                <a:lnTo>
                  <a:pt x="2680360" y="381317"/>
                </a:lnTo>
                <a:lnTo>
                  <a:pt x="2668041" y="371335"/>
                </a:lnTo>
                <a:lnTo>
                  <a:pt x="2676029" y="361467"/>
                </a:lnTo>
                <a:lnTo>
                  <a:pt x="2688411" y="371500"/>
                </a:lnTo>
                <a:lnTo>
                  <a:pt x="2700241" y="381317"/>
                </a:lnTo>
                <a:close/>
              </a:path>
              <a:path w="3305175" h="3365500">
                <a:moveTo>
                  <a:pt x="2715232" y="393992"/>
                </a:moveTo>
                <a:lnTo>
                  <a:pt x="2695625" y="393992"/>
                </a:lnTo>
                <a:lnTo>
                  <a:pt x="2680296" y="381266"/>
                </a:lnTo>
                <a:lnTo>
                  <a:pt x="2700241" y="381317"/>
                </a:lnTo>
                <a:lnTo>
                  <a:pt x="2703791" y="384263"/>
                </a:lnTo>
                <a:lnTo>
                  <a:pt x="2715232" y="393992"/>
                </a:lnTo>
                <a:close/>
              </a:path>
              <a:path w="3305175" h="3365500">
                <a:moveTo>
                  <a:pt x="2707017" y="403682"/>
                </a:moveTo>
                <a:lnTo>
                  <a:pt x="2695562" y="393941"/>
                </a:lnTo>
                <a:lnTo>
                  <a:pt x="2715247" y="394004"/>
                </a:lnTo>
                <a:lnTo>
                  <a:pt x="2707017" y="403682"/>
                </a:lnTo>
                <a:close/>
              </a:path>
              <a:path w="3305175" h="3365500">
                <a:moveTo>
                  <a:pt x="2772701" y="463003"/>
                </a:moveTo>
                <a:lnTo>
                  <a:pt x="2769552" y="459981"/>
                </a:lnTo>
                <a:lnTo>
                  <a:pt x="2755074" y="446417"/>
                </a:lnTo>
                <a:lnTo>
                  <a:pt x="2740431" y="433031"/>
                </a:lnTo>
                <a:lnTo>
                  <a:pt x="2735554" y="428688"/>
                </a:lnTo>
                <a:lnTo>
                  <a:pt x="2744012" y="419214"/>
                </a:lnTo>
                <a:lnTo>
                  <a:pt x="2749003" y="423659"/>
                </a:lnTo>
                <a:lnTo>
                  <a:pt x="2763748" y="437159"/>
                </a:lnTo>
                <a:lnTo>
                  <a:pt x="2778340" y="450824"/>
                </a:lnTo>
                <a:lnTo>
                  <a:pt x="2781490" y="453834"/>
                </a:lnTo>
                <a:lnTo>
                  <a:pt x="2772701" y="463003"/>
                </a:lnTo>
                <a:close/>
              </a:path>
              <a:path w="3305175" h="3365500">
                <a:moveTo>
                  <a:pt x="2829770" y="501764"/>
                </a:moveTo>
                <a:lnTo>
                  <a:pt x="2812084" y="501764"/>
                </a:lnTo>
                <a:lnTo>
                  <a:pt x="2799879" y="489483"/>
                </a:lnTo>
                <a:lnTo>
                  <a:pt x="2808884" y="480542"/>
                </a:lnTo>
                <a:lnTo>
                  <a:pt x="2821139" y="492874"/>
                </a:lnTo>
                <a:lnTo>
                  <a:pt x="2829770" y="501764"/>
                </a:lnTo>
                <a:close/>
              </a:path>
              <a:path w="3305175" h="3365500">
                <a:moveTo>
                  <a:pt x="2843395" y="516013"/>
                </a:moveTo>
                <a:lnTo>
                  <a:pt x="2825902" y="516013"/>
                </a:lnTo>
                <a:lnTo>
                  <a:pt x="2812021" y="501713"/>
                </a:lnTo>
                <a:lnTo>
                  <a:pt x="2829770" y="501764"/>
                </a:lnTo>
                <a:lnTo>
                  <a:pt x="2835071" y="507225"/>
                </a:lnTo>
                <a:lnTo>
                  <a:pt x="2843395" y="516013"/>
                </a:lnTo>
                <a:close/>
              </a:path>
              <a:path w="3305175" h="3365500">
                <a:moveTo>
                  <a:pt x="2835173" y="525805"/>
                </a:moveTo>
                <a:lnTo>
                  <a:pt x="2825851" y="515962"/>
                </a:lnTo>
                <a:lnTo>
                  <a:pt x="2843395" y="516013"/>
                </a:lnTo>
                <a:lnTo>
                  <a:pt x="2844393" y="517067"/>
                </a:lnTo>
                <a:lnTo>
                  <a:pt x="2835173" y="525805"/>
                </a:lnTo>
                <a:close/>
              </a:path>
              <a:path w="3305175" h="3365500">
                <a:moveTo>
                  <a:pt x="2896616" y="589737"/>
                </a:moveTo>
                <a:lnTo>
                  <a:pt x="2892500" y="589737"/>
                </a:lnTo>
                <a:lnTo>
                  <a:pt x="2879470" y="574611"/>
                </a:lnTo>
                <a:lnTo>
                  <a:pt x="2866326" y="559701"/>
                </a:lnTo>
                <a:lnTo>
                  <a:pt x="2860903" y="553707"/>
                </a:lnTo>
                <a:lnTo>
                  <a:pt x="2870326" y="545185"/>
                </a:lnTo>
                <a:lnTo>
                  <a:pt x="2875851" y="551307"/>
                </a:lnTo>
                <a:lnTo>
                  <a:pt x="2889097" y="566331"/>
                </a:lnTo>
                <a:lnTo>
                  <a:pt x="2902178" y="581507"/>
                </a:lnTo>
                <a:lnTo>
                  <a:pt x="2903918" y="583590"/>
                </a:lnTo>
                <a:lnTo>
                  <a:pt x="2896616" y="589737"/>
                </a:lnTo>
                <a:close/>
              </a:path>
              <a:path w="3305175" h="3365500">
                <a:moveTo>
                  <a:pt x="2894202" y="591769"/>
                </a:moveTo>
                <a:lnTo>
                  <a:pt x="2892450" y="589686"/>
                </a:lnTo>
                <a:lnTo>
                  <a:pt x="2896616" y="589737"/>
                </a:lnTo>
                <a:lnTo>
                  <a:pt x="2894202" y="591769"/>
                </a:lnTo>
                <a:close/>
              </a:path>
              <a:path w="3305175" h="3365500">
                <a:moveTo>
                  <a:pt x="2958593" y="651586"/>
                </a:moveTo>
                <a:lnTo>
                  <a:pt x="2942627" y="651586"/>
                </a:lnTo>
                <a:lnTo>
                  <a:pt x="2930321" y="635838"/>
                </a:lnTo>
                <a:lnTo>
                  <a:pt x="2918421" y="620979"/>
                </a:lnTo>
                <a:lnTo>
                  <a:pt x="2928327" y="613041"/>
                </a:lnTo>
                <a:lnTo>
                  <a:pt x="2940329" y="628014"/>
                </a:lnTo>
                <a:lnTo>
                  <a:pt x="2952686" y="643826"/>
                </a:lnTo>
                <a:lnTo>
                  <a:pt x="2958593" y="651586"/>
                </a:lnTo>
                <a:close/>
              </a:path>
              <a:path w="3305175" h="3365500">
                <a:moveTo>
                  <a:pt x="2949676" y="660831"/>
                </a:moveTo>
                <a:lnTo>
                  <a:pt x="2942577" y="651535"/>
                </a:lnTo>
                <a:lnTo>
                  <a:pt x="2958593" y="651586"/>
                </a:lnTo>
                <a:lnTo>
                  <a:pt x="2959772" y="653135"/>
                </a:lnTo>
                <a:lnTo>
                  <a:pt x="2949676" y="660831"/>
                </a:lnTo>
                <a:close/>
              </a:path>
              <a:path w="3305175" h="3365500">
                <a:moveTo>
                  <a:pt x="3005275" y="715886"/>
                </a:moveTo>
                <a:lnTo>
                  <a:pt x="2989846" y="715886"/>
                </a:lnTo>
                <a:lnTo>
                  <a:pt x="2978276" y="699528"/>
                </a:lnTo>
                <a:lnTo>
                  <a:pt x="2972307" y="691299"/>
                </a:lnTo>
                <a:lnTo>
                  <a:pt x="2982582" y="683831"/>
                </a:lnTo>
                <a:lnTo>
                  <a:pt x="2988639" y="692188"/>
                </a:lnTo>
                <a:lnTo>
                  <a:pt x="3000260" y="708609"/>
                </a:lnTo>
                <a:lnTo>
                  <a:pt x="3005275" y="715886"/>
                </a:lnTo>
                <a:close/>
              </a:path>
              <a:path w="3305175" h="3365500">
                <a:moveTo>
                  <a:pt x="3001403" y="732650"/>
                </a:moveTo>
                <a:lnTo>
                  <a:pt x="2989795" y="715822"/>
                </a:lnTo>
                <a:lnTo>
                  <a:pt x="3005275" y="715886"/>
                </a:lnTo>
                <a:lnTo>
                  <a:pt x="3011944" y="725563"/>
                </a:lnTo>
                <a:lnTo>
                  <a:pt x="3001403" y="732650"/>
                </a:lnTo>
                <a:close/>
              </a:path>
              <a:path w="3305175" h="3365500">
                <a:moveTo>
                  <a:pt x="3049257" y="807199"/>
                </a:moveTo>
                <a:lnTo>
                  <a:pt x="3044570" y="799452"/>
                </a:lnTo>
                <a:lnTo>
                  <a:pt x="3034004" y="782446"/>
                </a:lnTo>
                <a:lnTo>
                  <a:pt x="3023247" y="765581"/>
                </a:lnTo>
                <a:lnTo>
                  <a:pt x="3022421" y="764336"/>
                </a:lnTo>
                <a:lnTo>
                  <a:pt x="3033051" y="757377"/>
                </a:lnTo>
                <a:lnTo>
                  <a:pt x="3033953" y="758748"/>
                </a:lnTo>
                <a:lnTo>
                  <a:pt x="3044786" y="775741"/>
                </a:lnTo>
                <a:lnTo>
                  <a:pt x="3055441" y="792886"/>
                </a:lnTo>
                <a:lnTo>
                  <a:pt x="3060128" y="800620"/>
                </a:lnTo>
                <a:lnTo>
                  <a:pt x="3049257" y="807199"/>
                </a:lnTo>
                <a:close/>
              </a:path>
              <a:path w="3305175" h="3365500">
                <a:moveTo>
                  <a:pt x="3093148" y="884148"/>
                </a:moveTo>
                <a:lnTo>
                  <a:pt x="3084867" y="868845"/>
                </a:lnTo>
                <a:lnTo>
                  <a:pt x="3075088" y="851293"/>
                </a:lnTo>
                <a:lnTo>
                  <a:pt x="3068548" y="839876"/>
                </a:lnTo>
                <a:lnTo>
                  <a:pt x="3079571" y="833564"/>
                </a:lnTo>
                <a:lnTo>
                  <a:pt x="3086188" y="845121"/>
                </a:lnTo>
                <a:lnTo>
                  <a:pt x="3096031" y="862799"/>
                </a:lnTo>
                <a:lnTo>
                  <a:pt x="3104311" y="878103"/>
                </a:lnTo>
                <a:lnTo>
                  <a:pt x="3093148" y="884148"/>
                </a:lnTo>
                <a:close/>
              </a:path>
              <a:path w="3305175" h="3365500">
                <a:moveTo>
                  <a:pt x="3127169" y="922350"/>
                </a:moveTo>
                <a:lnTo>
                  <a:pt x="3112998" y="922350"/>
                </a:lnTo>
                <a:lnTo>
                  <a:pt x="3110674" y="917803"/>
                </a:lnTo>
                <a:lnTo>
                  <a:pt x="3121989" y="912025"/>
                </a:lnTo>
                <a:lnTo>
                  <a:pt x="3124339" y="916635"/>
                </a:lnTo>
                <a:lnTo>
                  <a:pt x="3127169" y="922350"/>
                </a:lnTo>
                <a:close/>
              </a:path>
              <a:path w="3305175" h="3365500">
                <a:moveTo>
                  <a:pt x="3142838" y="958595"/>
                </a:moveTo>
                <a:lnTo>
                  <a:pt x="3130689" y="958595"/>
                </a:lnTo>
                <a:lnTo>
                  <a:pt x="3121913" y="940346"/>
                </a:lnTo>
                <a:lnTo>
                  <a:pt x="3112986" y="922326"/>
                </a:lnTo>
                <a:lnTo>
                  <a:pt x="3127169" y="922350"/>
                </a:lnTo>
                <a:lnTo>
                  <a:pt x="3133356" y="934846"/>
                </a:lnTo>
                <a:lnTo>
                  <a:pt x="3142170" y="953173"/>
                </a:lnTo>
                <a:lnTo>
                  <a:pt x="3144367" y="957884"/>
                </a:lnTo>
                <a:lnTo>
                  <a:pt x="3142838" y="958595"/>
                </a:lnTo>
                <a:close/>
              </a:path>
              <a:path w="3305175" h="3365500">
                <a:moveTo>
                  <a:pt x="3132848" y="963244"/>
                </a:moveTo>
                <a:lnTo>
                  <a:pt x="3130651" y="958532"/>
                </a:lnTo>
                <a:lnTo>
                  <a:pt x="3142838" y="958595"/>
                </a:lnTo>
                <a:lnTo>
                  <a:pt x="3132848" y="963244"/>
                </a:lnTo>
                <a:close/>
              </a:path>
              <a:path w="3305175" h="3365500">
                <a:moveTo>
                  <a:pt x="3169423" y="1013904"/>
                </a:moveTo>
                <a:lnTo>
                  <a:pt x="3155644" y="1013904"/>
                </a:lnTo>
                <a:lnTo>
                  <a:pt x="3148596" y="997775"/>
                </a:lnTo>
                <a:lnTo>
                  <a:pt x="3160229" y="992695"/>
                </a:lnTo>
                <a:lnTo>
                  <a:pt x="3167303" y="1008888"/>
                </a:lnTo>
                <a:lnTo>
                  <a:pt x="3169423" y="1013904"/>
                </a:lnTo>
                <a:close/>
              </a:path>
              <a:path w="3305175" h="3365500">
                <a:moveTo>
                  <a:pt x="3177245" y="1032573"/>
                </a:moveTo>
                <a:lnTo>
                  <a:pt x="3163531" y="1032573"/>
                </a:lnTo>
                <a:lnTo>
                  <a:pt x="3155606" y="1013828"/>
                </a:lnTo>
                <a:lnTo>
                  <a:pt x="3169423" y="1013904"/>
                </a:lnTo>
                <a:lnTo>
                  <a:pt x="3175253" y="1027696"/>
                </a:lnTo>
                <a:lnTo>
                  <a:pt x="3177245" y="1032573"/>
                </a:lnTo>
                <a:close/>
              </a:path>
              <a:path w="3305175" h="3365500">
                <a:moveTo>
                  <a:pt x="3168357" y="1044409"/>
                </a:moveTo>
                <a:lnTo>
                  <a:pt x="3163493" y="1032497"/>
                </a:lnTo>
                <a:lnTo>
                  <a:pt x="3177245" y="1032573"/>
                </a:lnTo>
                <a:lnTo>
                  <a:pt x="3180117" y="1039609"/>
                </a:lnTo>
                <a:lnTo>
                  <a:pt x="3168357" y="1044409"/>
                </a:lnTo>
                <a:close/>
              </a:path>
              <a:path w="3305175" h="3365500">
                <a:moveTo>
                  <a:pt x="3199561" y="1127315"/>
                </a:moveTo>
                <a:lnTo>
                  <a:pt x="3192868" y="1108328"/>
                </a:lnTo>
                <a:lnTo>
                  <a:pt x="3185858" y="1089202"/>
                </a:lnTo>
                <a:lnTo>
                  <a:pt x="3182238" y="1079715"/>
                </a:lnTo>
                <a:lnTo>
                  <a:pt x="3194113" y="1075207"/>
                </a:lnTo>
                <a:lnTo>
                  <a:pt x="3197745" y="1084770"/>
                </a:lnTo>
                <a:lnTo>
                  <a:pt x="3204844" y="1104112"/>
                </a:lnTo>
                <a:lnTo>
                  <a:pt x="3211537" y="1123086"/>
                </a:lnTo>
                <a:lnTo>
                  <a:pt x="3199561" y="1127315"/>
                </a:lnTo>
                <a:close/>
              </a:path>
              <a:path w="3305175" h="3365500">
                <a:moveTo>
                  <a:pt x="3225873" y="1166444"/>
                </a:moveTo>
                <a:lnTo>
                  <a:pt x="3212566" y="1166444"/>
                </a:lnTo>
                <a:lnTo>
                  <a:pt x="3211550" y="1163307"/>
                </a:lnTo>
                <a:lnTo>
                  <a:pt x="3223628" y="1159383"/>
                </a:lnTo>
                <a:lnTo>
                  <a:pt x="3224669" y="1162583"/>
                </a:lnTo>
                <a:lnTo>
                  <a:pt x="3225873" y="1166444"/>
                </a:lnTo>
                <a:close/>
              </a:path>
              <a:path w="3305175" h="3365500">
                <a:moveTo>
                  <a:pt x="3231924" y="1186002"/>
                </a:moveTo>
                <a:lnTo>
                  <a:pt x="3218675" y="1186002"/>
                </a:lnTo>
                <a:lnTo>
                  <a:pt x="3212540" y="1166367"/>
                </a:lnTo>
                <a:lnTo>
                  <a:pt x="3225873" y="1166444"/>
                </a:lnTo>
                <a:lnTo>
                  <a:pt x="3230816" y="1182293"/>
                </a:lnTo>
                <a:lnTo>
                  <a:pt x="3231924" y="1186002"/>
                </a:lnTo>
                <a:close/>
              </a:path>
              <a:path w="3305175" h="3365500">
                <a:moveTo>
                  <a:pt x="3237750" y="1205661"/>
                </a:moveTo>
                <a:lnTo>
                  <a:pt x="3224542" y="1205661"/>
                </a:lnTo>
                <a:lnTo>
                  <a:pt x="3218649" y="1185926"/>
                </a:lnTo>
                <a:lnTo>
                  <a:pt x="3231924" y="1186002"/>
                </a:lnTo>
                <a:lnTo>
                  <a:pt x="3236734" y="1202093"/>
                </a:lnTo>
                <a:lnTo>
                  <a:pt x="3237750" y="1205661"/>
                </a:lnTo>
                <a:close/>
              </a:path>
              <a:path w="3305175" h="3365500">
                <a:moveTo>
                  <a:pt x="3226269" y="1211681"/>
                </a:moveTo>
                <a:lnTo>
                  <a:pt x="3224517" y="1205585"/>
                </a:lnTo>
                <a:lnTo>
                  <a:pt x="3237750" y="1205661"/>
                </a:lnTo>
                <a:lnTo>
                  <a:pt x="3238474" y="1208201"/>
                </a:lnTo>
                <a:lnTo>
                  <a:pt x="3226269" y="1211681"/>
                </a:lnTo>
                <a:close/>
              </a:path>
              <a:path w="3305175" h="3365500">
                <a:moveTo>
                  <a:pt x="3253845" y="1265237"/>
                </a:moveTo>
                <a:lnTo>
                  <a:pt x="3240773" y="1265237"/>
                </a:lnTo>
                <a:lnTo>
                  <a:pt x="3236366" y="1248257"/>
                </a:lnTo>
                <a:lnTo>
                  <a:pt x="3248659" y="1245069"/>
                </a:lnTo>
                <a:lnTo>
                  <a:pt x="3253079" y="1262126"/>
                </a:lnTo>
                <a:lnTo>
                  <a:pt x="3253845" y="1265237"/>
                </a:lnTo>
                <a:close/>
              </a:path>
              <a:path w="3305175" h="3365500">
                <a:moveTo>
                  <a:pt x="3248532" y="1297419"/>
                </a:moveTo>
                <a:lnTo>
                  <a:pt x="3245687" y="1285227"/>
                </a:lnTo>
                <a:lnTo>
                  <a:pt x="3240747" y="1265161"/>
                </a:lnTo>
                <a:lnTo>
                  <a:pt x="3253845" y="1265237"/>
                </a:lnTo>
                <a:lnTo>
                  <a:pt x="3258057" y="1282344"/>
                </a:lnTo>
                <a:lnTo>
                  <a:pt x="3260902" y="1294536"/>
                </a:lnTo>
                <a:lnTo>
                  <a:pt x="3248532" y="1297419"/>
                </a:lnTo>
                <a:close/>
              </a:path>
              <a:path w="3305175" h="3365500">
                <a:moveTo>
                  <a:pt x="3272018" y="1346034"/>
                </a:moveTo>
                <a:lnTo>
                  <a:pt x="3259086" y="1346034"/>
                </a:lnTo>
                <a:lnTo>
                  <a:pt x="3256686" y="1334477"/>
                </a:lnTo>
                <a:lnTo>
                  <a:pt x="3269119" y="1331899"/>
                </a:lnTo>
                <a:lnTo>
                  <a:pt x="3271532" y="1343533"/>
                </a:lnTo>
                <a:lnTo>
                  <a:pt x="3272018" y="1346034"/>
                </a:lnTo>
                <a:close/>
              </a:path>
              <a:path w="3305175" h="3365500">
                <a:moveTo>
                  <a:pt x="3266274" y="1384198"/>
                </a:moveTo>
                <a:lnTo>
                  <a:pt x="3263036" y="1366392"/>
                </a:lnTo>
                <a:lnTo>
                  <a:pt x="3259061" y="1345958"/>
                </a:lnTo>
                <a:lnTo>
                  <a:pt x="3272018" y="1346034"/>
                </a:lnTo>
                <a:lnTo>
                  <a:pt x="3275532" y="1364119"/>
                </a:lnTo>
                <a:lnTo>
                  <a:pt x="3278771" y="1381925"/>
                </a:lnTo>
                <a:lnTo>
                  <a:pt x="3266274" y="1384198"/>
                </a:lnTo>
                <a:close/>
              </a:path>
              <a:path w="3305175" h="3365500">
                <a:moveTo>
                  <a:pt x="3286331" y="1428267"/>
                </a:moveTo>
                <a:lnTo>
                  <a:pt x="3273500" y="1428267"/>
                </a:lnTo>
                <a:lnTo>
                  <a:pt x="3272459" y="1421638"/>
                </a:lnTo>
                <a:lnTo>
                  <a:pt x="3285007" y="1419669"/>
                </a:lnTo>
                <a:lnTo>
                  <a:pt x="3286061" y="1426387"/>
                </a:lnTo>
                <a:lnTo>
                  <a:pt x="3286331" y="1428267"/>
                </a:lnTo>
                <a:close/>
              </a:path>
              <a:path w="3305175" h="3365500">
                <a:moveTo>
                  <a:pt x="3289297" y="1449044"/>
                </a:moveTo>
                <a:lnTo>
                  <a:pt x="3276485" y="1449044"/>
                </a:lnTo>
                <a:lnTo>
                  <a:pt x="3273488" y="1428191"/>
                </a:lnTo>
                <a:lnTo>
                  <a:pt x="3286331" y="1428267"/>
                </a:lnTo>
                <a:lnTo>
                  <a:pt x="3289071" y="1447317"/>
                </a:lnTo>
                <a:lnTo>
                  <a:pt x="3289297" y="1449044"/>
                </a:lnTo>
                <a:close/>
              </a:path>
              <a:path w="3305175" h="3365500">
                <a:moveTo>
                  <a:pt x="3279431" y="1471714"/>
                </a:moveTo>
                <a:lnTo>
                  <a:pt x="3279215" y="1469821"/>
                </a:lnTo>
                <a:lnTo>
                  <a:pt x="3276472" y="1448968"/>
                </a:lnTo>
                <a:lnTo>
                  <a:pt x="3289297" y="1449044"/>
                </a:lnTo>
                <a:lnTo>
                  <a:pt x="3291827" y="1468323"/>
                </a:lnTo>
                <a:lnTo>
                  <a:pt x="3292042" y="1470215"/>
                </a:lnTo>
                <a:lnTo>
                  <a:pt x="3279431" y="1471714"/>
                </a:lnTo>
                <a:close/>
              </a:path>
              <a:path w="3305175" h="3365500">
                <a:moveTo>
                  <a:pt x="3279215" y="1469897"/>
                </a:moveTo>
                <a:close/>
              </a:path>
              <a:path w="3305175" h="3365500">
                <a:moveTo>
                  <a:pt x="3296688" y="1511846"/>
                </a:moveTo>
                <a:lnTo>
                  <a:pt x="3283927" y="1511846"/>
                </a:lnTo>
                <a:lnTo>
                  <a:pt x="3283673" y="1509496"/>
                </a:lnTo>
                <a:lnTo>
                  <a:pt x="3296310" y="1508163"/>
                </a:lnTo>
                <a:lnTo>
                  <a:pt x="3296688" y="1511846"/>
                </a:lnTo>
                <a:close/>
              </a:path>
              <a:path w="3305175" h="3365500">
                <a:moveTo>
                  <a:pt x="3288004" y="1559877"/>
                </a:moveTo>
                <a:lnTo>
                  <a:pt x="3287610" y="1554035"/>
                </a:lnTo>
                <a:lnTo>
                  <a:pt x="3285896" y="1532864"/>
                </a:lnTo>
                <a:lnTo>
                  <a:pt x="3283914" y="1511769"/>
                </a:lnTo>
                <a:lnTo>
                  <a:pt x="3296688" y="1511846"/>
                </a:lnTo>
                <a:lnTo>
                  <a:pt x="3298558" y="1531835"/>
                </a:lnTo>
                <a:lnTo>
                  <a:pt x="3300343" y="1554111"/>
                </a:lnTo>
                <a:lnTo>
                  <a:pt x="3300678" y="1559001"/>
                </a:lnTo>
                <a:lnTo>
                  <a:pt x="3288004" y="1559877"/>
                </a:lnTo>
                <a:close/>
              </a:path>
              <a:path w="3305175" h="3365500">
                <a:moveTo>
                  <a:pt x="3285896" y="1532940"/>
                </a:moveTo>
                <a:close/>
              </a:path>
              <a:path w="3305175" h="3365500">
                <a:moveTo>
                  <a:pt x="3287610" y="1554111"/>
                </a:moveTo>
                <a:close/>
              </a:path>
              <a:path w="3305175" h="3365500">
                <a:moveTo>
                  <a:pt x="3292017" y="1648358"/>
                </a:moveTo>
                <a:lnTo>
                  <a:pt x="3291840" y="1639100"/>
                </a:lnTo>
                <a:lnTo>
                  <a:pt x="3291168" y="1617497"/>
                </a:lnTo>
                <a:lnTo>
                  <a:pt x="3290303" y="1597748"/>
                </a:lnTo>
                <a:lnTo>
                  <a:pt x="3302990" y="1597190"/>
                </a:lnTo>
                <a:lnTo>
                  <a:pt x="3303896" y="1618043"/>
                </a:lnTo>
                <a:lnTo>
                  <a:pt x="3304559" y="1639493"/>
                </a:lnTo>
                <a:lnTo>
                  <a:pt x="3304717" y="1648117"/>
                </a:lnTo>
                <a:lnTo>
                  <a:pt x="3292017" y="1648358"/>
                </a:lnTo>
                <a:close/>
              </a:path>
              <a:path w="3305175" h="3365500">
                <a:moveTo>
                  <a:pt x="3291192" y="1618043"/>
                </a:moveTo>
                <a:close/>
              </a:path>
              <a:path w="3305175" h="3365500">
                <a:moveTo>
                  <a:pt x="3291852" y="1639493"/>
                </a:moveTo>
                <a:close/>
              </a:path>
              <a:path w="3305175" h="3365500">
                <a:moveTo>
                  <a:pt x="3304556" y="1725714"/>
                </a:moveTo>
                <a:lnTo>
                  <a:pt x="3291852" y="1725714"/>
                </a:lnTo>
                <a:lnTo>
                  <a:pt x="3292254" y="1704352"/>
                </a:lnTo>
                <a:lnTo>
                  <a:pt x="3292373" y="1686293"/>
                </a:lnTo>
                <a:lnTo>
                  <a:pt x="3305073" y="1686369"/>
                </a:lnTo>
                <a:lnTo>
                  <a:pt x="3304958" y="1704352"/>
                </a:lnTo>
                <a:lnTo>
                  <a:pt x="3304556" y="1725714"/>
                </a:lnTo>
                <a:close/>
              </a:path>
              <a:path w="3305175" h="3365500">
                <a:moveTo>
                  <a:pt x="3304196" y="1737321"/>
                </a:moveTo>
                <a:lnTo>
                  <a:pt x="3291509" y="1736928"/>
                </a:lnTo>
                <a:lnTo>
                  <a:pt x="3291852" y="1725637"/>
                </a:lnTo>
                <a:lnTo>
                  <a:pt x="3304556" y="1725714"/>
                </a:lnTo>
                <a:lnTo>
                  <a:pt x="3304196" y="1737321"/>
                </a:lnTo>
                <a:close/>
              </a:path>
              <a:path w="3305175" h="3365500">
                <a:moveTo>
                  <a:pt x="3300332" y="1811096"/>
                </a:moveTo>
                <a:lnTo>
                  <a:pt x="3287610" y="1811096"/>
                </a:lnTo>
                <a:lnTo>
                  <a:pt x="3289071" y="1789785"/>
                </a:lnTo>
                <a:lnTo>
                  <a:pt x="3289909" y="1774837"/>
                </a:lnTo>
                <a:lnTo>
                  <a:pt x="3302583" y="1775548"/>
                </a:lnTo>
                <a:lnTo>
                  <a:pt x="3301733" y="1790649"/>
                </a:lnTo>
                <a:lnTo>
                  <a:pt x="3300332" y="1811096"/>
                </a:lnTo>
                <a:close/>
              </a:path>
              <a:path w="3305175" h="3365500">
                <a:moveTo>
                  <a:pt x="3289058" y="1789861"/>
                </a:moveTo>
                <a:close/>
              </a:path>
              <a:path w="3305175" h="3365500">
                <a:moveTo>
                  <a:pt x="3299116" y="1826374"/>
                </a:moveTo>
                <a:lnTo>
                  <a:pt x="3286454" y="1825358"/>
                </a:lnTo>
                <a:lnTo>
                  <a:pt x="3287610" y="1811019"/>
                </a:lnTo>
                <a:lnTo>
                  <a:pt x="3300332" y="1811096"/>
                </a:lnTo>
                <a:lnTo>
                  <a:pt x="3299116" y="1826374"/>
                </a:lnTo>
                <a:close/>
              </a:path>
              <a:path w="3305175" h="3365500">
                <a:moveTo>
                  <a:pt x="3292000" y="1895309"/>
                </a:moveTo>
                <a:lnTo>
                  <a:pt x="3279215" y="1895309"/>
                </a:lnTo>
                <a:lnTo>
                  <a:pt x="3281705" y="1874291"/>
                </a:lnTo>
                <a:lnTo>
                  <a:pt x="3282886" y="1863128"/>
                </a:lnTo>
                <a:lnTo>
                  <a:pt x="3295510" y="1864461"/>
                </a:lnTo>
                <a:lnTo>
                  <a:pt x="3294316" y="1875713"/>
                </a:lnTo>
                <a:lnTo>
                  <a:pt x="3292000" y="1895309"/>
                </a:lnTo>
                <a:close/>
              </a:path>
              <a:path w="3305175" h="3365500">
                <a:moveTo>
                  <a:pt x="3281692" y="1874367"/>
                </a:moveTo>
                <a:close/>
              </a:path>
              <a:path w="3305175" h="3365500">
                <a:moveTo>
                  <a:pt x="3289426" y="1915058"/>
                </a:moveTo>
                <a:lnTo>
                  <a:pt x="3276841" y="1913407"/>
                </a:lnTo>
                <a:lnTo>
                  <a:pt x="3279215" y="1895233"/>
                </a:lnTo>
                <a:lnTo>
                  <a:pt x="3292000" y="1895309"/>
                </a:lnTo>
                <a:lnTo>
                  <a:pt x="3291814" y="1896884"/>
                </a:lnTo>
                <a:lnTo>
                  <a:pt x="3289426" y="1915058"/>
                </a:lnTo>
                <a:close/>
              </a:path>
              <a:path w="3305175" h="3365500">
                <a:moveTo>
                  <a:pt x="3283105" y="1957628"/>
                </a:moveTo>
                <a:lnTo>
                  <a:pt x="3270249" y="1957628"/>
                </a:lnTo>
                <a:lnTo>
                  <a:pt x="3271303" y="1950935"/>
                </a:lnTo>
                <a:lnTo>
                  <a:pt x="3283851" y="1952904"/>
                </a:lnTo>
                <a:lnTo>
                  <a:pt x="3283105" y="1957628"/>
                </a:lnTo>
                <a:close/>
              </a:path>
              <a:path w="3305175" h="3365500">
                <a:moveTo>
                  <a:pt x="3270252" y="1957613"/>
                </a:moveTo>
                <a:close/>
              </a:path>
              <a:path w="3305175" h="3365500">
                <a:moveTo>
                  <a:pt x="3279650" y="1978228"/>
                </a:moveTo>
                <a:lnTo>
                  <a:pt x="3266769" y="1978228"/>
                </a:lnTo>
                <a:lnTo>
                  <a:pt x="3270252" y="1957613"/>
                </a:lnTo>
                <a:lnTo>
                  <a:pt x="3283105" y="1957628"/>
                </a:lnTo>
                <a:lnTo>
                  <a:pt x="3282784" y="1959660"/>
                </a:lnTo>
                <a:lnTo>
                  <a:pt x="3279650" y="1978228"/>
                </a:lnTo>
                <a:close/>
              </a:path>
              <a:path w="3305175" h="3365500">
                <a:moveTo>
                  <a:pt x="3275947" y="1998738"/>
                </a:moveTo>
                <a:lnTo>
                  <a:pt x="3263036" y="1998738"/>
                </a:lnTo>
                <a:lnTo>
                  <a:pt x="3266782" y="1978152"/>
                </a:lnTo>
                <a:lnTo>
                  <a:pt x="3279650" y="1978228"/>
                </a:lnTo>
                <a:lnTo>
                  <a:pt x="3279279" y="1980425"/>
                </a:lnTo>
                <a:lnTo>
                  <a:pt x="3275947" y="1998738"/>
                </a:lnTo>
                <a:close/>
              </a:path>
              <a:path w="3305175" h="3365500">
                <a:moveTo>
                  <a:pt x="3275113" y="2003183"/>
                </a:moveTo>
                <a:lnTo>
                  <a:pt x="3262642" y="2000757"/>
                </a:lnTo>
                <a:lnTo>
                  <a:pt x="3263048" y="1998662"/>
                </a:lnTo>
                <a:lnTo>
                  <a:pt x="3275947" y="1998738"/>
                </a:lnTo>
                <a:lnTo>
                  <a:pt x="3275520" y="2001088"/>
                </a:lnTo>
                <a:lnTo>
                  <a:pt x="3275113" y="2003183"/>
                </a:lnTo>
                <a:close/>
              </a:path>
              <a:path w="3305175" h="3365500">
                <a:moveTo>
                  <a:pt x="3262254" y="2039505"/>
                </a:moveTo>
                <a:lnTo>
                  <a:pt x="3254844" y="2039505"/>
                </a:lnTo>
                <a:lnTo>
                  <a:pt x="3255149" y="2038032"/>
                </a:lnTo>
                <a:lnTo>
                  <a:pt x="3262254" y="2039505"/>
                </a:lnTo>
                <a:close/>
              </a:path>
              <a:path w="3305175" h="3365500">
                <a:moveTo>
                  <a:pt x="3263388" y="2059749"/>
                </a:moveTo>
                <a:lnTo>
                  <a:pt x="3250386" y="2059749"/>
                </a:lnTo>
                <a:lnTo>
                  <a:pt x="3254857" y="2039429"/>
                </a:lnTo>
                <a:lnTo>
                  <a:pt x="3262254" y="2039505"/>
                </a:lnTo>
                <a:lnTo>
                  <a:pt x="3267582" y="2040610"/>
                </a:lnTo>
                <a:lnTo>
                  <a:pt x="3267265" y="2042160"/>
                </a:lnTo>
                <a:lnTo>
                  <a:pt x="3263388" y="2059749"/>
                </a:lnTo>
                <a:close/>
              </a:path>
              <a:path w="3305175" h="3365500">
                <a:moveTo>
                  <a:pt x="3258722" y="2079904"/>
                </a:moveTo>
                <a:lnTo>
                  <a:pt x="3245687" y="2079904"/>
                </a:lnTo>
                <a:lnTo>
                  <a:pt x="3250399" y="2059673"/>
                </a:lnTo>
                <a:lnTo>
                  <a:pt x="3263388" y="2059749"/>
                </a:lnTo>
                <a:lnTo>
                  <a:pt x="3262769" y="2062556"/>
                </a:lnTo>
                <a:lnTo>
                  <a:pt x="3258722" y="2079904"/>
                </a:lnTo>
                <a:close/>
              </a:path>
              <a:path w="3305175" h="3365500">
                <a:moveTo>
                  <a:pt x="3256190" y="2090356"/>
                </a:moveTo>
                <a:lnTo>
                  <a:pt x="3243859" y="2087321"/>
                </a:lnTo>
                <a:lnTo>
                  <a:pt x="3245700" y="2079828"/>
                </a:lnTo>
                <a:lnTo>
                  <a:pt x="3258722" y="2079904"/>
                </a:lnTo>
                <a:lnTo>
                  <a:pt x="3258032" y="2082863"/>
                </a:lnTo>
                <a:lnTo>
                  <a:pt x="3256190" y="2090356"/>
                </a:lnTo>
                <a:close/>
              </a:path>
              <a:path w="3305175" h="3365500">
                <a:moveTo>
                  <a:pt x="3243330" y="2139784"/>
                </a:moveTo>
                <a:lnTo>
                  <a:pt x="3230168" y="2139784"/>
                </a:lnTo>
                <a:lnTo>
                  <a:pt x="3234448" y="2124075"/>
                </a:lnTo>
                <a:lnTo>
                  <a:pt x="3246703" y="2127415"/>
                </a:lnTo>
                <a:lnTo>
                  <a:pt x="3243330" y="2139784"/>
                </a:lnTo>
                <a:close/>
              </a:path>
              <a:path w="3305175" h="3365500">
                <a:moveTo>
                  <a:pt x="3232733" y="2176411"/>
                </a:moveTo>
                <a:lnTo>
                  <a:pt x="3220567" y="2172779"/>
                </a:lnTo>
                <a:lnTo>
                  <a:pt x="3224542" y="2159469"/>
                </a:lnTo>
                <a:lnTo>
                  <a:pt x="3230181" y="2139708"/>
                </a:lnTo>
                <a:lnTo>
                  <a:pt x="3243330" y="2139784"/>
                </a:lnTo>
                <a:lnTo>
                  <a:pt x="3242398" y="2143201"/>
                </a:lnTo>
                <a:lnTo>
                  <a:pt x="3236709" y="2163102"/>
                </a:lnTo>
                <a:lnTo>
                  <a:pt x="3232733" y="2176411"/>
                </a:lnTo>
                <a:close/>
              </a:path>
              <a:path w="3305175" h="3365500">
                <a:moveTo>
                  <a:pt x="3224517" y="2159546"/>
                </a:moveTo>
                <a:close/>
              </a:path>
              <a:path w="3305175" h="3365500">
                <a:moveTo>
                  <a:pt x="3219562" y="2218220"/>
                </a:moveTo>
                <a:lnTo>
                  <a:pt x="3206216" y="2218220"/>
                </a:lnTo>
                <a:lnTo>
                  <a:pt x="3209213" y="2208987"/>
                </a:lnTo>
                <a:lnTo>
                  <a:pt x="3221291" y="2212924"/>
                </a:lnTo>
                <a:lnTo>
                  <a:pt x="3219562" y="2218220"/>
                </a:lnTo>
                <a:close/>
              </a:path>
              <a:path w="3305175" h="3365500">
                <a:moveTo>
                  <a:pt x="3213058" y="2237562"/>
                </a:moveTo>
                <a:lnTo>
                  <a:pt x="3199650" y="2237562"/>
                </a:lnTo>
                <a:lnTo>
                  <a:pt x="3206229" y="2218143"/>
                </a:lnTo>
                <a:lnTo>
                  <a:pt x="3219562" y="2218220"/>
                </a:lnTo>
                <a:lnTo>
                  <a:pt x="3218255" y="2222220"/>
                </a:lnTo>
                <a:lnTo>
                  <a:pt x="3213058" y="2237562"/>
                </a:lnTo>
                <a:close/>
              </a:path>
              <a:path w="3305175" h="3365500">
                <a:moveTo>
                  <a:pt x="3204781" y="2261196"/>
                </a:moveTo>
                <a:lnTo>
                  <a:pt x="3192855" y="2256828"/>
                </a:lnTo>
                <a:lnTo>
                  <a:pt x="3199675" y="2237486"/>
                </a:lnTo>
                <a:lnTo>
                  <a:pt x="3213058" y="2237562"/>
                </a:lnTo>
                <a:lnTo>
                  <a:pt x="3211651" y="2241715"/>
                </a:lnTo>
                <a:lnTo>
                  <a:pt x="3204781" y="2261196"/>
                </a:lnTo>
                <a:close/>
              </a:path>
              <a:path w="3305175" h="3365500">
                <a:moveTo>
                  <a:pt x="3186102" y="2294940"/>
                </a:moveTo>
                <a:lnTo>
                  <a:pt x="3178619" y="2294940"/>
                </a:lnTo>
                <a:lnTo>
                  <a:pt x="3179571" y="2292451"/>
                </a:lnTo>
                <a:lnTo>
                  <a:pt x="3186102" y="2294940"/>
                </a:lnTo>
                <a:close/>
              </a:path>
              <a:path w="3305175" h="3365500">
                <a:moveTo>
                  <a:pt x="3172358" y="2344292"/>
                </a:moveTo>
                <a:lnTo>
                  <a:pt x="3160661" y="2339352"/>
                </a:lnTo>
                <a:lnTo>
                  <a:pt x="3163531" y="2332558"/>
                </a:lnTo>
                <a:lnTo>
                  <a:pt x="3171202" y="2313774"/>
                </a:lnTo>
                <a:lnTo>
                  <a:pt x="3178644" y="2294864"/>
                </a:lnTo>
                <a:lnTo>
                  <a:pt x="3186102" y="2294940"/>
                </a:lnTo>
                <a:lnTo>
                  <a:pt x="3191433" y="2296972"/>
                </a:lnTo>
                <a:lnTo>
                  <a:pt x="3190468" y="2299525"/>
                </a:lnTo>
                <a:lnTo>
                  <a:pt x="3182949" y="2318575"/>
                </a:lnTo>
                <a:lnTo>
                  <a:pt x="3175228" y="2337498"/>
                </a:lnTo>
                <a:lnTo>
                  <a:pt x="3172358" y="2344292"/>
                </a:lnTo>
                <a:close/>
              </a:path>
              <a:path w="3305175" h="3365500">
                <a:moveTo>
                  <a:pt x="3171164" y="2313838"/>
                </a:moveTo>
                <a:close/>
              </a:path>
              <a:path w="3305175" h="3365500">
                <a:moveTo>
                  <a:pt x="3163493" y="2332634"/>
                </a:moveTo>
                <a:close/>
              </a:path>
              <a:path w="3305175" h="3365500">
                <a:moveTo>
                  <a:pt x="3153119" y="2388285"/>
                </a:moveTo>
                <a:lnTo>
                  <a:pt x="3139185" y="2388285"/>
                </a:lnTo>
                <a:lnTo>
                  <a:pt x="3145561" y="2374163"/>
                </a:lnTo>
                <a:lnTo>
                  <a:pt x="3157130" y="2379395"/>
                </a:lnTo>
                <a:lnTo>
                  <a:pt x="3153119" y="2388285"/>
                </a:lnTo>
                <a:close/>
              </a:path>
              <a:path w="3305175" h="3365500">
                <a:moveTo>
                  <a:pt x="3135617" y="2425573"/>
                </a:moveTo>
                <a:lnTo>
                  <a:pt x="3124174" y="2420073"/>
                </a:lnTo>
                <a:lnTo>
                  <a:pt x="3130689" y="2406535"/>
                </a:lnTo>
                <a:lnTo>
                  <a:pt x="3139211" y="2388222"/>
                </a:lnTo>
                <a:lnTo>
                  <a:pt x="3153119" y="2388285"/>
                </a:lnTo>
                <a:lnTo>
                  <a:pt x="3150730" y="2393581"/>
                </a:lnTo>
                <a:lnTo>
                  <a:pt x="3142132" y="2412034"/>
                </a:lnTo>
                <a:lnTo>
                  <a:pt x="3135617" y="2425573"/>
                </a:lnTo>
                <a:close/>
              </a:path>
              <a:path w="3305175" h="3365500">
                <a:moveTo>
                  <a:pt x="3130651" y="2406599"/>
                </a:moveTo>
                <a:close/>
              </a:path>
              <a:path w="3305175" h="3365500">
                <a:moveTo>
                  <a:pt x="3099302" y="2496286"/>
                </a:moveTo>
                <a:lnTo>
                  <a:pt x="3084867" y="2496286"/>
                </a:lnTo>
                <a:lnTo>
                  <a:pt x="3094469" y="2478531"/>
                </a:lnTo>
                <a:lnTo>
                  <a:pt x="3103841" y="2460726"/>
                </a:lnTo>
                <a:lnTo>
                  <a:pt x="3107245" y="2454033"/>
                </a:lnTo>
                <a:lnTo>
                  <a:pt x="3118560" y="2459812"/>
                </a:lnTo>
                <a:lnTo>
                  <a:pt x="3115081" y="2466632"/>
                </a:lnTo>
                <a:lnTo>
                  <a:pt x="3105645" y="2484577"/>
                </a:lnTo>
                <a:lnTo>
                  <a:pt x="3099302" y="2496286"/>
                </a:lnTo>
                <a:close/>
              </a:path>
              <a:path w="3305175" h="3365500">
                <a:moveTo>
                  <a:pt x="3103803" y="2460790"/>
                </a:moveTo>
                <a:close/>
              </a:path>
              <a:path w="3305175" h="3365500">
                <a:moveTo>
                  <a:pt x="3094430" y="2478595"/>
                </a:moveTo>
                <a:close/>
              </a:path>
              <a:path w="3305175" h="3365500">
                <a:moveTo>
                  <a:pt x="3094621" y="2504871"/>
                </a:moveTo>
                <a:lnTo>
                  <a:pt x="3083521" y="2498699"/>
                </a:lnTo>
                <a:lnTo>
                  <a:pt x="3084905" y="2496210"/>
                </a:lnTo>
                <a:lnTo>
                  <a:pt x="3099302" y="2496286"/>
                </a:lnTo>
                <a:lnTo>
                  <a:pt x="3095993" y="2502395"/>
                </a:lnTo>
                <a:lnTo>
                  <a:pt x="3094621" y="2504871"/>
                </a:lnTo>
                <a:close/>
              </a:path>
              <a:path w="3305175" h="3365500">
                <a:moveTo>
                  <a:pt x="3069684" y="2548534"/>
                </a:moveTo>
                <a:lnTo>
                  <a:pt x="3054946" y="2548534"/>
                </a:lnTo>
                <a:lnTo>
                  <a:pt x="3064839" y="2531719"/>
                </a:lnTo>
                <a:lnTo>
                  <a:pt x="3075787" y="2538171"/>
                </a:lnTo>
                <a:lnTo>
                  <a:pt x="3069684" y="2548534"/>
                </a:lnTo>
                <a:close/>
              </a:path>
              <a:path w="3305175" h="3365500">
                <a:moveTo>
                  <a:pt x="3054958" y="2548514"/>
                </a:moveTo>
                <a:close/>
              </a:path>
              <a:path w="3305175" h="3365500">
                <a:moveTo>
                  <a:pt x="3059415" y="2565679"/>
                </a:moveTo>
                <a:lnTo>
                  <a:pt x="3044570" y="2565679"/>
                </a:lnTo>
                <a:lnTo>
                  <a:pt x="3054958" y="2548514"/>
                </a:lnTo>
                <a:lnTo>
                  <a:pt x="3069684" y="2548534"/>
                </a:lnTo>
                <a:lnTo>
                  <a:pt x="3065855" y="2555036"/>
                </a:lnTo>
                <a:lnTo>
                  <a:pt x="3059415" y="2565679"/>
                </a:lnTo>
                <a:close/>
              </a:path>
              <a:path w="3305175" h="3365500">
                <a:moveTo>
                  <a:pt x="3049498" y="2581808"/>
                </a:moveTo>
                <a:lnTo>
                  <a:pt x="3038716" y="2575115"/>
                </a:lnTo>
                <a:lnTo>
                  <a:pt x="3044608" y="2565615"/>
                </a:lnTo>
                <a:lnTo>
                  <a:pt x="3059415" y="2565679"/>
                </a:lnTo>
                <a:lnTo>
                  <a:pt x="3055403" y="2572308"/>
                </a:lnTo>
                <a:lnTo>
                  <a:pt x="3049498" y="2581808"/>
                </a:lnTo>
                <a:close/>
              </a:path>
              <a:path w="3305175" h="3365500">
                <a:moveTo>
                  <a:pt x="3000412" y="2656281"/>
                </a:moveTo>
                <a:lnTo>
                  <a:pt x="2989960" y="2649080"/>
                </a:lnTo>
                <a:lnTo>
                  <a:pt x="3001174" y="2632811"/>
                </a:lnTo>
                <a:lnTo>
                  <a:pt x="3012325" y="2616225"/>
                </a:lnTo>
                <a:lnTo>
                  <a:pt x="3018294" y="2607106"/>
                </a:lnTo>
                <a:lnTo>
                  <a:pt x="3028924" y="2614053"/>
                </a:lnTo>
                <a:lnTo>
                  <a:pt x="3022866" y="2623299"/>
                </a:lnTo>
                <a:lnTo>
                  <a:pt x="3011639" y="2640012"/>
                </a:lnTo>
                <a:lnTo>
                  <a:pt x="3000412" y="2656281"/>
                </a:lnTo>
                <a:close/>
              </a:path>
              <a:path w="3305175" h="3365500">
                <a:moveTo>
                  <a:pt x="3012287" y="2616276"/>
                </a:moveTo>
                <a:close/>
              </a:path>
              <a:path w="3305175" h="3365500">
                <a:moveTo>
                  <a:pt x="3001136" y="2632862"/>
                </a:moveTo>
                <a:close/>
              </a:path>
              <a:path w="3305175" h="3365500">
                <a:moveTo>
                  <a:pt x="2970381" y="2681757"/>
                </a:moveTo>
                <a:lnTo>
                  <a:pt x="2966567" y="2681757"/>
                </a:lnTo>
                <a:lnTo>
                  <a:pt x="2967875" y="2679941"/>
                </a:lnTo>
                <a:lnTo>
                  <a:pt x="2970381" y="2681757"/>
                </a:lnTo>
                <a:close/>
              </a:path>
              <a:path w="3305175" h="3365500">
                <a:moveTo>
                  <a:pt x="2970496" y="2697746"/>
                </a:moveTo>
                <a:lnTo>
                  <a:pt x="2954667" y="2697746"/>
                </a:lnTo>
                <a:lnTo>
                  <a:pt x="2966605" y="2681693"/>
                </a:lnTo>
                <a:lnTo>
                  <a:pt x="2970381" y="2681757"/>
                </a:lnTo>
                <a:lnTo>
                  <a:pt x="2978162" y="2687396"/>
                </a:lnTo>
                <a:lnTo>
                  <a:pt x="2976790" y="2689275"/>
                </a:lnTo>
                <a:lnTo>
                  <a:pt x="2970496" y="2697746"/>
                </a:lnTo>
                <a:close/>
              </a:path>
              <a:path w="3305175" h="3365500">
                <a:moveTo>
                  <a:pt x="2954692" y="2697712"/>
                </a:moveTo>
                <a:close/>
              </a:path>
              <a:path w="3305175" h="3365500">
                <a:moveTo>
                  <a:pt x="2947377" y="2728087"/>
                </a:moveTo>
                <a:lnTo>
                  <a:pt x="2937370" y="2720263"/>
                </a:lnTo>
                <a:lnTo>
                  <a:pt x="2942627" y="2713532"/>
                </a:lnTo>
                <a:lnTo>
                  <a:pt x="2954692" y="2697712"/>
                </a:lnTo>
                <a:lnTo>
                  <a:pt x="2970496" y="2697746"/>
                </a:lnTo>
                <a:lnTo>
                  <a:pt x="2964814" y="2705392"/>
                </a:lnTo>
                <a:lnTo>
                  <a:pt x="2952635" y="2721355"/>
                </a:lnTo>
                <a:lnTo>
                  <a:pt x="2947377" y="2728087"/>
                </a:lnTo>
                <a:close/>
              </a:path>
              <a:path w="3305175" h="3365500">
                <a:moveTo>
                  <a:pt x="2942577" y="2713596"/>
                </a:moveTo>
                <a:close/>
              </a:path>
              <a:path w="3305175" h="3365500">
                <a:moveTo>
                  <a:pt x="2890697" y="2796946"/>
                </a:moveTo>
                <a:lnTo>
                  <a:pt x="2881070" y="2788666"/>
                </a:lnTo>
                <a:lnTo>
                  <a:pt x="2892500" y="2775394"/>
                </a:lnTo>
                <a:lnTo>
                  <a:pt x="2905302" y="2760167"/>
                </a:lnTo>
                <a:lnTo>
                  <a:pt x="2913697" y="2749930"/>
                </a:lnTo>
                <a:lnTo>
                  <a:pt x="2923514" y="2757982"/>
                </a:lnTo>
                <a:lnTo>
                  <a:pt x="2915018" y="2768333"/>
                </a:lnTo>
                <a:lnTo>
                  <a:pt x="2902127" y="2783674"/>
                </a:lnTo>
                <a:lnTo>
                  <a:pt x="2890697" y="2796946"/>
                </a:lnTo>
                <a:close/>
              </a:path>
              <a:path w="3305175" h="3365500">
                <a:moveTo>
                  <a:pt x="2905251" y="2760217"/>
                </a:moveTo>
                <a:close/>
              </a:path>
              <a:path w="3305175" h="3365500">
                <a:moveTo>
                  <a:pt x="2892450" y="2775445"/>
                </a:moveTo>
                <a:close/>
              </a:path>
              <a:path w="3305175" h="3365500">
                <a:moveTo>
                  <a:pt x="2859336" y="2820174"/>
                </a:moveTo>
                <a:lnTo>
                  <a:pt x="2853003" y="2820174"/>
                </a:lnTo>
                <a:lnTo>
                  <a:pt x="2855848" y="2817025"/>
                </a:lnTo>
                <a:lnTo>
                  <a:pt x="2859336" y="2820174"/>
                </a:lnTo>
                <a:close/>
              </a:path>
              <a:path w="3305175" h="3365500">
                <a:moveTo>
                  <a:pt x="2856809" y="2834754"/>
                </a:moveTo>
                <a:lnTo>
                  <a:pt x="2839516" y="2834754"/>
                </a:lnTo>
                <a:lnTo>
                  <a:pt x="2853054" y="2820111"/>
                </a:lnTo>
                <a:lnTo>
                  <a:pt x="2859336" y="2820174"/>
                </a:lnTo>
                <a:lnTo>
                  <a:pt x="2865272" y="2825534"/>
                </a:lnTo>
                <a:lnTo>
                  <a:pt x="2862376" y="2828734"/>
                </a:lnTo>
                <a:lnTo>
                  <a:pt x="2856809" y="2834754"/>
                </a:lnTo>
                <a:close/>
              </a:path>
              <a:path w="3305175" h="3365500">
                <a:moveTo>
                  <a:pt x="2830372" y="2862745"/>
                </a:moveTo>
                <a:lnTo>
                  <a:pt x="2821253" y="2853905"/>
                </a:lnTo>
                <a:lnTo>
                  <a:pt x="2825902" y="2849117"/>
                </a:lnTo>
                <a:lnTo>
                  <a:pt x="2839567" y="2834690"/>
                </a:lnTo>
                <a:lnTo>
                  <a:pt x="2856809" y="2834754"/>
                </a:lnTo>
                <a:lnTo>
                  <a:pt x="2848787" y="2843428"/>
                </a:lnTo>
                <a:lnTo>
                  <a:pt x="2835020" y="2857957"/>
                </a:lnTo>
                <a:lnTo>
                  <a:pt x="2830372" y="2862745"/>
                </a:lnTo>
                <a:close/>
              </a:path>
              <a:path w="3305175" h="3365500">
                <a:moveTo>
                  <a:pt x="2825851" y="2849168"/>
                </a:moveTo>
                <a:close/>
              </a:path>
              <a:path w="3305175" h="3365500">
                <a:moveTo>
                  <a:pt x="2801987" y="2891408"/>
                </a:moveTo>
                <a:lnTo>
                  <a:pt x="2783877" y="2891408"/>
                </a:lnTo>
                <a:lnTo>
                  <a:pt x="2794571" y="2880893"/>
                </a:lnTo>
                <a:lnTo>
                  <a:pt x="2803473" y="2889948"/>
                </a:lnTo>
                <a:lnTo>
                  <a:pt x="2801987" y="2891408"/>
                </a:lnTo>
                <a:close/>
              </a:path>
              <a:path w="3305175" h="3365500">
                <a:moveTo>
                  <a:pt x="2787899" y="2905137"/>
                </a:moveTo>
                <a:lnTo>
                  <a:pt x="2769552" y="2905137"/>
                </a:lnTo>
                <a:lnTo>
                  <a:pt x="2783928" y="2891358"/>
                </a:lnTo>
                <a:lnTo>
                  <a:pt x="2801987" y="2891408"/>
                </a:lnTo>
                <a:lnTo>
                  <a:pt x="2792717" y="2900514"/>
                </a:lnTo>
                <a:lnTo>
                  <a:pt x="2787899" y="2905137"/>
                </a:lnTo>
                <a:close/>
              </a:path>
              <a:path w="3305175" h="3365500">
                <a:moveTo>
                  <a:pt x="2766707" y="2925216"/>
                </a:moveTo>
                <a:lnTo>
                  <a:pt x="2758020" y="2915945"/>
                </a:lnTo>
                <a:lnTo>
                  <a:pt x="2769603" y="2905086"/>
                </a:lnTo>
                <a:lnTo>
                  <a:pt x="2787899" y="2905137"/>
                </a:lnTo>
                <a:lnTo>
                  <a:pt x="2778289" y="2914357"/>
                </a:lnTo>
                <a:lnTo>
                  <a:pt x="2766707" y="2925216"/>
                </a:lnTo>
                <a:close/>
              </a:path>
              <a:path w="3305175" h="3365500">
                <a:moveTo>
                  <a:pt x="2733363" y="2945307"/>
                </a:moveTo>
                <a:lnTo>
                  <a:pt x="2725635" y="2945307"/>
                </a:lnTo>
                <a:lnTo>
                  <a:pt x="2729928" y="2941459"/>
                </a:lnTo>
                <a:lnTo>
                  <a:pt x="2733363" y="2945307"/>
                </a:lnTo>
                <a:close/>
              </a:path>
              <a:path w="3305175" h="3365500">
                <a:moveTo>
                  <a:pt x="2699727" y="2984233"/>
                </a:moveTo>
                <a:lnTo>
                  <a:pt x="2691612" y="2974466"/>
                </a:lnTo>
                <a:lnTo>
                  <a:pt x="2695625" y="2971139"/>
                </a:lnTo>
                <a:lnTo>
                  <a:pt x="2710738" y="2958287"/>
                </a:lnTo>
                <a:lnTo>
                  <a:pt x="2725686" y="2945256"/>
                </a:lnTo>
                <a:lnTo>
                  <a:pt x="2733363" y="2945307"/>
                </a:lnTo>
                <a:lnTo>
                  <a:pt x="2738386" y="2950933"/>
                </a:lnTo>
                <a:lnTo>
                  <a:pt x="2734030" y="2954832"/>
                </a:lnTo>
                <a:lnTo>
                  <a:pt x="2718955" y="2967964"/>
                </a:lnTo>
                <a:lnTo>
                  <a:pt x="2703740" y="2980905"/>
                </a:lnTo>
                <a:lnTo>
                  <a:pt x="2699727" y="2984233"/>
                </a:lnTo>
                <a:close/>
              </a:path>
              <a:path w="3305175" h="3365500">
                <a:moveTo>
                  <a:pt x="2710675" y="2958338"/>
                </a:moveTo>
                <a:close/>
              </a:path>
              <a:path w="3305175" h="3365500">
                <a:moveTo>
                  <a:pt x="2695562" y="2971190"/>
                </a:moveTo>
                <a:close/>
              </a:path>
              <a:path w="3305175" h="3365500">
                <a:moveTo>
                  <a:pt x="2654411" y="3020758"/>
                </a:moveTo>
                <a:lnTo>
                  <a:pt x="2633611" y="3020758"/>
                </a:lnTo>
                <a:lnTo>
                  <a:pt x="2649384" y="3008604"/>
                </a:lnTo>
                <a:lnTo>
                  <a:pt x="2662211" y="2998457"/>
                </a:lnTo>
                <a:lnTo>
                  <a:pt x="2670098" y="3008414"/>
                </a:lnTo>
                <a:lnTo>
                  <a:pt x="2657144" y="3018650"/>
                </a:lnTo>
                <a:lnTo>
                  <a:pt x="2654411" y="3020758"/>
                </a:lnTo>
                <a:close/>
              </a:path>
              <a:path w="3305175" h="3365500">
                <a:moveTo>
                  <a:pt x="2649321" y="3008642"/>
                </a:moveTo>
                <a:close/>
              </a:path>
              <a:path w="3305175" h="3365500">
                <a:moveTo>
                  <a:pt x="2629763" y="3039554"/>
                </a:moveTo>
                <a:lnTo>
                  <a:pt x="2622130" y="3029394"/>
                </a:lnTo>
                <a:lnTo>
                  <a:pt x="2633674" y="3020707"/>
                </a:lnTo>
                <a:lnTo>
                  <a:pt x="2654411" y="3020758"/>
                </a:lnTo>
                <a:lnTo>
                  <a:pt x="2641307" y="3030867"/>
                </a:lnTo>
                <a:lnTo>
                  <a:pt x="2629763" y="3039554"/>
                </a:lnTo>
                <a:close/>
              </a:path>
              <a:path w="3305175" h="3365500">
                <a:moveTo>
                  <a:pt x="2594473" y="3055962"/>
                </a:moveTo>
                <a:lnTo>
                  <a:pt x="2585605" y="3055962"/>
                </a:lnTo>
                <a:lnTo>
                  <a:pt x="2591472" y="3051771"/>
                </a:lnTo>
                <a:lnTo>
                  <a:pt x="2594473" y="3055962"/>
                </a:lnTo>
                <a:close/>
              </a:path>
              <a:path w="3305175" h="3365500">
                <a:moveTo>
                  <a:pt x="2591529" y="3067316"/>
                </a:moveTo>
                <a:lnTo>
                  <a:pt x="2569324" y="3067316"/>
                </a:lnTo>
                <a:lnTo>
                  <a:pt x="2585668" y="3055912"/>
                </a:lnTo>
                <a:lnTo>
                  <a:pt x="2594473" y="3055962"/>
                </a:lnTo>
                <a:lnTo>
                  <a:pt x="2598864" y="3062097"/>
                </a:lnTo>
                <a:lnTo>
                  <a:pt x="2592933" y="3066338"/>
                </a:lnTo>
                <a:lnTo>
                  <a:pt x="2591529" y="3067316"/>
                </a:lnTo>
                <a:close/>
              </a:path>
              <a:path w="3305175" h="3365500">
                <a:moveTo>
                  <a:pt x="2556852" y="3091065"/>
                </a:moveTo>
                <a:lnTo>
                  <a:pt x="2549842" y="3080473"/>
                </a:lnTo>
                <a:lnTo>
                  <a:pt x="2552953" y="3078429"/>
                </a:lnTo>
                <a:lnTo>
                  <a:pt x="2569387" y="3067265"/>
                </a:lnTo>
                <a:lnTo>
                  <a:pt x="2591529" y="3067316"/>
                </a:lnTo>
                <a:lnTo>
                  <a:pt x="2576512" y="3077781"/>
                </a:lnTo>
                <a:lnTo>
                  <a:pt x="2559964" y="3089020"/>
                </a:lnTo>
                <a:lnTo>
                  <a:pt x="2556852" y="3091065"/>
                </a:lnTo>
                <a:close/>
              </a:path>
              <a:path w="3305175" h="3365500">
                <a:moveTo>
                  <a:pt x="2552890" y="3078467"/>
                </a:moveTo>
                <a:close/>
              </a:path>
              <a:path w="3305175" h="3365500">
                <a:moveTo>
                  <a:pt x="2510177" y="3121101"/>
                </a:moveTo>
                <a:lnTo>
                  <a:pt x="2485808" y="3121101"/>
                </a:lnTo>
                <a:lnTo>
                  <a:pt x="2502852" y="3110699"/>
                </a:lnTo>
                <a:lnTo>
                  <a:pt x="2518041" y="3101174"/>
                </a:lnTo>
                <a:lnTo>
                  <a:pt x="2524785" y="3111931"/>
                </a:lnTo>
                <a:lnTo>
                  <a:pt x="2510177" y="3121101"/>
                </a:lnTo>
                <a:close/>
              </a:path>
              <a:path w="3305175" h="3365500">
                <a:moveTo>
                  <a:pt x="2502788" y="3110738"/>
                </a:moveTo>
                <a:close/>
              </a:path>
              <a:path w="3305175" h="3365500">
                <a:moveTo>
                  <a:pt x="2485833" y="3121085"/>
                </a:moveTo>
                <a:close/>
              </a:path>
              <a:path w="3305175" h="3365500">
                <a:moveTo>
                  <a:pt x="2481325" y="3138525"/>
                </a:moveTo>
                <a:lnTo>
                  <a:pt x="2474848" y="3127603"/>
                </a:lnTo>
                <a:lnTo>
                  <a:pt x="2485833" y="3121085"/>
                </a:lnTo>
                <a:lnTo>
                  <a:pt x="2510177" y="3121101"/>
                </a:lnTo>
                <a:lnTo>
                  <a:pt x="2492362" y="3131985"/>
                </a:lnTo>
                <a:lnTo>
                  <a:pt x="2481325" y="3138525"/>
                </a:lnTo>
                <a:close/>
              </a:path>
              <a:path w="3305175" h="3365500">
                <a:moveTo>
                  <a:pt x="2403284" y="3181883"/>
                </a:moveTo>
                <a:lnTo>
                  <a:pt x="2397480" y="3170593"/>
                </a:lnTo>
                <a:lnTo>
                  <a:pt x="2399080" y="3169767"/>
                </a:lnTo>
                <a:lnTo>
                  <a:pt x="2416695" y="3160445"/>
                </a:lnTo>
                <a:lnTo>
                  <a:pt x="2434183" y="3150908"/>
                </a:lnTo>
                <a:lnTo>
                  <a:pt x="2441968" y="3146539"/>
                </a:lnTo>
                <a:lnTo>
                  <a:pt x="2448178" y="3157613"/>
                </a:lnTo>
                <a:lnTo>
                  <a:pt x="2440253" y="3162058"/>
                </a:lnTo>
                <a:lnTo>
                  <a:pt x="2422639" y="3171672"/>
                </a:lnTo>
                <a:lnTo>
                  <a:pt x="2404884" y="3181070"/>
                </a:lnTo>
                <a:lnTo>
                  <a:pt x="2403284" y="3181883"/>
                </a:lnTo>
                <a:close/>
              </a:path>
              <a:path w="3305175" h="3365500">
                <a:moveTo>
                  <a:pt x="2434107" y="3150946"/>
                </a:moveTo>
                <a:close/>
              </a:path>
              <a:path w="3305175" h="3365500">
                <a:moveTo>
                  <a:pt x="2416619" y="3160483"/>
                </a:moveTo>
                <a:close/>
              </a:path>
              <a:path w="3305175" h="3365500">
                <a:moveTo>
                  <a:pt x="2399004" y="3169805"/>
                </a:moveTo>
                <a:close/>
              </a:path>
              <a:path w="3305175" h="3365500">
                <a:moveTo>
                  <a:pt x="2367919" y="3196501"/>
                </a:moveTo>
                <a:lnTo>
                  <a:pt x="2345423" y="3196501"/>
                </a:lnTo>
                <a:lnTo>
                  <a:pt x="2363558" y="3187750"/>
                </a:lnTo>
                <a:lnTo>
                  <a:pt x="2367919" y="3196501"/>
                </a:lnTo>
                <a:close/>
              </a:path>
              <a:path w="3305175" h="3365500">
                <a:moveTo>
                  <a:pt x="2357085" y="3204972"/>
                </a:moveTo>
                <a:lnTo>
                  <a:pt x="2327325" y="3204972"/>
                </a:lnTo>
                <a:lnTo>
                  <a:pt x="2345499" y="3196463"/>
                </a:lnTo>
                <a:lnTo>
                  <a:pt x="2367919" y="3196501"/>
                </a:lnTo>
                <a:lnTo>
                  <a:pt x="2369222" y="3199117"/>
                </a:lnTo>
                <a:lnTo>
                  <a:pt x="2357085" y="3204972"/>
                </a:lnTo>
                <a:close/>
              </a:path>
              <a:path w="3305175" h="3365500">
                <a:moveTo>
                  <a:pt x="2323045" y="3220847"/>
                </a:moveTo>
                <a:lnTo>
                  <a:pt x="2317800" y="3209277"/>
                </a:lnTo>
                <a:lnTo>
                  <a:pt x="2327389" y="3204933"/>
                </a:lnTo>
                <a:lnTo>
                  <a:pt x="2357085" y="3204972"/>
                </a:lnTo>
                <a:lnTo>
                  <a:pt x="2350871" y="3207969"/>
                </a:lnTo>
                <a:lnTo>
                  <a:pt x="2332634" y="3216503"/>
                </a:lnTo>
                <a:lnTo>
                  <a:pt x="2323045" y="3220847"/>
                </a:lnTo>
                <a:close/>
              </a:path>
              <a:path w="3305175" h="3365500">
                <a:moveTo>
                  <a:pt x="2284978" y="3229063"/>
                </a:moveTo>
                <a:lnTo>
                  <a:pt x="2272321" y="3229063"/>
                </a:lnTo>
                <a:lnTo>
                  <a:pt x="2283053" y="3224517"/>
                </a:lnTo>
                <a:lnTo>
                  <a:pt x="2284978" y="3229063"/>
                </a:lnTo>
                <a:close/>
              </a:path>
              <a:path w="3305175" h="3365500">
                <a:moveTo>
                  <a:pt x="2240813" y="3255403"/>
                </a:moveTo>
                <a:lnTo>
                  <a:pt x="2236152" y="3243592"/>
                </a:lnTo>
                <a:lnTo>
                  <a:pt x="2253830" y="3236620"/>
                </a:lnTo>
                <a:lnTo>
                  <a:pt x="2272398" y="3229025"/>
                </a:lnTo>
                <a:lnTo>
                  <a:pt x="2284978" y="3229063"/>
                </a:lnTo>
                <a:lnTo>
                  <a:pt x="2288006" y="3236214"/>
                </a:lnTo>
                <a:lnTo>
                  <a:pt x="2277198" y="3240786"/>
                </a:lnTo>
                <a:lnTo>
                  <a:pt x="2258491" y="3248431"/>
                </a:lnTo>
                <a:lnTo>
                  <a:pt x="2240813" y="3255403"/>
                </a:lnTo>
                <a:close/>
              </a:path>
              <a:path w="3305175" h="3365500">
                <a:moveTo>
                  <a:pt x="2253754" y="3236645"/>
                </a:moveTo>
                <a:close/>
              </a:path>
              <a:path w="3305175" h="3365500">
                <a:moveTo>
                  <a:pt x="2198385" y="3271177"/>
                </a:moveTo>
                <a:lnTo>
                  <a:pt x="2159317" y="3271177"/>
                </a:lnTo>
                <a:lnTo>
                  <a:pt x="2178494" y="3264712"/>
                </a:lnTo>
                <a:lnTo>
                  <a:pt x="2197493" y="3258032"/>
                </a:lnTo>
                <a:lnTo>
                  <a:pt x="2200617" y="3256889"/>
                </a:lnTo>
                <a:lnTo>
                  <a:pt x="2204973" y="3268814"/>
                </a:lnTo>
                <a:lnTo>
                  <a:pt x="2201709" y="3270008"/>
                </a:lnTo>
                <a:lnTo>
                  <a:pt x="2198385" y="3271177"/>
                </a:lnTo>
                <a:close/>
              </a:path>
              <a:path w="3305175" h="3365500">
                <a:moveTo>
                  <a:pt x="2197417" y="3258057"/>
                </a:moveTo>
                <a:close/>
              </a:path>
              <a:path w="3305175" h="3365500">
                <a:moveTo>
                  <a:pt x="2178418" y="3264738"/>
                </a:moveTo>
                <a:close/>
              </a:path>
              <a:path w="3305175" h="3365500">
                <a:moveTo>
                  <a:pt x="2159369" y="3271159"/>
                </a:moveTo>
                <a:close/>
              </a:path>
              <a:path w="3305175" h="3365500">
                <a:moveTo>
                  <a:pt x="2156701" y="3285375"/>
                </a:moveTo>
                <a:lnTo>
                  <a:pt x="2152789" y="3273298"/>
                </a:lnTo>
                <a:lnTo>
                  <a:pt x="2159369" y="3271159"/>
                </a:lnTo>
                <a:lnTo>
                  <a:pt x="2198385" y="3271177"/>
                </a:lnTo>
                <a:lnTo>
                  <a:pt x="2182558" y="3276739"/>
                </a:lnTo>
                <a:lnTo>
                  <a:pt x="2163305" y="3283242"/>
                </a:lnTo>
                <a:lnTo>
                  <a:pt x="2156701" y="3285375"/>
                </a:lnTo>
                <a:close/>
              </a:path>
              <a:path w="3305175" h="3365500">
                <a:moveTo>
                  <a:pt x="2117913" y="3289122"/>
                </a:moveTo>
                <a:lnTo>
                  <a:pt x="2101405" y="3289122"/>
                </a:lnTo>
                <a:lnTo>
                  <a:pt x="2116581" y="3284626"/>
                </a:lnTo>
                <a:lnTo>
                  <a:pt x="2117913" y="3289122"/>
                </a:lnTo>
                <a:close/>
              </a:path>
              <a:path w="3305175" h="3365500">
                <a:moveTo>
                  <a:pt x="2071153" y="3310661"/>
                </a:moveTo>
                <a:lnTo>
                  <a:pt x="2067851" y="3298393"/>
                </a:lnTo>
                <a:lnTo>
                  <a:pt x="2081986" y="3294608"/>
                </a:lnTo>
                <a:lnTo>
                  <a:pt x="2101481" y="3289096"/>
                </a:lnTo>
                <a:lnTo>
                  <a:pt x="2117913" y="3289122"/>
                </a:lnTo>
                <a:lnTo>
                  <a:pt x="2120188" y="3296805"/>
                </a:lnTo>
                <a:lnTo>
                  <a:pt x="2104935" y="3301314"/>
                </a:lnTo>
                <a:lnTo>
                  <a:pt x="2085276" y="3306864"/>
                </a:lnTo>
                <a:lnTo>
                  <a:pt x="2071153" y="3310661"/>
                </a:lnTo>
                <a:close/>
              </a:path>
              <a:path w="3305175" h="3365500">
                <a:moveTo>
                  <a:pt x="2081910" y="3294621"/>
                </a:moveTo>
                <a:close/>
              </a:path>
              <a:path w="3305175" h="3365500">
                <a:moveTo>
                  <a:pt x="2032653" y="3314242"/>
                </a:moveTo>
                <a:lnTo>
                  <a:pt x="2002942" y="3314242"/>
                </a:lnTo>
                <a:lnTo>
                  <a:pt x="2022906" y="3309683"/>
                </a:lnTo>
                <a:lnTo>
                  <a:pt x="2031072" y="3307702"/>
                </a:lnTo>
                <a:lnTo>
                  <a:pt x="2032653" y="3314242"/>
                </a:lnTo>
                <a:close/>
              </a:path>
              <a:path w="3305175" h="3365500">
                <a:moveTo>
                  <a:pt x="2022830" y="3309696"/>
                </a:moveTo>
                <a:close/>
              </a:path>
              <a:path w="3305175" h="3365500">
                <a:moveTo>
                  <a:pt x="2033691" y="3318535"/>
                </a:moveTo>
                <a:lnTo>
                  <a:pt x="1982977" y="3318535"/>
                </a:lnTo>
                <a:lnTo>
                  <a:pt x="2003018" y="3314217"/>
                </a:lnTo>
                <a:lnTo>
                  <a:pt x="2032653" y="3314242"/>
                </a:lnTo>
                <a:lnTo>
                  <a:pt x="2033691" y="3318535"/>
                </a:lnTo>
                <a:close/>
              </a:path>
              <a:path w="3305175" h="3365500">
                <a:moveTo>
                  <a:pt x="1984260" y="3331222"/>
                </a:moveTo>
                <a:lnTo>
                  <a:pt x="1981745" y="3318776"/>
                </a:lnTo>
                <a:lnTo>
                  <a:pt x="1983053" y="3318510"/>
                </a:lnTo>
                <a:lnTo>
                  <a:pt x="2033691" y="3318535"/>
                </a:lnTo>
                <a:lnTo>
                  <a:pt x="2034057" y="3320046"/>
                </a:lnTo>
                <a:lnTo>
                  <a:pt x="2025725" y="3322066"/>
                </a:lnTo>
                <a:lnTo>
                  <a:pt x="2005698" y="3326638"/>
                </a:lnTo>
                <a:lnTo>
                  <a:pt x="1985568" y="3330968"/>
                </a:lnTo>
                <a:lnTo>
                  <a:pt x="1984260" y="3331222"/>
                </a:lnTo>
                <a:close/>
              </a:path>
              <a:path w="3305175" h="3365500">
                <a:moveTo>
                  <a:pt x="1945780" y="3333216"/>
                </a:moveTo>
                <a:lnTo>
                  <a:pt x="1902231" y="3333216"/>
                </a:lnTo>
                <a:lnTo>
                  <a:pt x="1922627" y="3329901"/>
                </a:lnTo>
                <a:lnTo>
                  <a:pt x="1942845" y="3326358"/>
                </a:lnTo>
                <a:lnTo>
                  <a:pt x="1944433" y="3326066"/>
                </a:lnTo>
                <a:lnTo>
                  <a:pt x="1945780" y="3333216"/>
                </a:lnTo>
                <a:close/>
              </a:path>
              <a:path w="3305175" h="3365500">
                <a:moveTo>
                  <a:pt x="1942769" y="3326371"/>
                </a:moveTo>
                <a:close/>
              </a:path>
              <a:path w="3305175" h="3365500">
                <a:moveTo>
                  <a:pt x="1922538" y="3329914"/>
                </a:moveTo>
                <a:close/>
              </a:path>
              <a:path w="3305175" h="3365500">
                <a:moveTo>
                  <a:pt x="1896439" y="3346919"/>
                </a:moveTo>
                <a:lnTo>
                  <a:pt x="1894573" y="3334359"/>
                </a:lnTo>
                <a:lnTo>
                  <a:pt x="1902307" y="3333203"/>
                </a:lnTo>
                <a:lnTo>
                  <a:pt x="1945780" y="3333216"/>
                </a:lnTo>
                <a:lnTo>
                  <a:pt x="1946782" y="3338537"/>
                </a:lnTo>
                <a:lnTo>
                  <a:pt x="1945042" y="3338868"/>
                </a:lnTo>
                <a:lnTo>
                  <a:pt x="1924659" y="3342449"/>
                </a:lnTo>
                <a:lnTo>
                  <a:pt x="1904174" y="3345764"/>
                </a:lnTo>
                <a:lnTo>
                  <a:pt x="1896439" y="3346919"/>
                </a:lnTo>
                <a:close/>
              </a:path>
              <a:path w="3305175" h="3365500">
                <a:moveTo>
                  <a:pt x="1857238" y="3341560"/>
                </a:moveTo>
                <a:lnTo>
                  <a:pt x="1840801" y="3341560"/>
                </a:lnTo>
                <a:lnTo>
                  <a:pt x="1856993" y="3339566"/>
                </a:lnTo>
                <a:lnTo>
                  <a:pt x="1857238" y="3341560"/>
                </a:lnTo>
                <a:close/>
              </a:path>
              <a:path w="3305175" h="3365500">
                <a:moveTo>
                  <a:pt x="1857518" y="3343833"/>
                </a:moveTo>
                <a:lnTo>
                  <a:pt x="1820163" y="3343833"/>
                </a:lnTo>
                <a:lnTo>
                  <a:pt x="1840877" y="3341547"/>
                </a:lnTo>
                <a:lnTo>
                  <a:pt x="1857238" y="3341560"/>
                </a:lnTo>
                <a:lnTo>
                  <a:pt x="1857518" y="3343833"/>
                </a:lnTo>
                <a:close/>
              </a:path>
              <a:path w="3305175" h="3365500">
                <a:moveTo>
                  <a:pt x="1807895" y="3357778"/>
                </a:moveTo>
                <a:lnTo>
                  <a:pt x="1806663" y="3345141"/>
                </a:lnTo>
                <a:lnTo>
                  <a:pt x="1820239" y="3343821"/>
                </a:lnTo>
                <a:lnTo>
                  <a:pt x="1857518" y="3343833"/>
                </a:lnTo>
                <a:lnTo>
                  <a:pt x="1858543" y="3352177"/>
                </a:lnTo>
                <a:lnTo>
                  <a:pt x="1842350" y="3354171"/>
                </a:lnTo>
                <a:lnTo>
                  <a:pt x="1821548" y="3356457"/>
                </a:lnTo>
                <a:lnTo>
                  <a:pt x="1807895" y="3357778"/>
                </a:lnTo>
                <a:close/>
              </a:path>
              <a:path w="3305175" h="3365500">
                <a:moveTo>
                  <a:pt x="1768911" y="3349066"/>
                </a:moveTo>
                <a:lnTo>
                  <a:pt x="1757819" y="3349066"/>
                </a:lnTo>
                <a:lnTo>
                  <a:pt x="1768855" y="3348278"/>
                </a:lnTo>
                <a:lnTo>
                  <a:pt x="1768911" y="3349066"/>
                </a:lnTo>
                <a:close/>
              </a:path>
              <a:path w="3305175" h="3365500">
                <a:moveTo>
                  <a:pt x="1718881" y="3363798"/>
                </a:moveTo>
                <a:lnTo>
                  <a:pt x="1718309" y="3351110"/>
                </a:lnTo>
                <a:lnTo>
                  <a:pt x="1736966" y="3350272"/>
                </a:lnTo>
                <a:lnTo>
                  <a:pt x="1757895" y="3349053"/>
                </a:lnTo>
                <a:lnTo>
                  <a:pt x="1768911" y="3349066"/>
                </a:lnTo>
                <a:lnTo>
                  <a:pt x="1769757" y="3360940"/>
                </a:lnTo>
                <a:lnTo>
                  <a:pt x="1758708" y="3361728"/>
                </a:lnTo>
                <a:lnTo>
                  <a:pt x="1737626" y="3362960"/>
                </a:lnTo>
                <a:lnTo>
                  <a:pt x="1718881" y="3363798"/>
                </a:lnTo>
                <a:close/>
              </a:path>
              <a:path w="3305175" h="3365500">
                <a:moveTo>
                  <a:pt x="1680392" y="3352444"/>
                </a:moveTo>
                <a:lnTo>
                  <a:pt x="1652542" y="3352444"/>
                </a:lnTo>
                <a:lnTo>
                  <a:pt x="1673783" y="3352304"/>
                </a:lnTo>
                <a:lnTo>
                  <a:pt x="1680387" y="3352177"/>
                </a:lnTo>
                <a:lnTo>
                  <a:pt x="1680392" y="3352444"/>
                </a:lnTo>
                <a:close/>
              </a:path>
              <a:path w="3305175" h="3365500">
                <a:moveTo>
                  <a:pt x="1652587" y="3365144"/>
                </a:moveTo>
                <a:lnTo>
                  <a:pt x="1629587" y="3364979"/>
                </a:lnTo>
                <a:lnTo>
                  <a:pt x="1629828" y="3352279"/>
                </a:lnTo>
                <a:lnTo>
                  <a:pt x="1631302" y="3352304"/>
                </a:lnTo>
                <a:lnTo>
                  <a:pt x="1652542" y="3352444"/>
                </a:lnTo>
                <a:lnTo>
                  <a:pt x="1680392" y="3352444"/>
                </a:lnTo>
                <a:lnTo>
                  <a:pt x="1680628" y="3364877"/>
                </a:lnTo>
                <a:lnTo>
                  <a:pt x="1673948" y="3365004"/>
                </a:lnTo>
                <a:lnTo>
                  <a:pt x="1652587" y="3365144"/>
                </a:lnTo>
                <a:close/>
              </a:path>
              <a:path w="3305175" h="3365500">
                <a:moveTo>
                  <a:pt x="1591424" y="3364001"/>
                </a:moveTo>
                <a:lnTo>
                  <a:pt x="1588617" y="3363912"/>
                </a:lnTo>
                <a:lnTo>
                  <a:pt x="1567548" y="3362960"/>
                </a:lnTo>
                <a:lnTo>
                  <a:pt x="1546453" y="3361728"/>
                </a:lnTo>
                <a:lnTo>
                  <a:pt x="1540446" y="3361308"/>
                </a:lnTo>
                <a:lnTo>
                  <a:pt x="1541347" y="3348634"/>
                </a:lnTo>
                <a:lnTo>
                  <a:pt x="1547266" y="3349066"/>
                </a:lnTo>
                <a:lnTo>
                  <a:pt x="1568195" y="3350272"/>
                </a:lnTo>
                <a:lnTo>
                  <a:pt x="1589188" y="3351225"/>
                </a:lnTo>
                <a:lnTo>
                  <a:pt x="1591830" y="3351301"/>
                </a:lnTo>
                <a:lnTo>
                  <a:pt x="1591424" y="3364001"/>
                </a:lnTo>
                <a:close/>
              </a:path>
              <a:path w="3305175" h="3365500">
                <a:moveTo>
                  <a:pt x="1502308" y="3358273"/>
                </a:moveTo>
                <a:lnTo>
                  <a:pt x="1483613" y="3356457"/>
                </a:lnTo>
                <a:lnTo>
                  <a:pt x="1462823" y="3354171"/>
                </a:lnTo>
                <a:lnTo>
                  <a:pt x="1451635" y="3352800"/>
                </a:lnTo>
                <a:lnTo>
                  <a:pt x="1453184" y="3340201"/>
                </a:lnTo>
                <a:lnTo>
                  <a:pt x="1464284" y="3341560"/>
                </a:lnTo>
                <a:lnTo>
                  <a:pt x="1484921" y="3343833"/>
                </a:lnTo>
                <a:lnTo>
                  <a:pt x="1503527" y="3345637"/>
                </a:lnTo>
                <a:lnTo>
                  <a:pt x="1502308" y="3358273"/>
                </a:lnTo>
                <a:close/>
              </a:path>
              <a:path w="3305175" h="3365500">
                <a:moveTo>
                  <a:pt x="1413725" y="3347669"/>
                </a:moveTo>
                <a:lnTo>
                  <a:pt x="1400822" y="3345751"/>
                </a:lnTo>
                <a:lnTo>
                  <a:pt x="1380350" y="3342424"/>
                </a:lnTo>
                <a:lnTo>
                  <a:pt x="1363433" y="3339465"/>
                </a:lnTo>
                <a:lnTo>
                  <a:pt x="1365618" y="3326955"/>
                </a:lnTo>
                <a:lnTo>
                  <a:pt x="1382474" y="3329901"/>
                </a:lnTo>
                <a:lnTo>
                  <a:pt x="1402863" y="3333216"/>
                </a:lnTo>
                <a:lnTo>
                  <a:pt x="1415592" y="3335108"/>
                </a:lnTo>
                <a:lnTo>
                  <a:pt x="1413725" y="3347669"/>
                </a:lnTo>
                <a:close/>
              </a:path>
              <a:path w="3305175" h="3365500">
                <a:moveTo>
                  <a:pt x="1325854" y="3332238"/>
                </a:moveTo>
                <a:lnTo>
                  <a:pt x="1319440" y="3330943"/>
                </a:lnTo>
                <a:lnTo>
                  <a:pt x="1299311" y="3326625"/>
                </a:lnTo>
                <a:lnTo>
                  <a:pt x="1279283" y="3322040"/>
                </a:lnTo>
                <a:lnTo>
                  <a:pt x="1276006" y="3321253"/>
                </a:lnTo>
                <a:lnTo>
                  <a:pt x="1278991" y="3308908"/>
                </a:lnTo>
                <a:lnTo>
                  <a:pt x="1282215" y="3309683"/>
                </a:lnTo>
                <a:lnTo>
                  <a:pt x="1302143" y="3314242"/>
                </a:lnTo>
                <a:lnTo>
                  <a:pt x="1322107" y="3318535"/>
                </a:lnTo>
                <a:lnTo>
                  <a:pt x="1328368" y="3319792"/>
                </a:lnTo>
                <a:lnTo>
                  <a:pt x="1325854" y="3332238"/>
                </a:lnTo>
                <a:close/>
              </a:path>
              <a:path w="3305175" h="3365500">
                <a:moveTo>
                  <a:pt x="1238884" y="3311994"/>
                </a:moveTo>
                <a:lnTo>
                  <a:pt x="1219733" y="3306851"/>
                </a:lnTo>
                <a:lnTo>
                  <a:pt x="1200073" y="3301301"/>
                </a:lnTo>
                <a:lnTo>
                  <a:pt x="1189811" y="3298253"/>
                </a:lnTo>
                <a:lnTo>
                  <a:pt x="1193418" y="3286086"/>
                </a:lnTo>
                <a:lnTo>
                  <a:pt x="1203694" y="3289122"/>
                </a:lnTo>
                <a:lnTo>
                  <a:pt x="1223142" y="3294608"/>
                </a:lnTo>
                <a:lnTo>
                  <a:pt x="1242186" y="3299726"/>
                </a:lnTo>
                <a:lnTo>
                  <a:pt x="1238884" y="3311994"/>
                </a:lnTo>
                <a:close/>
              </a:path>
              <a:path w="3305175" h="3365500">
                <a:moveTo>
                  <a:pt x="1153261" y="3286950"/>
                </a:moveTo>
                <a:lnTo>
                  <a:pt x="1141704" y="3283216"/>
                </a:lnTo>
                <a:lnTo>
                  <a:pt x="1122451" y="3276714"/>
                </a:lnTo>
                <a:lnTo>
                  <a:pt x="1105014" y="3270580"/>
                </a:lnTo>
                <a:lnTo>
                  <a:pt x="1109230" y="3258604"/>
                </a:lnTo>
                <a:lnTo>
                  <a:pt x="1126595" y="3264712"/>
                </a:lnTo>
                <a:lnTo>
                  <a:pt x="1145692" y="3271151"/>
                </a:lnTo>
                <a:lnTo>
                  <a:pt x="1157172" y="3274872"/>
                </a:lnTo>
                <a:lnTo>
                  <a:pt x="1153261" y="3286950"/>
                </a:lnTo>
                <a:close/>
              </a:path>
              <a:path w="3305175" h="3365500">
                <a:moveTo>
                  <a:pt x="1069149" y="3257270"/>
                </a:moveTo>
                <a:lnTo>
                  <a:pt x="1065339" y="3255822"/>
                </a:lnTo>
                <a:lnTo>
                  <a:pt x="1046517" y="3248405"/>
                </a:lnTo>
                <a:lnTo>
                  <a:pt x="1027810" y="3240760"/>
                </a:lnTo>
                <a:lnTo>
                  <a:pt x="1021803" y="3238207"/>
                </a:lnTo>
                <a:lnTo>
                  <a:pt x="1026756" y="3226511"/>
                </a:lnTo>
                <a:lnTo>
                  <a:pt x="1032780" y="3229063"/>
                </a:lnTo>
                <a:lnTo>
                  <a:pt x="1051268" y="3236620"/>
                </a:lnTo>
                <a:lnTo>
                  <a:pt x="1069935" y="3243986"/>
                </a:lnTo>
                <a:lnTo>
                  <a:pt x="1073657" y="3245396"/>
                </a:lnTo>
                <a:lnTo>
                  <a:pt x="1069149" y="3257270"/>
                </a:lnTo>
                <a:close/>
              </a:path>
              <a:path w="3305175" h="3365500">
                <a:moveTo>
                  <a:pt x="986713" y="3222967"/>
                </a:moveTo>
                <a:lnTo>
                  <a:pt x="972375" y="3216478"/>
                </a:lnTo>
                <a:lnTo>
                  <a:pt x="954138" y="3207943"/>
                </a:lnTo>
                <a:lnTo>
                  <a:pt x="940561" y="3201377"/>
                </a:lnTo>
                <a:lnTo>
                  <a:pt x="946086" y="3189947"/>
                </a:lnTo>
                <a:lnTo>
                  <a:pt x="959667" y="3196501"/>
                </a:lnTo>
                <a:lnTo>
                  <a:pt x="977780" y="3204972"/>
                </a:lnTo>
                <a:lnTo>
                  <a:pt x="991958" y="3211398"/>
                </a:lnTo>
                <a:lnTo>
                  <a:pt x="986713" y="3222967"/>
                </a:lnTo>
                <a:close/>
              </a:path>
              <a:path w="3305175" h="3365500">
                <a:moveTo>
                  <a:pt x="906360" y="3184232"/>
                </a:moveTo>
                <a:lnTo>
                  <a:pt x="900137" y="3181032"/>
                </a:lnTo>
                <a:lnTo>
                  <a:pt x="882383" y="3171634"/>
                </a:lnTo>
                <a:lnTo>
                  <a:pt x="864755" y="3162020"/>
                </a:lnTo>
                <a:lnTo>
                  <a:pt x="861377" y="3160128"/>
                </a:lnTo>
                <a:lnTo>
                  <a:pt x="867600" y="3149053"/>
                </a:lnTo>
                <a:lnTo>
                  <a:pt x="870910" y="3150908"/>
                </a:lnTo>
                <a:lnTo>
                  <a:pt x="888396" y="3160445"/>
                </a:lnTo>
                <a:lnTo>
                  <a:pt x="906009" y="3169767"/>
                </a:lnTo>
                <a:lnTo>
                  <a:pt x="912164" y="3172929"/>
                </a:lnTo>
                <a:lnTo>
                  <a:pt x="906360" y="3184232"/>
                </a:lnTo>
                <a:close/>
              </a:path>
              <a:path w="3305175" h="3365500">
                <a:moveTo>
                  <a:pt x="828166" y="3141154"/>
                </a:moveTo>
                <a:lnTo>
                  <a:pt x="812660" y="3131934"/>
                </a:lnTo>
                <a:lnTo>
                  <a:pt x="794844" y="3121063"/>
                </a:lnTo>
                <a:lnTo>
                  <a:pt x="784643" y="3114662"/>
                </a:lnTo>
                <a:lnTo>
                  <a:pt x="791387" y="3103905"/>
                </a:lnTo>
                <a:lnTo>
                  <a:pt x="802236" y="3110699"/>
                </a:lnTo>
                <a:lnTo>
                  <a:pt x="819214" y="3121063"/>
                </a:lnTo>
                <a:lnTo>
                  <a:pt x="834656" y="3130232"/>
                </a:lnTo>
                <a:lnTo>
                  <a:pt x="828166" y="3141154"/>
                </a:lnTo>
                <a:close/>
              </a:path>
              <a:path w="3305175" h="3365500">
                <a:moveTo>
                  <a:pt x="752512" y="3093897"/>
                </a:moveTo>
                <a:lnTo>
                  <a:pt x="745057" y="3088970"/>
                </a:lnTo>
                <a:lnTo>
                  <a:pt x="728509" y="3077730"/>
                </a:lnTo>
                <a:lnTo>
                  <a:pt x="712088" y="3066288"/>
                </a:lnTo>
                <a:lnTo>
                  <a:pt x="710399" y="3065081"/>
                </a:lnTo>
                <a:lnTo>
                  <a:pt x="717791" y="3054756"/>
                </a:lnTo>
                <a:lnTo>
                  <a:pt x="719489" y="3055962"/>
                </a:lnTo>
                <a:lnTo>
                  <a:pt x="735785" y="3067316"/>
                </a:lnTo>
                <a:lnTo>
                  <a:pt x="752139" y="3078429"/>
                </a:lnTo>
                <a:lnTo>
                  <a:pt x="759523" y="3083305"/>
                </a:lnTo>
                <a:lnTo>
                  <a:pt x="752512" y="3093897"/>
                </a:lnTo>
                <a:close/>
              </a:path>
              <a:path w="3305175" h="3365500">
                <a:moveTo>
                  <a:pt x="679424" y="3042627"/>
                </a:moveTo>
                <a:lnTo>
                  <a:pt x="663714" y="3030816"/>
                </a:lnTo>
                <a:lnTo>
                  <a:pt x="647890" y="3018612"/>
                </a:lnTo>
                <a:lnTo>
                  <a:pt x="639025" y="3011601"/>
                </a:lnTo>
                <a:lnTo>
                  <a:pt x="646899" y="3001632"/>
                </a:lnTo>
                <a:lnTo>
                  <a:pt x="655716" y="3008604"/>
                </a:lnTo>
                <a:lnTo>
                  <a:pt x="671478" y="3020758"/>
                </a:lnTo>
                <a:lnTo>
                  <a:pt x="687057" y="3032480"/>
                </a:lnTo>
                <a:lnTo>
                  <a:pt x="679424" y="3042627"/>
                </a:lnTo>
                <a:close/>
              </a:path>
              <a:path w="3305175" h="3365500">
                <a:moveTo>
                  <a:pt x="609307" y="2987509"/>
                </a:moveTo>
                <a:lnTo>
                  <a:pt x="601293" y="2980867"/>
                </a:lnTo>
                <a:lnTo>
                  <a:pt x="586066" y="2967913"/>
                </a:lnTo>
                <a:lnTo>
                  <a:pt x="570521" y="2954350"/>
                </a:lnTo>
                <a:lnTo>
                  <a:pt x="578980" y="2944876"/>
                </a:lnTo>
                <a:lnTo>
                  <a:pt x="579405" y="2945256"/>
                </a:lnTo>
                <a:lnTo>
                  <a:pt x="594419" y="2958338"/>
                </a:lnTo>
                <a:lnTo>
                  <a:pt x="609463" y="2971139"/>
                </a:lnTo>
                <a:lnTo>
                  <a:pt x="617422" y="2977743"/>
                </a:lnTo>
                <a:lnTo>
                  <a:pt x="609307" y="2987509"/>
                </a:lnTo>
                <a:close/>
              </a:path>
              <a:path w="3305175" h="3365500">
                <a:moveTo>
                  <a:pt x="542200" y="2928759"/>
                </a:moveTo>
                <a:lnTo>
                  <a:pt x="541337" y="2927972"/>
                </a:lnTo>
                <a:lnTo>
                  <a:pt x="526744" y="2914307"/>
                </a:lnTo>
                <a:lnTo>
                  <a:pt x="512317" y="2900464"/>
                </a:lnTo>
                <a:lnTo>
                  <a:pt x="505269" y="2893542"/>
                </a:lnTo>
                <a:lnTo>
                  <a:pt x="514171" y="2884487"/>
                </a:lnTo>
                <a:lnTo>
                  <a:pt x="521168" y="2891358"/>
                </a:lnTo>
                <a:lnTo>
                  <a:pt x="535536" y="2905137"/>
                </a:lnTo>
                <a:lnTo>
                  <a:pt x="550760" y="2919387"/>
                </a:lnTo>
                <a:lnTo>
                  <a:pt x="542200" y="2928759"/>
                </a:lnTo>
                <a:close/>
              </a:path>
              <a:path w="3305175" h="3365500">
                <a:moveTo>
                  <a:pt x="478294" y="2866428"/>
                </a:moveTo>
                <a:lnTo>
                  <a:pt x="470014" y="2857906"/>
                </a:lnTo>
                <a:lnTo>
                  <a:pt x="456247" y="2843377"/>
                </a:lnTo>
                <a:lnTo>
                  <a:pt x="443305" y="2829394"/>
                </a:lnTo>
                <a:lnTo>
                  <a:pt x="452627" y="2820771"/>
                </a:lnTo>
                <a:lnTo>
                  <a:pt x="465578" y="2834754"/>
                </a:lnTo>
                <a:lnTo>
                  <a:pt x="479186" y="2849117"/>
                </a:lnTo>
                <a:lnTo>
                  <a:pt x="487400" y="2857588"/>
                </a:lnTo>
                <a:lnTo>
                  <a:pt x="478294" y="2866428"/>
                </a:lnTo>
                <a:close/>
              </a:path>
              <a:path w="3305175" h="3365500">
                <a:moveTo>
                  <a:pt x="417817" y="2800870"/>
                </a:moveTo>
                <a:lnTo>
                  <a:pt x="415988" y="2798800"/>
                </a:lnTo>
                <a:lnTo>
                  <a:pt x="402907" y="2783624"/>
                </a:lnTo>
                <a:lnTo>
                  <a:pt x="390016" y="2768269"/>
                </a:lnTo>
                <a:lnTo>
                  <a:pt x="384822" y="2761945"/>
                </a:lnTo>
                <a:lnTo>
                  <a:pt x="394639" y="2753893"/>
                </a:lnTo>
                <a:lnTo>
                  <a:pt x="399792" y="2760167"/>
                </a:lnTo>
                <a:lnTo>
                  <a:pt x="412592" y="2775394"/>
                </a:lnTo>
                <a:lnTo>
                  <a:pt x="425619" y="2790520"/>
                </a:lnTo>
                <a:lnTo>
                  <a:pt x="427342" y="2792476"/>
                </a:lnTo>
                <a:lnTo>
                  <a:pt x="417817" y="2800870"/>
                </a:lnTo>
                <a:close/>
              </a:path>
              <a:path w="3305175" h="3365500">
                <a:moveTo>
                  <a:pt x="360870" y="2732138"/>
                </a:moveTo>
                <a:lnTo>
                  <a:pt x="352399" y="2721292"/>
                </a:lnTo>
                <a:lnTo>
                  <a:pt x="340232" y="2705328"/>
                </a:lnTo>
                <a:lnTo>
                  <a:pt x="330009" y="2691587"/>
                </a:lnTo>
                <a:lnTo>
                  <a:pt x="340207" y="2684005"/>
                </a:lnTo>
                <a:lnTo>
                  <a:pt x="350380" y="2697695"/>
                </a:lnTo>
                <a:lnTo>
                  <a:pt x="362460" y="2713532"/>
                </a:lnTo>
                <a:lnTo>
                  <a:pt x="370877" y="2724315"/>
                </a:lnTo>
                <a:lnTo>
                  <a:pt x="360870" y="2732138"/>
                </a:lnTo>
                <a:close/>
              </a:path>
              <a:path w="3305175" h="3365500">
                <a:moveTo>
                  <a:pt x="307669" y="2660535"/>
                </a:moveTo>
                <a:lnTo>
                  <a:pt x="304825" y="2656522"/>
                </a:lnTo>
                <a:lnTo>
                  <a:pt x="293407" y="2639949"/>
                </a:lnTo>
                <a:lnTo>
                  <a:pt x="282181" y="2623235"/>
                </a:lnTo>
                <a:lnTo>
                  <a:pt x="278980" y="2618346"/>
                </a:lnTo>
                <a:lnTo>
                  <a:pt x="289597" y="2611399"/>
                </a:lnTo>
                <a:lnTo>
                  <a:pt x="292764" y="2616225"/>
                </a:lnTo>
                <a:lnTo>
                  <a:pt x="303914" y="2632811"/>
                </a:lnTo>
                <a:lnTo>
                  <a:pt x="315246" y="2649245"/>
                </a:lnTo>
                <a:lnTo>
                  <a:pt x="318045" y="2653207"/>
                </a:lnTo>
                <a:lnTo>
                  <a:pt x="307669" y="2660535"/>
                </a:lnTo>
                <a:close/>
              </a:path>
              <a:path w="3305175" h="3365500">
                <a:moveTo>
                  <a:pt x="258292" y="2586177"/>
                </a:moveTo>
                <a:lnTo>
                  <a:pt x="249643" y="2572245"/>
                </a:lnTo>
                <a:lnTo>
                  <a:pt x="239191" y="2554973"/>
                </a:lnTo>
                <a:lnTo>
                  <a:pt x="231901" y="2542590"/>
                </a:lnTo>
                <a:lnTo>
                  <a:pt x="242849" y="2536151"/>
                </a:lnTo>
                <a:lnTo>
                  <a:pt x="250101" y="2548470"/>
                </a:lnTo>
                <a:lnTo>
                  <a:pt x="260516" y="2565679"/>
                </a:lnTo>
                <a:lnTo>
                  <a:pt x="269087" y="2579471"/>
                </a:lnTo>
                <a:lnTo>
                  <a:pt x="258292" y="2586177"/>
                </a:lnTo>
                <a:close/>
              </a:path>
              <a:path w="3305175" h="3365500">
                <a:moveTo>
                  <a:pt x="212966" y="2509354"/>
                </a:moveTo>
                <a:lnTo>
                  <a:pt x="209054" y="2502331"/>
                </a:lnTo>
                <a:lnTo>
                  <a:pt x="199415" y="2484513"/>
                </a:lnTo>
                <a:lnTo>
                  <a:pt x="189979" y="2466568"/>
                </a:lnTo>
                <a:lnTo>
                  <a:pt x="188861" y="2464384"/>
                </a:lnTo>
                <a:lnTo>
                  <a:pt x="200177" y="2458605"/>
                </a:lnTo>
                <a:lnTo>
                  <a:pt x="201290" y="2460790"/>
                </a:lnTo>
                <a:lnTo>
                  <a:pt x="210621" y="2478531"/>
                </a:lnTo>
                <a:lnTo>
                  <a:pt x="220222" y="2496286"/>
                </a:lnTo>
                <a:lnTo>
                  <a:pt x="224065" y="2503182"/>
                </a:lnTo>
                <a:lnTo>
                  <a:pt x="212966" y="2509354"/>
                </a:lnTo>
                <a:close/>
              </a:path>
              <a:path w="3305175" h="3365500">
                <a:moveTo>
                  <a:pt x="171691" y="2430208"/>
                </a:moveTo>
                <a:lnTo>
                  <a:pt x="162915" y="2411958"/>
                </a:lnTo>
                <a:lnTo>
                  <a:pt x="154330" y="2393505"/>
                </a:lnTo>
                <a:lnTo>
                  <a:pt x="150062" y="2384069"/>
                </a:lnTo>
                <a:lnTo>
                  <a:pt x="161645" y="2378849"/>
                </a:lnTo>
                <a:lnTo>
                  <a:pt x="165904" y="2388285"/>
                </a:lnTo>
                <a:lnTo>
                  <a:pt x="174404" y="2406535"/>
                </a:lnTo>
                <a:lnTo>
                  <a:pt x="183133" y="2424696"/>
                </a:lnTo>
                <a:lnTo>
                  <a:pt x="171691" y="2430208"/>
                </a:lnTo>
                <a:close/>
              </a:path>
              <a:path w="3305175" h="3365500">
                <a:moveTo>
                  <a:pt x="134734" y="2349030"/>
                </a:moveTo>
                <a:lnTo>
                  <a:pt x="129831" y="2337435"/>
                </a:lnTo>
                <a:lnTo>
                  <a:pt x="122097" y="2318499"/>
                </a:lnTo>
                <a:lnTo>
                  <a:pt x="115531" y="2301824"/>
                </a:lnTo>
                <a:lnTo>
                  <a:pt x="127342" y="2297176"/>
                </a:lnTo>
                <a:lnTo>
                  <a:pt x="133896" y="2313774"/>
                </a:lnTo>
                <a:lnTo>
                  <a:pt x="141560" y="2332558"/>
                </a:lnTo>
                <a:lnTo>
                  <a:pt x="146430" y="2344077"/>
                </a:lnTo>
                <a:lnTo>
                  <a:pt x="134734" y="2349030"/>
                </a:lnTo>
                <a:close/>
              </a:path>
              <a:path w="3305175" h="3365500">
                <a:moveTo>
                  <a:pt x="102082" y="2266022"/>
                </a:moveTo>
                <a:lnTo>
                  <a:pt x="100240" y="2261019"/>
                </a:lnTo>
                <a:lnTo>
                  <a:pt x="93408" y="2241638"/>
                </a:lnTo>
                <a:lnTo>
                  <a:pt x="86804" y="2222144"/>
                </a:lnTo>
                <a:lnTo>
                  <a:pt x="85381" y="2217801"/>
                </a:lnTo>
                <a:lnTo>
                  <a:pt x="97459" y="2213864"/>
                </a:lnTo>
                <a:lnTo>
                  <a:pt x="98882" y="2218220"/>
                </a:lnTo>
                <a:lnTo>
                  <a:pt x="105436" y="2237562"/>
                </a:lnTo>
                <a:lnTo>
                  <a:pt x="112219" y="2256802"/>
                </a:lnTo>
                <a:lnTo>
                  <a:pt x="114007" y="2261654"/>
                </a:lnTo>
                <a:lnTo>
                  <a:pt x="102082" y="2266022"/>
                </a:lnTo>
                <a:close/>
              </a:path>
              <a:path w="3305175" h="3365500">
                <a:moveTo>
                  <a:pt x="73824" y="2181339"/>
                </a:moveTo>
                <a:lnTo>
                  <a:pt x="68351" y="2163038"/>
                </a:lnTo>
                <a:lnTo>
                  <a:pt x="62661" y="2143125"/>
                </a:lnTo>
                <a:lnTo>
                  <a:pt x="59740" y="2132368"/>
                </a:lnTo>
                <a:lnTo>
                  <a:pt x="71996" y="2129028"/>
                </a:lnTo>
                <a:lnTo>
                  <a:pt x="74926" y="2139784"/>
                </a:lnTo>
                <a:lnTo>
                  <a:pt x="80546" y="2159469"/>
                </a:lnTo>
                <a:lnTo>
                  <a:pt x="85991" y="2177694"/>
                </a:lnTo>
                <a:lnTo>
                  <a:pt x="73824" y="2181339"/>
                </a:lnTo>
                <a:close/>
              </a:path>
              <a:path w="3305175" h="3365500">
                <a:moveTo>
                  <a:pt x="50113" y="2095334"/>
                </a:moveTo>
                <a:lnTo>
                  <a:pt x="47027" y="2082787"/>
                </a:lnTo>
                <a:lnTo>
                  <a:pt x="42290" y="2062492"/>
                </a:lnTo>
                <a:lnTo>
                  <a:pt x="38595" y="2045703"/>
                </a:lnTo>
                <a:lnTo>
                  <a:pt x="51002" y="2042972"/>
                </a:lnTo>
                <a:lnTo>
                  <a:pt x="54703" y="2059749"/>
                </a:lnTo>
                <a:lnTo>
                  <a:pt x="59403" y="2079904"/>
                </a:lnTo>
                <a:lnTo>
                  <a:pt x="62445" y="2092299"/>
                </a:lnTo>
                <a:lnTo>
                  <a:pt x="50113" y="2095334"/>
                </a:lnTo>
                <a:close/>
              </a:path>
              <a:path w="3305175" h="3365500">
                <a:moveTo>
                  <a:pt x="30949" y="2008225"/>
                </a:moveTo>
                <a:lnTo>
                  <a:pt x="29552" y="2001012"/>
                </a:lnTo>
                <a:lnTo>
                  <a:pt x="25793" y="1980349"/>
                </a:lnTo>
                <a:lnTo>
                  <a:pt x="22288" y="1959584"/>
                </a:lnTo>
                <a:lnTo>
                  <a:pt x="22034" y="1957971"/>
                </a:lnTo>
                <a:lnTo>
                  <a:pt x="34581" y="1956015"/>
                </a:lnTo>
                <a:lnTo>
                  <a:pt x="34823" y="1957552"/>
                </a:lnTo>
                <a:lnTo>
                  <a:pt x="38316" y="1978228"/>
                </a:lnTo>
                <a:lnTo>
                  <a:pt x="42051" y="1998738"/>
                </a:lnTo>
                <a:lnTo>
                  <a:pt x="43421" y="2005799"/>
                </a:lnTo>
                <a:lnTo>
                  <a:pt x="30949" y="2008225"/>
                </a:lnTo>
                <a:close/>
              </a:path>
              <a:path w="3305175" h="3365500">
                <a:moveTo>
                  <a:pt x="16370" y="1920214"/>
                </a:moveTo>
                <a:lnTo>
                  <a:pt x="16014" y="1917814"/>
                </a:lnTo>
                <a:lnTo>
                  <a:pt x="13258" y="1896808"/>
                </a:lnTo>
                <a:lnTo>
                  <a:pt x="10769" y="1875789"/>
                </a:lnTo>
                <a:lnTo>
                  <a:pt x="10108" y="1869566"/>
                </a:lnTo>
                <a:lnTo>
                  <a:pt x="22745" y="1868233"/>
                </a:lnTo>
                <a:lnTo>
                  <a:pt x="23385" y="1874291"/>
                </a:lnTo>
                <a:lnTo>
                  <a:pt x="25879" y="1895309"/>
                </a:lnTo>
                <a:lnTo>
                  <a:pt x="28602" y="1916087"/>
                </a:lnTo>
                <a:lnTo>
                  <a:pt x="28930" y="1918411"/>
                </a:lnTo>
                <a:lnTo>
                  <a:pt x="16370" y="1920214"/>
                </a:lnTo>
                <a:close/>
              </a:path>
              <a:path w="3305175" h="3365500">
                <a:moveTo>
                  <a:pt x="25879" y="1895309"/>
                </a:moveTo>
                <a:close/>
              </a:path>
              <a:path w="3305175" h="3365500">
                <a:moveTo>
                  <a:pt x="6387" y="1831492"/>
                </a:moveTo>
                <a:lnTo>
                  <a:pt x="4742" y="1811019"/>
                </a:lnTo>
                <a:lnTo>
                  <a:pt x="3296" y="1789785"/>
                </a:lnTo>
                <a:lnTo>
                  <a:pt x="2793" y="1780666"/>
                </a:lnTo>
                <a:lnTo>
                  <a:pt x="15468" y="1779955"/>
                </a:lnTo>
                <a:lnTo>
                  <a:pt x="16022" y="1789785"/>
                </a:lnTo>
                <a:lnTo>
                  <a:pt x="17558" y="1812048"/>
                </a:lnTo>
                <a:lnTo>
                  <a:pt x="19049" y="1830463"/>
                </a:lnTo>
                <a:lnTo>
                  <a:pt x="6387" y="1831492"/>
                </a:lnTo>
                <a:close/>
              </a:path>
              <a:path w="3305175" h="3365500">
                <a:moveTo>
                  <a:pt x="17481" y="1811096"/>
                </a:moveTo>
                <a:close/>
              </a:path>
            </a:pathLst>
          </a:custGeom>
          <a:solidFill>
            <a:srgbClr val="2B2D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9330" y="1928202"/>
            <a:ext cx="3902075" cy="3690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51330" y="2342801"/>
            <a:ext cx="6350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自助服务 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3959" y="2434241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3261" y="4944625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结算中心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1844" y="1358900"/>
            <a:ext cx="762635" cy="777240"/>
          </a:xfrm>
          <a:custGeom>
            <a:avLst/>
            <a:gdLst/>
            <a:ahLst/>
            <a:cxnLst/>
            <a:rect l="l" t="t" r="r" b="b"/>
            <a:pathLst>
              <a:path w="762635" h="777239">
                <a:moveTo>
                  <a:pt x="380860" y="777062"/>
                </a:moveTo>
                <a:lnTo>
                  <a:pt x="318966" y="771976"/>
                </a:lnTo>
                <a:lnTo>
                  <a:pt x="260249" y="757254"/>
                </a:lnTo>
                <a:lnTo>
                  <a:pt x="205499" y="733694"/>
                </a:lnTo>
                <a:lnTo>
                  <a:pt x="155509" y="702098"/>
                </a:lnTo>
                <a:lnTo>
                  <a:pt x="111071" y="663263"/>
                </a:lnTo>
                <a:lnTo>
                  <a:pt x="72979" y="617992"/>
                </a:lnTo>
                <a:lnTo>
                  <a:pt x="42124" y="567287"/>
                </a:lnTo>
                <a:lnTo>
                  <a:pt x="19106" y="511642"/>
                </a:lnTo>
                <a:lnTo>
                  <a:pt x="4801" y="451987"/>
                </a:lnTo>
                <a:lnTo>
                  <a:pt x="0" y="389127"/>
                </a:lnTo>
                <a:lnTo>
                  <a:pt x="1163" y="357177"/>
                </a:lnTo>
                <a:lnTo>
                  <a:pt x="10815" y="295529"/>
                </a:lnTo>
                <a:lnTo>
                  <a:pt x="29575" y="237549"/>
                </a:lnTo>
                <a:lnTo>
                  <a:pt x="56653" y="184033"/>
                </a:lnTo>
                <a:lnTo>
                  <a:pt x="91350" y="135679"/>
                </a:lnTo>
                <a:lnTo>
                  <a:pt x="132671" y="93526"/>
                </a:lnTo>
                <a:lnTo>
                  <a:pt x="179941" y="58211"/>
                </a:lnTo>
                <a:lnTo>
                  <a:pt x="232372" y="30532"/>
                </a:lnTo>
                <a:lnTo>
                  <a:pt x="289177" y="11291"/>
                </a:lnTo>
                <a:lnTo>
                  <a:pt x="349568" y="1287"/>
                </a:lnTo>
                <a:lnTo>
                  <a:pt x="380860" y="0"/>
                </a:lnTo>
                <a:lnTo>
                  <a:pt x="412155" y="1288"/>
                </a:lnTo>
                <a:lnTo>
                  <a:pt x="472561" y="11293"/>
                </a:lnTo>
                <a:lnTo>
                  <a:pt x="529402" y="30542"/>
                </a:lnTo>
                <a:lnTo>
                  <a:pt x="581890" y="58236"/>
                </a:lnTo>
                <a:lnTo>
                  <a:pt x="629238" y="93580"/>
                </a:lnTo>
                <a:lnTo>
                  <a:pt x="670656" y="135778"/>
                </a:lnTo>
                <a:lnTo>
                  <a:pt x="705262" y="183869"/>
                </a:lnTo>
                <a:lnTo>
                  <a:pt x="732445" y="237297"/>
                </a:lnTo>
                <a:lnTo>
                  <a:pt x="751342" y="295162"/>
                </a:lnTo>
                <a:lnTo>
                  <a:pt x="761166" y="356665"/>
                </a:lnTo>
                <a:lnTo>
                  <a:pt x="762431" y="388531"/>
                </a:lnTo>
                <a:lnTo>
                  <a:pt x="761166" y="420396"/>
                </a:lnTo>
                <a:lnTo>
                  <a:pt x="751342" y="481899"/>
                </a:lnTo>
                <a:lnTo>
                  <a:pt x="732445" y="539764"/>
                </a:lnTo>
                <a:lnTo>
                  <a:pt x="705262" y="593192"/>
                </a:lnTo>
                <a:lnTo>
                  <a:pt x="670488" y="641482"/>
                </a:lnTo>
                <a:lnTo>
                  <a:pt x="629113" y="683590"/>
                </a:lnTo>
                <a:lnTo>
                  <a:pt x="581809" y="718876"/>
                </a:lnTo>
                <a:lnTo>
                  <a:pt x="529358" y="746538"/>
                </a:lnTo>
                <a:lnTo>
                  <a:pt x="472545" y="765772"/>
                </a:lnTo>
                <a:lnTo>
                  <a:pt x="412152" y="775774"/>
                </a:lnTo>
                <a:lnTo>
                  <a:pt x="380860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24632" y="166356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监管中心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1355" y="3728084"/>
            <a:ext cx="738505" cy="777240"/>
          </a:xfrm>
          <a:custGeom>
            <a:avLst/>
            <a:gdLst/>
            <a:ahLst/>
            <a:cxnLst/>
            <a:rect l="l" t="t" r="r" b="b"/>
            <a:pathLst>
              <a:path w="738504" h="777239">
                <a:moveTo>
                  <a:pt x="368871" y="777239"/>
                </a:moveTo>
                <a:lnTo>
                  <a:pt x="308976" y="772153"/>
                </a:lnTo>
                <a:lnTo>
                  <a:pt x="252160" y="757424"/>
                </a:lnTo>
                <a:lnTo>
                  <a:pt x="199187" y="733852"/>
                </a:lnTo>
                <a:lnTo>
                  <a:pt x="150818" y="702234"/>
                </a:lnTo>
                <a:lnTo>
                  <a:pt x="107816" y="663368"/>
                </a:lnTo>
                <a:lnTo>
                  <a:pt x="70944" y="618052"/>
                </a:lnTo>
                <a:lnTo>
                  <a:pt x="40964" y="567083"/>
                </a:lnTo>
                <a:lnTo>
                  <a:pt x="18638" y="511259"/>
                </a:lnTo>
                <a:lnTo>
                  <a:pt x="4729" y="451378"/>
                </a:lnTo>
                <a:lnTo>
                  <a:pt x="0" y="388238"/>
                </a:lnTo>
                <a:lnTo>
                  <a:pt x="1169" y="356420"/>
                </a:lnTo>
                <a:lnTo>
                  <a:pt x="10584" y="294995"/>
                </a:lnTo>
                <a:lnTo>
                  <a:pt x="28796" y="237190"/>
                </a:lnTo>
                <a:lnTo>
                  <a:pt x="55045" y="183806"/>
                </a:lnTo>
                <a:lnTo>
                  <a:pt x="88566" y="135646"/>
                </a:lnTo>
                <a:lnTo>
                  <a:pt x="128598" y="93512"/>
                </a:lnTo>
                <a:lnTo>
                  <a:pt x="174379" y="58207"/>
                </a:lnTo>
                <a:lnTo>
                  <a:pt x="225145" y="30533"/>
                </a:lnTo>
                <a:lnTo>
                  <a:pt x="280135" y="11292"/>
                </a:lnTo>
                <a:lnTo>
                  <a:pt x="338586" y="1288"/>
                </a:lnTo>
                <a:lnTo>
                  <a:pt x="368871" y="0"/>
                </a:lnTo>
                <a:lnTo>
                  <a:pt x="399156" y="1288"/>
                </a:lnTo>
                <a:lnTo>
                  <a:pt x="457608" y="11294"/>
                </a:lnTo>
                <a:lnTo>
                  <a:pt x="512602" y="30539"/>
                </a:lnTo>
                <a:lnTo>
                  <a:pt x="563379" y="58223"/>
                </a:lnTo>
                <a:lnTo>
                  <a:pt x="609178" y="93547"/>
                </a:lnTo>
                <a:lnTo>
                  <a:pt x="649239" y="135709"/>
                </a:lnTo>
                <a:lnTo>
                  <a:pt x="682802" y="183911"/>
                </a:lnTo>
                <a:lnTo>
                  <a:pt x="709106" y="237351"/>
                </a:lnTo>
                <a:lnTo>
                  <a:pt x="727392" y="295229"/>
                </a:lnTo>
                <a:lnTo>
                  <a:pt x="736899" y="356746"/>
                </a:lnTo>
                <a:lnTo>
                  <a:pt x="738124" y="388619"/>
                </a:lnTo>
                <a:lnTo>
                  <a:pt x="736899" y="420493"/>
                </a:lnTo>
                <a:lnTo>
                  <a:pt x="727392" y="482010"/>
                </a:lnTo>
                <a:lnTo>
                  <a:pt x="709106" y="539888"/>
                </a:lnTo>
                <a:lnTo>
                  <a:pt x="682802" y="593328"/>
                </a:lnTo>
                <a:lnTo>
                  <a:pt x="649239" y="641530"/>
                </a:lnTo>
                <a:lnTo>
                  <a:pt x="609178" y="683692"/>
                </a:lnTo>
                <a:lnTo>
                  <a:pt x="563379" y="719016"/>
                </a:lnTo>
                <a:lnTo>
                  <a:pt x="512602" y="746700"/>
                </a:lnTo>
                <a:lnTo>
                  <a:pt x="457608" y="765945"/>
                </a:lnTo>
                <a:lnTo>
                  <a:pt x="399156" y="775951"/>
                </a:lnTo>
                <a:lnTo>
                  <a:pt x="368871" y="7772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42613" y="40327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卡务中心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3188" y="3766197"/>
            <a:ext cx="763905" cy="777240"/>
          </a:xfrm>
          <a:custGeom>
            <a:avLst/>
            <a:gdLst/>
            <a:ahLst/>
            <a:cxnLst/>
            <a:rect l="l" t="t" r="r" b="b"/>
            <a:pathLst>
              <a:path w="763905" h="777239">
                <a:moveTo>
                  <a:pt x="382016" y="777062"/>
                </a:moveTo>
                <a:lnTo>
                  <a:pt x="320120" y="771976"/>
                </a:lnTo>
                <a:lnTo>
                  <a:pt x="261403" y="757252"/>
                </a:lnTo>
                <a:lnTo>
                  <a:pt x="206646" y="733686"/>
                </a:lnTo>
                <a:lnTo>
                  <a:pt x="156633" y="702078"/>
                </a:lnTo>
                <a:lnTo>
                  <a:pt x="112145" y="663225"/>
                </a:lnTo>
                <a:lnTo>
                  <a:pt x="73967" y="617926"/>
                </a:lnTo>
                <a:lnTo>
                  <a:pt x="42880" y="566978"/>
                </a:lnTo>
                <a:lnTo>
                  <a:pt x="19668" y="511180"/>
                </a:lnTo>
                <a:lnTo>
                  <a:pt x="5114" y="451330"/>
                </a:lnTo>
                <a:lnTo>
                  <a:pt x="0" y="388226"/>
                </a:lnTo>
                <a:lnTo>
                  <a:pt x="1328" y="356404"/>
                </a:lnTo>
                <a:lnTo>
                  <a:pt x="11260" y="294975"/>
                </a:lnTo>
                <a:lnTo>
                  <a:pt x="30241" y="237168"/>
                </a:lnTo>
                <a:lnTo>
                  <a:pt x="57488" y="183786"/>
                </a:lnTo>
                <a:lnTo>
                  <a:pt x="92219" y="135628"/>
                </a:lnTo>
                <a:lnTo>
                  <a:pt x="133649" y="93498"/>
                </a:lnTo>
                <a:lnTo>
                  <a:pt x="180997" y="58197"/>
                </a:lnTo>
                <a:lnTo>
                  <a:pt x="233480" y="30528"/>
                </a:lnTo>
                <a:lnTo>
                  <a:pt x="290315" y="11290"/>
                </a:lnTo>
                <a:lnTo>
                  <a:pt x="350720" y="1287"/>
                </a:lnTo>
                <a:lnTo>
                  <a:pt x="382016" y="0"/>
                </a:lnTo>
                <a:lnTo>
                  <a:pt x="413310" y="1287"/>
                </a:lnTo>
                <a:lnTo>
                  <a:pt x="473709" y="11291"/>
                </a:lnTo>
                <a:lnTo>
                  <a:pt x="530536" y="30532"/>
                </a:lnTo>
                <a:lnTo>
                  <a:pt x="583005" y="58211"/>
                </a:lnTo>
                <a:lnTo>
                  <a:pt x="630331" y="93526"/>
                </a:lnTo>
                <a:lnTo>
                  <a:pt x="671727" y="135679"/>
                </a:lnTo>
                <a:lnTo>
                  <a:pt x="706408" y="183869"/>
                </a:lnTo>
                <a:lnTo>
                  <a:pt x="733590" y="237297"/>
                </a:lnTo>
                <a:lnTo>
                  <a:pt x="752485" y="295162"/>
                </a:lnTo>
                <a:lnTo>
                  <a:pt x="762309" y="356665"/>
                </a:lnTo>
                <a:lnTo>
                  <a:pt x="763574" y="388531"/>
                </a:lnTo>
                <a:lnTo>
                  <a:pt x="762309" y="420396"/>
                </a:lnTo>
                <a:lnTo>
                  <a:pt x="752485" y="481899"/>
                </a:lnTo>
                <a:lnTo>
                  <a:pt x="733590" y="539764"/>
                </a:lnTo>
                <a:lnTo>
                  <a:pt x="706408" y="593192"/>
                </a:lnTo>
                <a:lnTo>
                  <a:pt x="671727" y="641382"/>
                </a:lnTo>
                <a:lnTo>
                  <a:pt x="630331" y="683535"/>
                </a:lnTo>
                <a:lnTo>
                  <a:pt x="583005" y="718851"/>
                </a:lnTo>
                <a:lnTo>
                  <a:pt x="530536" y="746529"/>
                </a:lnTo>
                <a:lnTo>
                  <a:pt x="473709" y="765770"/>
                </a:lnTo>
                <a:lnTo>
                  <a:pt x="413310" y="775774"/>
                </a:lnTo>
                <a:lnTo>
                  <a:pt x="382016" y="777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87132" y="4070877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票务中心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9060" y="3128697"/>
            <a:ext cx="1244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应用子系统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整体系统架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构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0975" y="1149111"/>
            <a:ext cx="4163060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应用子系统可分为三个方面的建设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1.游客体验层：提供游客食、住、行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游、购、娱全方位的综合服务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2.景区管理层：智慧管理，节省人力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提高效率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3.基础建设层：智慧旅游基础层次建设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3666" y="1682495"/>
            <a:ext cx="986523" cy="30985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1925" y="2601467"/>
            <a:ext cx="350431" cy="364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4578" y="2153132"/>
            <a:ext cx="1311275" cy="2169160"/>
          </a:xfrm>
          <a:custGeom>
            <a:avLst/>
            <a:gdLst/>
            <a:ahLst/>
            <a:cxnLst/>
            <a:rect l="l" t="t" r="r" b="b"/>
            <a:pathLst>
              <a:path w="1311275" h="2169160">
                <a:moveTo>
                  <a:pt x="263601" y="2168804"/>
                </a:moveTo>
                <a:lnTo>
                  <a:pt x="223050" y="2154821"/>
                </a:lnTo>
                <a:lnTo>
                  <a:pt x="184746" y="2119884"/>
                </a:lnTo>
                <a:lnTo>
                  <a:pt x="162217" y="2082609"/>
                </a:lnTo>
                <a:lnTo>
                  <a:pt x="137439" y="2038350"/>
                </a:lnTo>
                <a:lnTo>
                  <a:pt x="117157" y="1982431"/>
                </a:lnTo>
                <a:lnTo>
                  <a:pt x="96875" y="1921865"/>
                </a:lnTo>
                <a:lnTo>
                  <a:pt x="78854" y="1849653"/>
                </a:lnTo>
                <a:lnTo>
                  <a:pt x="60832" y="1772780"/>
                </a:lnTo>
                <a:lnTo>
                  <a:pt x="45059" y="1691246"/>
                </a:lnTo>
                <a:lnTo>
                  <a:pt x="33794" y="1600390"/>
                </a:lnTo>
                <a:lnTo>
                  <a:pt x="22529" y="1507210"/>
                </a:lnTo>
                <a:lnTo>
                  <a:pt x="13525" y="1407045"/>
                </a:lnTo>
                <a:lnTo>
                  <a:pt x="6769" y="1302219"/>
                </a:lnTo>
                <a:lnTo>
                  <a:pt x="2260" y="1195057"/>
                </a:lnTo>
                <a:lnTo>
                  <a:pt x="0" y="1083233"/>
                </a:lnTo>
                <a:lnTo>
                  <a:pt x="2260" y="973747"/>
                </a:lnTo>
                <a:lnTo>
                  <a:pt x="6769" y="866584"/>
                </a:lnTo>
                <a:lnTo>
                  <a:pt x="13525" y="761758"/>
                </a:lnTo>
                <a:lnTo>
                  <a:pt x="22529" y="661593"/>
                </a:lnTo>
                <a:lnTo>
                  <a:pt x="33794" y="568413"/>
                </a:lnTo>
                <a:lnTo>
                  <a:pt x="45059" y="477558"/>
                </a:lnTo>
                <a:lnTo>
                  <a:pt x="60832" y="393700"/>
                </a:lnTo>
                <a:lnTo>
                  <a:pt x="78854" y="316814"/>
                </a:lnTo>
                <a:lnTo>
                  <a:pt x="96875" y="246938"/>
                </a:lnTo>
                <a:lnTo>
                  <a:pt x="117157" y="184035"/>
                </a:lnTo>
                <a:lnTo>
                  <a:pt x="137439" y="130454"/>
                </a:lnTo>
                <a:lnTo>
                  <a:pt x="162217" y="86194"/>
                </a:lnTo>
                <a:lnTo>
                  <a:pt x="173481" y="65227"/>
                </a:lnTo>
                <a:lnTo>
                  <a:pt x="184746" y="48920"/>
                </a:lnTo>
                <a:lnTo>
                  <a:pt x="198259" y="34950"/>
                </a:lnTo>
                <a:lnTo>
                  <a:pt x="209524" y="20967"/>
                </a:lnTo>
                <a:lnTo>
                  <a:pt x="223050" y="11645"/>
                </a:lnTo>
                <a:lnTo>
                  <a:pt x="236562" y="4660"/>
                </a:lnTo>
                <a:lnTo>
                  <a:pt x="263601" y="0"/>
                </a:lnTo>
                <a:lnTo>
                  <a:pt x="369493" y="4660"/>
                </a:lnTo>
                <a:lnTo>
                  <a:pt x="423557" y="11645"/>
                </a:lnTo>
                <a:lnTo>
                  <a:pt x="475373" y="20967"/>
                </a:lnTo>
                <a:lnTo>
                  <a:pt x="574509" y="48920"/>
                </a:lnTo>
                <a:lnTo>
                  <a:pt x="624065" y="65227"/>
                </a:lnTo>
                <a:lnTo>
                  <a:pt x="718693" y="107162"/>
                </a:lnTo>
                <a:lnTo>
                  <a:pt x="763752" y="130454"/>
                </a:lnTo>
                <a:lnTo>
                  <a:pt x="806564" y="156082"/>
                </a:lnTo>
                <a:lnTo>
                  <a:pt x="849363" y="184035"/>
                </a:lnTo>
                <a:lnTo>
                  <a:pt x="889914" y="214325"/>
                </a:lnTo>
                <a:lnTo>
                  <a:pt x="930465" y="246938"/>
                </a:lnTo>
                <a:lnTo>
                  <a:pt x="968768" y="281876"/>
                </a:lnTo>
                <a:lnTo>
                  <a:pt x="1004824" y="316814"/>
                </a:lnTo>
                <a:lnTo>
                  <a:pt x="1038618" y="354088"/>
                </a:lnTo>
                <a:lnTo>
                  <a:pt x="1072400" y="393700"/>
                </a:lnTo>
                <a:lnTo>
                  <a:pt x="1103947" y="435622"/>
                </a:lnTo>
                <a:lnTo>
                  <a:pt x="1133233" y="477558"/>
                </a:lnTo>
                <a:lnTo>
                  <a:pt x="1160271" y="521817"/>
                </a:lnTo>
                <a:lnTo>
                  <a:pt x="1185049" y="568413"/>
                </a:lnTo>
                <a:lnTo>
                  <a:pt x="1230109" y="661593"/>
                </a:lnTo>
                <a:lnTo>
                  <a:pt x="1248130" y="710514"/>
                </a:lnTo>
                <a:lnTo>
                  <a:pt x="1279677" y="813015"/>
                </a:lnTo>
                <a:lnTo>
                  <a:pt x="1290942" y="866584"/>
                </a:lnTo>
                <a:lnTo>
                  <a:pt x="1299959" y="920165"/>
                </a:lnTo>
                <a:lnTo>
                  <a:pt x="1306715" y="973747"/>
                </a:lnTo>
                <a:lnTo>
                  <a:pt x="1311224" y="1027328"/>
                </a:lnTo>
                <a:lnTo>
                  <a:pt x="1311224" y="1139151"/>
                </a:lnTo>
                <a:lnTo>
                  <a:pt x="1306715" y="1195057"/>
                </a:lnTo>
                <a:lnTo>
                  <a:pt x="1299959" y="1248638"/>
                </a:lnTo>
                <a:lnTo>
                  <a:pt x="1290942" y="1302219"/>
                </a:lnTo>
                <a:lnTo>
                  <a:pt x="1279677" y="1355788"/>
                </a:lnTo>
                <a:lnTo>
                  <a:pt x="1263904" y="1407045"/>
                </a:lnTo>
                <a:lnTo>
                  <a:pt x="1248130" y="1455966"/>
                </a:lnTo>
                <a:lnTo>
                  <a:pt x="1230109" y="1507210"/>
                </a:lnTo>
                <a:lnTo>
                  <a:pt x="1185049" y="1600390"/>
                </a:lnTo>
                <a:lnTo>
                  <a:pt x="1160271" y="1646986"/>
                </a:lnTo>
                <a:lnTo>
                  <a:pt x="1133233" y="1691246"/>
                </a:lnTo>
                <a:lnTo>
                  <a:pt x="1103947" y="1733181"/>
                </a:lnTo>
                <a:lnTo>
                  <a:pt x="1072400" y="1772780"/>
                </a:lnTo>
                <a:lnTo>
                  <a:pt x="1038618" y="1812378"/>
                </a:lnTo>
                <a:lnTo>
                  <a:pt x="1004824" y="1849653"/>
                </a:lnTo>
                <a:lnTo>
                  <a:pt x="968768" y="1886927"/>
                </a:lnTo>
                <a:lnTo>
                  <a:pt x="930465" y="1921865"/>
                </a:lnTo>
                <a:lnTo>
                  <a:pt x="849363" y="1982431"/>
                </a:lnTo>
                <a:lnTo>
                  <a:pt x="763752" y="2038350"/>
                </a:lnTo>
                <a:lnTo>
                  <a:pt x="718693" y="2061641"/>
                </a:lnTo>
                <a:lnTo>
                  <a:pt x="624065" y="2103577"/>
                </a:lnTo>
                <a:lnTo>
                  <a:pt x="574509" y="2119884"/>
                </a:lnTo>
                <a:lnTo>
                  <a:pt x="524941" y="2133854"/>
                </a:lnTo>
                <a:lnTo>
                  <a:pt x="475373" y="2145499"/>
                </a:lnTo>
                <a:lnTo>
                  <a:pt x="423557" y="2154821"/>
                </a:lnTo>
                <a:lnTo>
                  <a:pt x="369493" y="2161806"/>
                </a:lnTo>
                <a:lnTo>
                  <a:pt x="317665" y="2166467"/>
                </a:lnTo>
                <a:lnTo>
                  <a:pt x="263601" y="21688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9661" y="2601467"/>
            <a:ext cx="350431" cy="364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4838" y="2226055"/>
            <a:ext cx="709930" cy="2030730"/>
          </a:xfrm>
          <a:custGeom>
            <a:avLst/>
            <a:gdLst/>
            <a:ahLst/>
            <a:cxnLst/>
            <a:rect l="l" t="t" r="r" b="b"/>
            <a:pathLst>
              <a:path w="709930" h="2030729">
                <a:moveTo>
                  <a:pt x="0" y="2030691"/>
                </a:moveTo>
                <a:lnTo>
                  <a:pt x="0" y="0"/>
                </a:lnTo>
                <a:lnTo>
                  <a:pt x="26111" y="10248"/>
                </a:lnTo>
                <a:lnTo>
                  <a:pt x="76542" y="33299"/>
                </a:lnTo>
                <a:lnTo>
                  <a:pt x="126060" y="58928"/>
                </a:lnTo>
                <a:lnTo>
                  <a:pt x="220599" y="116141"/>
                </a:lnTo>
                <a:lnTo>
                  <a:pt x="286321" y="164807"/>
                </a:lnTo>
                <a:lnTo>
                  <a:pt x="349351" y="217754"/>
                </a:lnTo>
                <a:lnTo>
                  <a:pt x="388975" y="254482"/>
                </a:lnTo>
                <a:lnTo>
                  <a:pt x="425881" y="293763"/>
                </a:lnTo>
                <a:lnTo>
                  <a:pt x="461899" y="334746"/>
                </a:lnTo>
                <a:lnTo>
                  <a:pt x="511429" y="398792"/>
                </a:lnTo>
                <a:lnTo>
                  <a:pt x="541134" y="444055"/>
                </a:lnTo>
                <a:lnTo>
                  <a:pt x="555536" y="466255"/>
                </a:lnTo>
                <a:lnTo>
                  <a:pt x="569048" y="490169"/>
                </a:lnTo>
                <a:lnTo>
                  <a:pt x="582549" y="513219"/>
                </a:lnTo>
                <a:lnTo>
                  <a:pt x="595160" y="537133"/>
                </a:lnTo>
                <a:lnTo>
                  <a:pt x="618566" y="586663"/>
                </a:lnTo>
                <a:lnTo>
                  <a:pt x="639279" y="636193"/>
                </a:lnTo>
                <a:lnTo>
                  <a:pt x="657288" y="687425"/>
                </a:lnTo>
                <a:lnTo>
                  <a:pt x="665391" y="713905"/>
                </a:lnTo>
                <a:lnTo>
                  <a:pt x="673493" y="739521"/>
                </a:lnTo>
                <a:lnTo>
                  <a:pt x="686104" y="793318"/>
                </a:lnTo>
                <a:lnTo>
                  <a:pt x="695998" y="847115"/>
                </a:lnTo>
                <a:lnTo>
                  <a:pt x="704100" y="902627"/>
                </a:lnTo>
                <a:lnTo>
                  <a:pt x="705904" y="930808"/>
                </a:lnTo>
                <a:lnTo>
                  <a:pt x="708609" y="958989"/>
                </a:lnTo>
                <a:lnTo>
                  <a:pt x="709510" y="987171"/>
                </a:lnTo>
                <a:lnTo>
                  <a:pt x="709510" y="1043520"/>
                </a:lnTo>
                <a:lnTo>
                  <a:pt x="708609" y="1071702"/>
                </a:lnTo>
                <a:lnTo>
                  <a:pt x="705904" y="1099883"/>
                </a:lnTo>
                <a:lnTo>
                  <a:pt x="704100" y="1128064"/>
                </a:lnTo>
                <a:lnTo>
                  <a:pt x="695998" y="1183576"/>
                </a:lnTo>
                <a:lnTo>
                  <a:pt x="686104" y="1237373"/>
                </a:lnTo>
                <a:lnTo>
                  <a:pt x="673493" y="1291170"/>
                </a:lnTo>
                <a:lnTo>
                  <a:pt x="665391" y="1316786"/>
                </a:lnTo>
                <a:lnTo>
                  <a:pt x="657288" y="1343266"/>
                </a:lnTo>
                <a:lnTo>
                  <a:pt x="639279" y="1394498"/>
                </a:lnTo>
                <a:lnTo>
                  <a:pt x="618566" y="1444028"/>
                </a:lnTo>
                <a:lnTo>
                  <a:pt x="595160" y="1493558"/>
                </a:lnTo>
                <a:lnTo>
                  <a:pt x="569048" y="1540522"/>
                </a:lnTo>
                <a:lnTo>
                  <a:pt x="555536" y="1564436"/>
                </a:lnTo>
                <a:lnTo>
                  <a:pt x="541134" y="1586636"/>
                </a:lnTo>
                <a:lnTo>
                  <a:pt x="526732" y="1609699"/>
                </a:lnTo>
                <a:lnTo>
                  <a:pt x="511429" y="1631899"/>
                </a:lnTo>
                <a:lnTo>
                  <a:pt x="479005" y="1674596"/>
                </a:lnTo>
                <a:lnTo>
                  <a:pt x="425881" y="1736928"/>
                </a:lnTo>
                <a:lnTo>
                  <a:pt x="388975" y="1776209"/>
                </a:lnTo>
                <a:lnTo>
                  <a:pt x="349351" y="1812937"/>
                </a:lnTo>
                <a:lnTo>
                  <a:pt x="307936" y="1848802"/>
                </a:lnTo>
                <a:lnTo>
                  <a:pt x="264718" y="1882952"/>
                </a:lnTo>
                <a:lnTo>
                  <a:pt x="220599" y="1914550"/>
                </a:lnTo>
                <a:lnTo>
                  <a:pt x="150368" y="1958111"/>
                </a:lnTo>
                <a:lnTo>
                  <a:pt x="101752" y="1984578"/>
                </a:lnTo>
                <a:lnTo>
                  <a:pt x="51320" y="2009343"/>
                </a:lnTo>
                <a:lnTo>
                  <a:pt x="26111" y="2020443"/>
                </a:lnTo>
                <a:lnTo>
                  <a:pt x="0" y="203069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83307" y="2932176"/>
            <a:ext cx="303530" cy="292735"/>
          </a:xfrm>
          <a:custGeom>
            <a:avLst/>
            <a:gdLst/>
            <a:ahLst/>
            <a:cxnLst/>
            <a:rect l="l" t="t" r="r" b="b"/>
            <a:pathLst>
              <a:path w="303530" h="292735">
                <a:moveTo>
                  <a:pt x="83819" y="292607"/>
                </a:moveTo>
                <a:lnTo>
                  <a:pt x="0" y="146304"/>
                </a:lnTo>
                <a:lnTo>
                  <a:pt x="141731" y="64007"/>
                </a:lnTo>
                <a:lnTo>
                  <a:pt x="103631" y="0"/>
                </a:lnTo>
                <a:lnTo>
                  <a:pt x="303275" y="68580"/>
                </a:lnTo>
                <a:lnTo>
                  <a:pt x="276180" y="210312"/>
                </a:lnTo>
                <a:lnTo>
                  <a:pt x="225552" y="210312"/>
                </a:lnTo>
                <a:lnTo>
                  <a:pt x="83819" y="292607"/>
                </a:lnTo>
                <a:close/>
              </a:path>
              <a:path w="303530" h="292735">
                <a:moveTo>
                  <a:pt x="263652" y="275844"/>
                </a:moveTo>
                <a:lnTo>
                  <a:pt x="225552" y="210312"/>
                </a:lnTo>
                <a:lnTo>
                  <a:pt x="276180" y="210312"/>
                </a:lnTo>
                <a:lnTo>
                  <a:pt x="263652" y="27584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79993" y="2928213"/>
            <a:ext cx="311150" cy="299720"/>
          </a:xfrm>
          <a:custGeom>
            <a:avLst/>
            <a:gdLst/>
            <a:ahLst/>
            <a:cxnLst/>
            <a:rect l="l" t="t" r="r" b="b"/>
            <a:pathLst>
              <a:path w="311150" h="299719">
                <a:moveTo>
                  <a:pt x="139610" y="67184"/>
                </a:moveTo>
                <a:lnTo>
                  <a:pt x="104000" y="5511"/>
                </a:lnTo>
                <a:lnTo>
                  <a:pt x="108534" y="0"/>
                </a:lnTo>
                <a:lnTo>
                  <a:pt x="113510" y="1701"/>
                </a:lnTo>
                <a:lnTo>
                  <a:pt x="110604" y="1701"/>
                </a:lnTo>
                <a:lnTo>
                  <a:pt x="106070" y="7213"/>
                </a:lnTo>
                <a:lnTo>
                  <a:pt x="115683" y="10501"/>
                </a:lnTo>
                <a:lnTo>
                  <a:pt x="147301" y="65278"/>
                </a:lnTo>
                <a:lnTo>
                  <a:pt x="142913" y="65278"/>
                </a:lnTo>
                <a:lnTo>
                  <a:pt x="139610" y="67184"/>
                </a:lnTo>
                <a:close/>
              </a:path>
              <a:path w="311150" h="299719">
                <a:moveTo>
                  <a:pt x="115683" y="10501"/>
                </a:moveTo>
                <a:lnTo>
                  <a:pt x="106070" y="7213"/>
                </a:lnTo>
                <a:lnTo>
                  <a:pt x="110604" y="1701"/>
                </a:lnTo>
                <a:lnTo>
                  <a:pt x="115683" y="10501"/>
                </a:lnTo>
                <a:close/>
              </a:path>
              <a:path w="311150" h="299719">
                <a:moveTo>
                  <a:pt x="302709" y="74464"/>
                </a:moveTo>
                <a:lnTo>
                  <a:pt x="115683" y="10501"/>
                </a:lnTo>
                <a:lnTo>
                  <a:pt x="110604" y="1701"/>
                </a:lnTo>
                <a:lnTo>
                  <a:pt x="113510" y="1701"/>
                </a:lnTo>
                <a:lnTo>
                  <a:pt x="308317" y="68326"/>
                </a:lnTo>
                <a:lnTo>
                  <a:pt x="309971" y="71196"/>
                </a:lnTo>
                <a:lnTo>
                  <a:pt x="303352" y="71196"/>
                </a:lnTo>
                <a:lnTo>
                  <a:pt x="302709" y="74464"/>
                </a:lnTo>
                <a:close/>
              </a:path>
              <a:path w="311150" h="299719">
                <a:moveTo>
                  <a:pt x="141516" y="70485"/>
                </a:moveTo>
                <a:lnTo>
                  <a:pt x="139610" y="67184"/>
                </a:lnTo>
                <a:lnTo>
                  <a:pt x="142913" y="65278"/>
                </a:lnTo>
                <a:lnTo>
                  <a:pt x="141516" y="70485"/>
                </a:lnTo>
                <a:close/>
              </a:path>
              <a:path w="311150" h="299719">
                <a:moveTo>
                  <a:pt x="147094" y="70485"/>
                </a:moveTo>
                <a:lnTo>
                  <a:pt x="141516" y="70485"/>
                </a:lnTo>
                <a:lnTo>
                  <a:pt x="142913" y="65278"/>
                </a:lnTo>
                <a:lnTo>
                  <a:pt x="147301" y="65278"/>
                </a:lnTo>
                <a:lnTo>
                  <a:pt x="148107" y="66675"/>
                </a:lnTo>
                <a:lnTo>
                  <a:pt x="147094" y="70485"/>
                </a:lnTo>
                <a:close/>
              </a:path>
              <a:path w="311150" h="299719">
                <a:moveTo>
                  <a:pt x="89242" y="299148"/>
                </a:moveTo>
                <a:lnTo>
                  <a:pt x="84035" y="297751"/>
                </a:lnTo>
                <a:lnTo>
                  <a:pt x="0" y="152184"/>
                </a:lnTo>
                <a:lnTo>
                  <a:pt x="1397" y="146977"/>
                </a:lnTo>
                <a:lnTo>
                  <a:pt x="139610" y="67184"/>
                </a:lnTo>
                <a:lnTo>
                  <a:pt x="141516" y="70485"/>
                </a:lnTo>
                <a:lnTo>
                  <a:pt x="147094" y="70485"/>
                </a:lnTo>
                <a:lnTo>
                  <a:pt x="146723" y="71882"/>
                </a:lnTo>
                <a:lnTo>
                  <a:pt x="14226" y="148374"/>
                </a:lnTo>
                <a:lnTo>
                  <a:pt x="6604" y="148374"/>
                </a:lnTo>
                <a:lnTo>
                  <a:pt x="5206" y="153581"/>
                </a:lnTo>
                <a:lnTo>
                  <a:pt x="9609" y="153581"/>
                </a:lnTo>
                <a:lnTo>
                  <a:pt x="88733" y="290639"/>
                </a:lnTo>
                <a:lnTo>
                  <a:pt x="85432" y="292544"/>
                </a:lnTo>
                <a:lnTo>
                  <a:pt x="90639" y="293941"/>
                </a:lnTo>
                <a:lnTo>
                  <a:pt x="98260" y="293941"/>
                </a:lnTo>
                <a:lnTo>
                  <a:pt x="89242" y="299148"/>
                </a:lnTo>
                <a:close/>
              </a:path>
              <a:path w="311150" h="299719">
                <a:moveTo>
                  <a:pt x="305854" y="75539"/>
                </a:moveTo>
                <a:lnTo>
                  <a:pt x="302709" y="74464"/>
                </a:lnTo>
                <a:lnTo>
                  <a:pt x="303352" y="71196"/>
                </a:lnTo>
                <a:lnTo>
                  <a:pt x="305854" y="75539"/>
                </a:lnTo>
                <a:close/>
              </a:path>
              <a:path w="311150" h="299719">
                <a:moveTo>
                  <a:pt x="310255" y="75539"/>
                </a:moveTo>
                <a:lnTo>
                  <a:pt x="305854" y="75539"/>
                </a:lnTo>
                <a:lnTo>
                  <a:pt x="303352" y="71196"/>
                </a:lnTo>
                <a:lnTo>
                  <a:pt x="309971" y="71196"/>
                </a:lnTo>
                <a:lnTo>
                  <a:pt x="310819" y="72669"/>
                </a:lnTo>
                <a:lnTo>
                  <a:pt x="310255" y="75539"/>
                </a:lnTo>
                <a:close/>
              </a:path>
              <a:path w="311150" h="299719">
                <a:moveTo>
                  <a:pt x="270393" y="278384"/>
                </a:moveTo>
                <a:lnTo>
                  <a:pt x="262623" y="278384"/>
                </a:lnTo>
                <a:lnTo>
                  <a:pt x="269671" y="277215"/>
                </a:lnTo>
                <a:lnTo>
                  <a:pt x="264584" y="268405"/>
                </a:lnTo>
                <a:lnTo>
                  <a:pt x="302709" y="74464"/>
                </a:lnTo>
                <a:lnTo>
                  <a:pt x="305854" y="75539"/>
                </a:lnTo>
                <a:lnTo>
                  <a:pt x="310255" y="75539"/>
                </a:lnTo>
                <a:lnTo>
                  <a:pt x="270393" y="278384"/>
                </a:lnTo>
                <a:close/>
              </a:path>
              <a:path w="311150" h="299719">
                <a:moveTo>
                  <a:pt x="5206" y="153581"/>
                </a:moveTo>
                <a:lnTo>
                  <a:pt x="6604" y="148374"/>
                </a:lnTo>
                <a:lnTo>
                  <a:pt x="8509" y="151674"/>
                </a:lnTo>
                <a:lnTo>
                  <a:pt x="5206" y="153581"/>
                </a:lnTo>
                <a:close/>
              </a:path>
              <a:path w="311150" h="299719">
                <a:moveTo>
                  <a:pt x="8509" y="151674"/>
                </a:moveTo>
                <a:lnTo>
                  <a:pt x="6604" y="148374"/>
                </a:lnTo>
                <a:lnTo>
                  <a:pt x="14226" y="148374"/>
                </a:lnTo>
                <a:lnTo>
                  <a:pt x="8509" y="151674"/>
                </a:lnTo>
                <a:close/>
              </a:path>
              <a:path w="311150" h="299719">
                <a:moveTo>
                  <a:pt x="9609" y="153581"/>
                </a:moveTo>
                <a:lnTo>
                  <a:pt x="5206" y="153581"/>
                </a:lnTo>
                <a:lnTo>
                  <a:pt x="8509" y="151674"/>
                </a:lnTo>
                <a:lnTo>
                  <a:pt x="9609" y="153581"/>
                </a:lnTo>
                <a:close/>
              </a:path>
              <a:path w="311150" h="299719">
                <a:moveTo>
                  <a:pt x="98260" y="293941"/>
                </a:moveTo>
                <a:lnTo>
                  <a:pt x="90639" y="293941"/>
                </a:lnTo>
                <a:lnTo>
                  <a:pt x="88733" y="290639"/>
                </a:lnTo>
                <a:lnTo>
                  <a:pt x="226949" y="210845"/>
                </a:lnTo>
                <a:lnTo>
                  <a:pt x="232156" y="212242"/>
                </a:lnTo>
                <a:lnTo>
                  <a:pt x="234355" y="216052"/>
                </a:lnTo>
                <a:lnTo>
                  <a:pt x="225551" y="216052"/>
                </a:lnTo>
                <a:lnTo>
                  <a:pt x="227453" y="219345"/>
                </a:lnTo>
                <a:lnTo>
                  <a:pt x="98260" y="293941"/>
                </a:lnTo>
                <a:close/>
              </a:path>
              <a:path w="311150" h="299719">
                <a:moveTo>
                  <a:pt x="227453" y="219345"/>
                </a:moveTo>
                <a:lnTo>
                  <a:pt x="225551" y="216052"/>
                </a:lnTo>
                <a:lnTo>
                  <a:pt x="230759" y="217436"/>
                </a:lnTo>
                <a:lnTo>
                  <a:pt x="227453" y="219345"/>
                </a:lnTo>
                <a:close/>
              </a:path>
              <a:path w="311150" h="299719">
                <a:moveTo>
                  <a:pt x="263067" y="281025"/>
                </a:moveTo>
                <a:lnTo>
                  <a:pt x="227453" y="219345"/>
                </a:lnTo>
                <a:lnTo>
                  <a:pt x="230759" y="217436"/>
                </a:lnTo>
                <a:lnTo>
                  <a:pt x="225551" y="216052"/>
                </a:lnTo>
                <a:lnTo>
                  <a:pt x="234355" y="216052"/>
                </a:lnTo>
                <a:lnTo>
                  <a:pt x="264584" y="268405"/>
                </a:lnTo>
                <a:lnTo>
                  <a:pt x="262623" y="278384"/>
                </a:lnTo>
                <a:lnTo>
                  <a:pt x="270393" y="278384"/>
                </a:lnTo>
                <a:lnTo>
                  <a:pt x="270103" y="279857"/>
                </a:lnTo>
                <a:lnTo>
                  <a:pt x="263067" y="281025"/>
                </a:lnTo>
                <a:close/>
              </a:path>
              <a:path w="311150" h="299719">
                <a:moveTo>
                  <a:pt x="262623" y="278384"/>
                </a:moveTo>
                <a:lnTo>
                  <a:pt x="264584" y="268405"/>
                </a:lnTo>
                <a:lnTo>
                  <a:pt x="269671" y="277215"/>
                </a:lnTo>
                <a:lnTo>
                  <a:pt x="262623" y="278384"/>
                </a:lnTo>
                <a:close/>
              </a:path>
              <a:path w="311150" h="299719">
                <a:moveTo>
                  <a:pt x="90639" y="293941"/>
                </a:moveTo>
                <a:lnTo>
                  <a:pt x="85432" y="292544"/>
                </a:lnTo>
                <a:lnTo>
                  <a:pt x="88733" y="290639"/>
                </a:lnTo>
                <a:lnTo>
                  <a:pt x="90639" y="29394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1327" y="1888235"/>
            <a:ext cx="276225" cy="268605"/>
          </a:xfrm>
          <a:custGeom>
            <a:avLst/>
            <a:gdLst/>
            <a:ahLst/>
            <a:cxnLst/>
            <a:rect l="l" t="t" r="r" b="b"/>
            <a:pathLst>
              <a:path w="276225" h="268605">
                <a:moveTo>
                  <a:pt x="141731" y="268224"/>
                </a:moveTo>
                <a:lnTo>
                  <a:pt x="0" y="187451"/>
                </a:lnTo>
                <a:lnTo>
                  <a:pt x="71628" y="64007"/>
                </a:lnTo>
                <a:lnTo>
                  <a:pt x="9143" y="27431"/>
                </a:lnTo>
                <a:lnTo>
                  <a:pt x="202691" y="0"/>
                </a:lnTo>
                <a:lnTo>
                  <a:pt x="261090" y="144780"/>
                </a:lnTo>
                <a:lnTo>
                  <a:pt x="211835" y="144780"/>
                </a:lnTo>
                <a:lnTo>
                  <a:pt x="141731" y="268224"/>
                </a:lnTo>
                <a:close/>
              </a:path>
              <a:path w="276225" h="268605">
                <a:moveTo>
                  <a:pt x="275844" y="181356"/>
                </a:moveTo>
                <a:lnTo>
                  <a:pt x="211835" y="144780"/>
                </a:lnTo>
                <a:lnTo>
                  <a:pt x="261090" y="144780"/>
                </a:lnTo>
                <a:lnTo>
                  <a:pt x="275844" y="18135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78634" y="1884921"/>
            <a:ext cx="281940" cy="275590"/>
          </a:xfrm>
          <a:custGeom>
            <a:avLst/>
            <a:gdLst/>
            <a:ahLst/>
            <a:cxnLst/>
            <a:rect l="l" t="t" r="r" b="b"/>
            <a:pathLst>
              <a:path w="281939" h="275589">
                <a:moveTo>
                  <a:pt x="68992" y="68911"/>
                </a:moveTo>
                <a:lnTo>
                  <a:pt x="9437" y="34531"/>
                </a:lnTo>
                <a:lnTo>
                  <a:pt x="10809" y="27457"/>
                </a:lnTo>
                <a:lnTo>
                  <a:pt x="204331" y="0"/>
                </a:lnTo>
                <a:lnTo>
                  <a:pt x="208395" y="2349"/>
                </a:lnTo>
                <a:lnTo>
                  <a:pt x="209540" y="5194"/>
                </a:lnTo>
                <a:lnTo>
                  <a:pt x="201334" y="5194"/>
                </a:lnTo>
                <a:lnTo>
                  <a:pt x="202448" y="7962"/>
                </a:lnTo>
                <a:lnTo>
                  <a:pt x="61733" y="27927"/>
                </a:lnTo>
                <a:lnTo>
                  <a:pt x="13247" y="27927"/>
                </a:lnTo>
                <a:lnTo>
                  <a:pt x="11875" y="35001"/>
                </a:lnTo>
                <a:lnTo>
                  <a:pt x="25496" y="35001"/>
                </a:lnTo>
                <a:lnTo>
                  <a:pt x="76099" y="64223"/>
                </a:lnTo>
                <a:lnTo>
                  <a:pt x="76474" y="65620"/>
                </a:lnTo>
                <a:lnTo>
                  <a:pt x="70892" y="65620"/>
                </a:lnTo>
                <a:lnTo>
                  <a:pt x="68992" y="68911"/>
                </a:lnTo>
                <a:close/>
              </a:path>
              <a:path w="281939" h="275589">
                <a:moveTo>
                  <a:pt x="202448" y="7962"/>
                </a:moveTo>
                <a:lnTo>
                  <a:pt x="201334" y="5194"/>
                </a:lnTo>
                <a:lnTo>
                  <a:pt x="205398" y="7543"/>
                </a:lnTo>
                <a:lnTo>
                  <a:pt x="202448" y="7962"/>
                </a:lnTo>
                <a:close/>
              </a:path>
              <a:path w="281939" h="275589">
                <a:moveTo>
                  <a:pt x="278109" y="186524"/>
                </a:moveTo>
                <a:lnTo>
                  <a:pt x="274308" y="186524"/>
                </a:lnTo>
                <a:lnTo>
                  <a:pt x="279757" y="181800"/>
                </a:lnTo>
                <a:lnTo>
                  <a:pt x="270183" y="176273"/>
                </a:lnTo>
                <a:lnTo>
                  <a:pt x="202448" y="7962"/>
                </a:lnTo>
                <a:lnTo>
                  <a:pt x="205398" y="7543"/>
                </a:lnTo>
                <a:lnTo>
                  <a:pt x="201334" y="5194"/>
                </a:lnTo>
                <a:lnTo>
                  <a:pt x="209540" y="5194"/>
                </a:lnTo>
                <a:lnTo>
                  <a:pt x="281382" y="183680"/>
                </a:lnTo>
                <a:lnTo>
                  <a:pt x="278109" y="186524"/>
                </a:lnTo>
                <a:close/>
              </a:path>
              <a:path w="281939" h="275589">
                <a:moveTo>
                  <a:pt x="11875" y="35001"/>
                </a:moveTo>
                <a:lnTo>
                  <a:pt x="13247" y="27927"/>
                </a:lnTo>
                <a:lnTo>
                  <a:pt x="22810" y="33449"/>
                </a:lnTo>
                <a:lnTo>
                  <a:pt x="11875" y="35001"/>
                </a:lnTo>
                <a:close/>
              </a:path>
              <a:path w="281939" h="275589">
                <a:moveTo>
                  <a:pt x="22810" y="33449"/>
                </a:moveTo>
                <a:lnTo>
                  <a:pt x="13247" y="27927"/>
                </a:lnTo>
                <a:lnTo>
                  <a:pt x="61733" y="27927"/>
                </a:lnTo>
                <a:lnTo>
                  <a:pt x="22810" y="33449"/>
                </a:lnTo>
                <a:close/>
              </a:path>
              <a:path w="281939" h="275589">
                <a:moveTo>
                  <a:pt x="25496" y="35001"/>
                </a:moveTo>
                <a:lnTo>
                  <a:pt x="11875" y="35001"/>
                </a:lnTo>
                <a:lnTo>
                  <a:pt x="22810" y="33449"/>
                </a:lnTo>
                <a:lnTo>
                  <a:pt x="25496" y="35001"/>
                </a:lnTo>
                <a:close/>
              </a:path>
              <a:path w="281939" h="275589">
                <a:moveTo>
                  <a:pt x="72289" y="70815"/>
                </a:moveTo>
                <a:lnTo>
                  <a:pt x="68992" y="68911"/>
                </a:lnTo>
                <a:lnTo>
                  <a:pt x="70892" y="65620"/>
                </a:lnTo>
                <a:lnTo>
                  <a:pt x="72289" y="70815"/>
                </a:lnTo>
                <a:close/>
              </a:path>
              <a:path w="281939" h="275589">
                <a:moveTo>
                  <a:pt x="76697" y="70815"/>
                </a:moveTo>
                <a:lnTo>
                  <a:pt x="72289" y="70815"/>
                </a:lnTo>
                <a:lnTo>
                  <a:pt x="70892" y="65620"/>
                </a:lnTo>
                <a:lnTo>
                  <a:pt x="76474" y="65620"/>
                </a:lnTo>
                <a:lnTo>
                  <a:pt x="77496" y="69430"/>
                </a:lnTo>
                <a:lnTo>
                  <a:pt x="76697" y="70815"/>
                </a:lnTo>
                <a:close/>
              </a:path>
              <a:path w="281939" h="275589">
                <a:moveTo>
                  <a:pt x="142165" y="274967"/>
                </a:moveTo>
                <a:lnTo>
                  <a:pt x="1360" y="193675"/>
                </a:lnTo>
                <a:lnTo>
                  <a:pt x="100" y="188977"/>
                </a:lnTo>
                <a:lnTo>
                  <a:pt x="0" y="188404"/>
                </a:lnTo>
                <a:lnTo>
                  <a:pt x="68992" y="68911"/>
                </a:lnTo>
                <a:lnTo>
                  <a:pt x="72289" y="70815"/>
                </a:lnTo>
                <a:lnTo>
                  <a:pt x="76697" y="70815"/>
                </a:lnTo>
                <a:lnTo>
                  <a:pt x="9573" y="187071"/>
                </a:lnTo>
                <a:lnTo>
                  <a:pt x="5170" y="187071"/>
                </a:lnTo>
                <a:lnTo>
                  <a:pt x="6567" y="192278"/>
                </a:lnTo>
                <a:lnTo>
                  <a:pt x="14189" y="192278"/>
                </a:lnTo>
                <a:lnTo>
                  <a:pt x="142674" y="266458"/>
                </a:lnTo>
                <a:lnTo>
                  <a:pt x="140768" y="269760"/>
                </a:lnTo>
                <a:lnTo>
                  <a:pt x="149572" y="269760"/>
                </a:lnTo>
                <a:lnTo>
                  <a:pt x="147372" y="273570"/>
                </a:lnTo>
                <a:lnTo>
                  <a:pt x="142165" y="274967"/>
                </a:lnTo>
                <a:close/>
              </a:path>
              <a:path w="281939" h="275589">
                <a:moveTo>
                  <a:pt x="149572" y="269760"/>
                </a:moveTo>
                <a:lnTo>
                  <a:pt x="140768" y="269760"/>
                </a:lnTo>
                <a:lnTo>
                  <a:pt x="145975" y="268363"/>
                </a:lnTo>
                <a:lnTo>
                  <a:pt x="142674" y="266458"/>
                </a:lnTo>
                <a:lnTo>
                  <a:pt x="211697" y="146913"/>
                </a:lnTo>
                <a:lnTo>
                  <a:pt x="216904" y="145516"/>
                </a:lnTo>
                <a:lnTo>
                  <a:pt x="225924" y="150723"/>
                </a:lnTo>
                <a:lnTo>
                  <a:pt x="218301" y="150723"/>
                </a:lnTo>
                <a:lnTo>
                  <a:pt x="213094" y="152107"/>
                </a:lnTo>
                <a:lnTo>
                  <a:pt x="216400" y="154016"/>
                </a:lnTo>
                <a:lnTo>
                  <a:pt x="149572" y="269760"/>
                </a:lnTo>
                <a:close/>
              </a:path>
              <a:path w="281939" h="275589">
                <a:moveTo>
                  <a:pt x="216400" y="154016"/>
                </a:moveTo>
                <a:lnTo>
                  <a:pt x="213094" y="152107"/>
                </a:lnTo>
                <a:lnTo>
                  <a:pt x="218301" y="150723"/>
                </a:lnTo>
                <a:lnTo>
                  <a:pt x="216400" y="154016"/>
                </a:lnTo>
                <a:close/>
              </a:path>
              <a:path w="281939" h="275589">
                <a:moveTo>
                  <a:pt x="275947" y="188404"/>
                </a:moveTo>
                <a:lnTo>
                  <a:pt x="216400" y="154016"/>
                </a:lnTo>
                <a:lnTo>
                  <a:pt x="218301" y="150723"/>
                </a:lnTo>
                <a:lnTo>
                  <a:pt x="225924" y="150723"/>
                </a:lnTo>
                <a:lnTo>
                  <a:pt x="270183" y="176273"/>
                </a:lnTo>
                <a:lnTo>
                  <a:pt x="274308" y="186524"/>
                </a:lnTo>
                <a:lnTo>
                  <a:pt x="278109" y="186524"/>
                </a:lnTo>
                <a:lnTo>
                  <a:pt x="275947" y="188404"/>
                </a:lnTo>
                <a:close/>
              </a:path>
              <a:path w="281939" h="275589">
                <a:moveTo>
                  <a:pt x="274308" y="186524"/>
                </a:moveTo>
                <a:lnTo>
                  <a:pt x="270183" y="176273"/>
                </a:lnTo>
                <a:lnTo>
                  <a:pt x="279757" y="181800"/>
                </a:lnTo>
                <a:lnTo>
                  <a:pt x="274308" y="186524"/>
                </a:lnTo>
                <a:close/>
              </a:path>
              <a:path w="281939" h="275589">
                <a:moveTo>
                  <a:pt x="6567" y="192278"/>
                </a:moveTo>
                <a:lnTo>
                  <a:pt x="5170" y="187071"/>
                </a:lnTo>
                <a:lnTo>
                  <a:pt x="8472" y="188977"/>
                </a:lnTo>
                <a:lnTo>
                  <a:pt x="6567" y="192278"/>
                </a:lnTo>
                <a:close/>
              </a:path>
              <a:path w="281939" h="275589">
                <a:moveTo>
                  <a:pt x="8472" y="188977"/>
                </a:moveTo>
                <a:lnTo>
                  <a:pt x="5170" y="187071"/>
                </a:lnTo>
                <a:lnTo>
                  <a:pt x="9573" y="187071"/>
                </a:lnTo>
                <a:lnTo>
                  <a:pt x="8472" y="188977"/>
                </a:lnTo>
                <a:close/>
              </a:path>
              <a:path w="281939" h="275589">
                <a:moveTo>
                  <a:pt x="14189" y="192278"/>
                </a:moveTo>
                <a:lnTo>
                  <a:pt x="6567" y="192278"/>
                </a:lnTo>
                <a:lnTo>
                  <a:pt x="8472" y="188977"/>
                </a:lnTo>
                <a:lnTo>
                  <a:pt x="14189" y="192278"/>
                </a:lnTo>
                <a:close/>
              </a:path>
              <a:path w="281939" h="275589">
                <a:moveTo>
                  <a:pt x="140768" y="269760"/>
                </a:moveTo>
                <a:lnTo>
                  <a:pt x="142674" y="266458"/>
                </a:lnTo>
                <a:lnTo>
                  <a:pt x="145975" y="268363"/>
                </a:lnTo>
                <a:lnTo>
                  <a:pt x="140768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49551" y="3977640"/>
            <a:ext cx="315595" cy="358140"/>
          </a:xfrm>
          <a:custGeom>
            <a:avLst/>
            <a:gdLst/>
            <a:ahLst/>
            <a:cxnLst/>
            <a:rect l="l" t="t" r="r" b="b"/>
            <a:pathLst>
              <a:path w="315594" h="358139">
                <a:moveTo>
                  <a:pt x="252984" y="358139"/>
                </a:moveTo>
                <a:lnTo>
                  <a:pt x="48768" y="312420"/>
                </a:lnTo>
                <a:lnTo>
                  <a:pt x="112775" y="275844"/>
                </a:lnTo>
                <a:lnTo>
                  <a:pt x="0" y="80772"/>
                </a:lnTo>
                <a:lnTo>
                  <a:pt x="140208" y="0"/>
                </a:lnTo>
                <a:lnTo>
                  <a:pt x="252984" y="195072"/>
                </a:lnTo>
                <a:lnTo>
                  <a:pt x="304020" y="195072"/>
                </a:lnTo>
                <a:lnTo>
                  <a:pt x="252984" y="358139"/>
                </a:lnTo>
                <a:close/>
              </a:path>
              <a:path w="315594" h="358139">
                <a:moveTo>
                  <a:pt x="304020" y="195072"/>
                </a:moveTo>
                <a:lnTo>
                  <a:pt x="252984" y="195072"/>
                </a:lnTo>
                <a:lnTo>
                  <a:pt x="315468" y="158496"/>
                </a:lnTo>
                <a:lnTo>
                  <a:pt x="304020" y="19507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45881" y="3973893"/>
            <a:ext cx="323850" cy="365760"/>
          </a:xfrm>
          <a:custGeom>
            <a:avLst/>
            <a:gdLst/>
            <a:ahLst/>
            <a:cxnLst/>
            <a:rect l="l" t="t" r="r" b="b"/>
            <a:pathLst>
              <a:path w="323850" h="365760">
                <a:moveTo>
                  <a:pt x="110863" y="278598"/>
                </a:moveTo>
                <a:lnTo>
                  <a:pt x="0" y="86563"/>
                </a:lnTo>
                <a:lnTo>
                  <a:pt x="1384" y="81356"/>
                </a:lnTo>
                <a:lnTo>
                  <a:pt x="142303" y="0"/>
                </a:lnTo>
                <a:lnTo>
                  <a:pt x="147510" y="1397"/>
                </a:lnTo>
                <a:lnTo>
                  <a:pt x="149710" y="5207"/>
                </a:lnTo>
                <a:lnTo>
                  <a:pt x="140906" y="5207"/>
                </a:lnTo>
                <a:lnTo>
                  <a:pt x="142813" y="8509"/>
                </a:lnTo>
                <a:lnTo>
                  <a:pt x="14213" y="82753"/>
                </a:lnTo>
                <a:lnTo>
                  <a:pt x="6591" y="82753"/>
                </a:lnTo>
                <a:lnTo>
                  <a:pt x="5194" y="87960"/>
                </a:lnTo>
                <a:lnTo>
                  <a:pt x="9597" y="87960"/>
                </a:lnTo>
                <a:lnTo>
                  <a:pt x="118568" y="276694"/>
                </a:lnTo>
                <a:lnTo>
                  <a:pt x="114160" y="276694"/>
                </a:lnTo>
                <a:lnTo>
                  <a:pt x="110863" y="278598"/>
                </a:lnTo>
                <a:close/>
              </a:path>
              <a:path w="323850" h="365760">
                <a:moveTo>
                  <a:pt x="142813" y="8509"/>
                </a:moveTo>
                <a:lnTo>
                  <a:pt x="140906" y="5207"/>
                </a:lnTo>
                <a:lnTo>
                  <a:pt x="146113" y="6604"/>
                </a:lnTo>
                <a:lnTo>
                  <a:pt x="142813" y="8509"/>
                </a:lnTo>
                <a:close/>
              </a:path>
              <a:path w="323850" h="365760">
                <a:moveTo>
                  <a:pt x="258889" y="201930"/>
                </a:moveTo>
                <a:lnTo>
                  <a:pt x="253682" y="200533"/>
                </a:lnTo>
                <a:lnTo>
                  <a:pt x="142813" y="8509"/>
                </a:lnTo>
                <a:lnTo>
                  <a:pt x="146113" y="6604"/>
                </a:lnTo>
                <a:lnTo>
                  <a:pt x="140906" y="5207"/>
                </a:lnTo>
                <a:lnTo>
                  <a:pt x="149710" y="5207"/>
                </a:lnTo>
                <a:lnTo>
                  <a:pt x="258385" y="193429"/>
                </a:lnTo>
                <a:lnTo>
                  <a:pt x="255079" y="195338"/>
                </a:lnTo>
                <a:lnTo>
                  <a:pt x="260286" y="196723"/>
                </a:lnTo>
                <a:lnTo>
                  <a:pt x="267910" y="196723"/>
                </a:lnTo>
                <a:lnTo>
                  <a:pt x="258889" y="201930"/>
                </a:lnTo>
                <a:close/>
              </a:path>
              <a:path w="323850" h="365760">
                <a:moveTo>
                  <a:pt x="5194" y="87960"/>
                </a:moveTo>
                <a:lnTo>
                  <a:pt x="6591" y="82753"/>
                </a:lnTo>
                <a:lnTo>
                  <a:pt x="8496" y="86053"/>
                </a:lnTo>
                <a:lnTo>
                  <a:pt x="5194" y="87960"/>
                </a:lnTo>
                <a:close/>
              </a:path>
              <a:path w="323850" h="365760">
                <a:moveTo>
                  <a:pt x="8496" y="86053"/>
                </a:moveTo>
                <a:lnTo>
                  <a:pt x="6591" y="82753"/>
                </a:lnTo>
                <a:lnTo>
                  <a:pt x="14213" y="82753"/>
                </a:lnTo>
                <a:lnTo>
                  <a:pt x="8496" y="86053"/>
                </a:lnTo>
                <a:close/>
              </a:path>
              <a:path w="323850" h="365760">
                <a:moveTo>
                  <a:pt x="9597" y="87960"/>
                </a:moveTo>
                <a:lnTo>
                  <a:pt x="5194" y="87960"/>
                </a:lnTo>
                <a:lnTo>
                  <a:pt x="8496" y="86053"/>
                </a:lnTo>
                <a:lnTo>
                  <a:pt x="9597" y="87960"/>
                </a:lnTo>
                <a:close/>
              </a:path>
              <a:path w="323850" h="365760">
                <a:moveTo>
                  <a:pt x="267910" y="196723"/>
                </a:moveTo>
                <a:lnTo>
                  <a:pt x="260286" y="196723"/>
                </a:lnTo>
                <a:lnTo>
                  <a:pt x="258385" y="193429"/>
                </a:lnTo>
                <a:lnTo>
                  <a:pt x="317982" y="159016"/>
                </a:lnTo>
                <a:lnTo>
                  <a:pt x="320672" y="161175"/>
                </a:lnTo>
                <a:lnTo>
                  <a:pt x="316242" y="161175"/>
                </a:lnTo>
                <a:lnTo>
                  <a:pt x="313311" y="170516"/>
                </a:lnTo>
                <a:lnTo>
                  <a:pt x="267910" y="196723"/>
                </a:lnTo>
                <a:close/>
              </a:path>
              <a:path w="323850" h="365760">
                <a:moveTo>
                  <a:pt x="313311" y="170516"/>
                </a:moveTo>
                <a:lnTo>
                  <a:pt x="316242" y="161175"/>
                </a:lnTo>
                <a:lnTo>
                  <a:pt x="321792" y="165620"/>
                </a:lnTo>
                <a:lnTo>
                  <a:pt x="313311" y="170516"/>
                </a:lnTo>
                <a:close/>
              </a:path>
              <a:path w="323850" h="365760">
                <a:moveTo>
                  <a:pt x="261613" y="360692"/>
                </a:moveTo>
                <a:lnTo>
                  <a:pt x="253631" y="360692"/>
                </a:lnTo>
                <a:lnTo>
                  <a:pt x="258089" y="358114"/>
                </a:lnTo>
                <a:lnTo>
                  <a:pt x="254679" y="357353"/>
                </a:lnTo>
                <a:lnTo>
                  <a:pt x="313311" y="170516"/>
                </a:lnTo>
                <a:lnTo>
                  <a:pt x="321792" y="165620"/>
                </a:lnTo>
                <a:lnTo>
                  <a:pt x="316242" y="161175"/>
                </a:lnTo>
                <a:lnTo>
                  <a:pt x="320672" y="161175"/>
                </a:lnTo>
                <a:lnTo>
                  <a:pt x="323519" y="163461"/>
                </a:lnTo>
                <a:lnTo>
                  <a:pt x="261613" y="360692"/>
                </a:lnTo>
                <a:close/>
              </a:path>
              <a:path w="323850" h="365760">
                <a:moveTo>
                  <a:pt x="260286" y="196723"/>
                </a:moveTo>
                <a:lnTo>
                  <a:pt x="255079" y="195338"/>
                </a:lnTo>
                <a:lnTo>
                  <a:pt x="258385" y="193429"/>
                </a:lnTo>
                <a:lnTo>
                  <a:pt x="260286" y="196723"/>
                </a:lnTo>
                <a:close/>
              </a:path>
              <a:path w="323850" h="365760">
                <a:moveTo>
                  <a:pt x="112763" y="281889"/>
                </a:moveTo>
                <a:lnTo>
                  <a:pt x="110863" y="278598"/>
                </a:lnTo>
                <a:lnTo>
                  <a:pt x="114160" y="276694"/>
                </a:lnTo>
                <a:lnTo>
                  <a:pt x="112763" y="281889"/>
                </a:lnTo>
                <a:close/>
              </a:path>
              <a:path w="323850" h="365760">
                <a:moveTo>
                  <a:pt x="118345" y="281889"/>
                </a:moveTo>
                <a:lnTo>
                  <a:pt x="112763" y="281889"/>
                </a:lnTo>
                <a:lnTo>
                  <a:pt x="114160" y="276694"/>
                </a:lnTo>
                <a:lnTo>
                  <a:pt x="118568" y="276694"/>
                </a:lnTo>
                <a:lnTo>
                  <a:pt x="119367" y="278079"/>
                </a:lnTo>
                <a:lnTo>
                  <a:pt x="118345" y="281889"/>
                </a:lnTo>
                <a:close/>
              </a:path>
              <a:path w="323850" h="365760">
                <a:moveTo>
                  <a:pt x="256438" y="365556"/>
                </a:moveTo>
                <a:lnTo>
                  <a:pt x="52336" y="320027"/>
                </a:lnTo>
                <a:lnTo>
                  <a:pt x="51257" y="313004"/>
                </a:lnTo>
                <a:lnTo>
                  <a:pt x="110863" y="278598"/>
                </a:lnTo>
                <a:lnTo>
                  <a:pt x="112763" y="281889"/>
                </a:lnTo>
                <a:lnTo>
                  <a:pt x="118345" y="281889"/>
                </a:lnTo>
                <a:lnTo>
                  <a:pt x="117970" y="283286"/>
                </a:lnTo>
                <a:lnTo>
                  <a:pt x="67229" y="312585"/>
                </a:lnTo>
                <a:lnTo>
                  <a:pt x="54000" y="312585"/>
                </a:lnTo>
                <a:lnTo>
                  <a:pt x="55067" y="319608"/>
                </a:lnTo>
                <a:lnTo>
                  <a:pt x="85481" y="319608"/>
                </a:lnTo>
                <a:lnTo>
                  <a:pt x="254679" y="357353"/>
                </a:lnTo>
                <a:lnTo>
                  <a:pt x="253631" y="360692"/>
                </a:lnTo>
                <a:lnTo>
                  <a:pt x="261613" y="360692"/>
                </a:lnTo>
                <a:lnTo>
                  <a:pt x="260896" y="362978"/>
                </a:lnTo>
                <a:lnTo>
                  <a:pt x="256438" y="365556"/>
                </a:lnTo>
                <a:close/>
              </a:path>
              <a:path w="323850" h="365760">
                <a:moveTo>
                  <a:pt x="55067" y="319608"/>
                </a:moveTo>
                <a:lnTo>
                  <a:pt x="54000" y="312585"/>
                </a:lnTo>
                <a:lnTo>
                  <a:pt x="63543" y="314713"/>
                </a:lnTo>
                <a:lnTo>
                  <a:pt x="55067" y="319608"/>
                </a:lnTo>
                <a:close/>
              </a:path>
              <a:path w="323850" h="365760">
                <a:moveTo>
                  <a:pt x="63543" y="314713"/>
                </a:moveTo>
                <a:lnTo>
                  <a:pt x="54000" y="312585"/>
                </a:lnTo>
                <a:lnTo>
                  <a:pt x="67229" y="312585"/>
                </a:lnTo>
                <a:lnTo>
                  <a:pt x="63543" y="314713"/>
                </a:lnTo>
                <a:close/>
              </a:path>
              <a:path w="323850" h="365760">
                <a:moveTo>
                  <a:pt x="85481" y="319608"/>
                </a:moveTo>
                <a:lnTo>
                  <a:pt x="55067" y="319608"/>
                </a:lnTo>
                <a:lnTo>
                  <a:pt x="63543" y="314713"/>
                </a:lnTo>
                <a:lnTo>
                  <a:pt x="85481" y="319608"/>
                </a:lnTo>
                <a:close/>
              </a:path>
              <a:path w="323850" h="365760">
                <a:moveTo>
                  <a:pt x="253631" y="360692"/>
                </a:moveTo>
                <a:lnTo>
                  <a:pt x="254679" y="357353"/>
                </a:lnTo>
                <a:lnTo>
                  <a:pt x="258089" y="358114"/>
                </a:lnTo>
                <a:lnTo>
                  <a:pt x="253631" y="36069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29383" y="1636776"/>
            <a:ext cx="3950335" cy="441959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8" y="0"/>
                </a:lnTo>
                <a:lnTo>
                  <a:pt x="3950208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20313" y="1765660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游客体验层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73935" y="1616963"/>
            <a:ext cx="510540" cy="462280"/>
          </a:xfrm>
          <a:custGeom>
            <a:avLst/>
            <a:gdLst/>
            <a:ahLst/>
            <a:cxnLst/>
            <a:rect l="l" t="t" r="r" b="b"/>
            <a:pathLst>
              <a:path w="510539" h="462280">
                <a:moveTo>
                  <a:pt x="379475" y="461772"/>
                </a:moveTo>
                <a:lnTo>
                  <a:pt x="132587" y="461772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0124"/>
                </a:lnTo>
                <a:lnTo>
                  <a:pt x="379475" y="4617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70989" y="1613535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30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30">
                <a:moveTo>
                  <a:pt x="509668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30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30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30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30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30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30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46033" y="1756643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60904" y="2862072"/>
            <a:ext cx="3426460" cy="441959"/>
          </a:xfrm>
          <a:custGeom>
            <a:avLst/>
            <a:gdLst/>
            <a:ahLst/>
            <a:cxnLst/>
            <a:rect l="l" t="t" r="r" b="b"/>
            <a:pathLst>
              <a:path w="3426460" h="441960">
                <a:moveTo>
                  <a:pt x="0" y="0"/>
                </a:moveTo>
                <a:lnTo>
                  <a:pt x="3425952" y="0"/>
                </a:lnTo>
                <a:lnTo>
                  <a:pt x="3425952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789298" y="2991819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景区管理层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200" y="2842260"/>
            <a:ext cx="510540" cy="462280"/>
          </a:xfrm>
          <a:custGeom>
            <a:avLst/>
            <a:gdLst/>
            <a:ahLst/>
            <a:cxnLst/>
            <a:rect l="l" t="t" r="r" b="b"/>
            <a:pathLst>
              <a:path w="510539" h="462279">
                <a:moveTo>
                  <a:pt x="379475" y="461772"/>
                </a:moveTo>
                <a:lnTo>
                  <a:pt x="132587" y="461772"/>
                </a:lnTo>
                <a:lnTo>
                  <a:pt x="0" y="231647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1647"/>
                </a:lnTo>
                <a:lnTo>
                  <a:pt x="379475" y="4617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59355" y="2839072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54"/>
                </a:lnTo>
                <a:lnTo>
                  <a:pt x="0" y="232270"/>
                </a:lnTo>
                <a:lnTo>
                  <a:pt x="132003" y="1905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05"/>
                </a:lnTo>
                <a:lnTo>
                  <a:pt x="387544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85" y="232270"/>
                </a:lnTo>
                <a:lnTo>
                  <a:pt x="6616" y="232270"/>
                </a:lnTo>
                <a:lnTo>
                  <a:pt x="6616" y="236054"/>
                </a:lnTo>
                <a:lnTo>
                  <a:pt x="8785" y="236054"/>
                </a:lnTo>
                <a:lnTo>
                  <a:pt x="137528" y="460717"/>
                </a:lnTo>
                <a:lnTo>
                  <a:pt x="135305" y="460717"/>
                </a:lnTo>
                <a:lnTo>
                  <a:pt x="138620" y="462622"/>
                </a:lnTo>
                <a:lnTo>
                  <a:pt x="387544" y="462622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29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29">
                <a:moveTo>
                  <a:pt x="509671" y="234162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43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71" y="234162"/>
                </a:lnTo>
                <a:close/>
              </a:path>
              <a:path w="517525" h="468629">
                <a:moveTo>
                  <a:pt x="388643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44" y="5702"/>
                </a:lnTo>
                <a:lnTo>
                  <a:pt x="388643" y="7620"/>
                </a:lnTo>
                <a:close/>
              </a:path>
              <a:path w="517525" h="468629">
                <a:moveTo>
                  <a:pt x="6616" y="236054"/>
                </a:moveTo>
                <a:lnTo>
                  <a:pt x="6616" y="232270"/>
                </a:lnTo>
                <a:lnTo>
                  <a:pt x="7701" y="234162"/>
                </a:lnTo>
                <a:lnTo>
                  <a:pt x="6616" y="236054"/>
                </a:lnTo>
                <a:close/>
              </a:path>
              <a:path w="517525" h="468629">
                <a:moveTo>
                  <a:pt x="7701" y="234162"/>
                </a:moveTo>
                <a:lnTo>
                  <a:pt x="6616" y="232270"/>
                </a:lnTo>
                <a:lnTo>
                  <a:pt x="8785" y="232270"/>
                </a:lnTo>
                <a:lnTo>
                  <a:pt x="7701" y="234162"/>
                </a:lnTo>
                <a:close/>
              </a:path>
              <a:path w="517525" h="468629">
                <a:moveTo>
                  <a:pt x="510755" y="236054"/>
                </a:moveTo>
                <a:lnTo>
                  <a:pt x="509671" y="234162"/>
                </a:lnTo>
                <a:lnTo>
                  <a:pt x="510755" y="232270"/>
                </a:lnTo>
                <a:lnTo>
                  <a:pt x="510755" y="236054"/>
                </a:lnTo>
                <a:close/>
              </a:path>
              <a:path w="517525" h="468629">
                <a:moveTo>
                  <a:pt x="517372" y="236054"/>
                </a:moveTo>
                <a:lnTo>
                  <a:pt x="510755" y="236054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54"/>
                </a:lnTo>
                <a:close/>
              </a:path>
              <a:path w="517525" h="468629">
                <a:moveTo>
                  <a:pt x="8785" y="236054"/>
                </a:moveTo>
                <a:lnTo>
                  <a:pt x="6616" y="236054"/>
                </a:lnTo>
                <a:lnTo>
                  <a:pt x="7701" y="234162"/>
                </a:lnTo>
                <a:lnTo>
                  <a:pt x="8785" y="236054"/>
                </a:lnTo>
                <a:close/>
              </a:path>
              <a:path w="517525" h="468629">
                <a:moveTo>
                  <a:pt x="378764" y="462622"/>
                </a:moveTo>
                <a:lnTo>
                  <a:pt x="509671" y="234162"/>
                </a:lnTo>
                <a:lnTo>
                  <a:pt x="510755" y="236054"/>
                </a:lnTo>
                <a:lnTo>
                  <a:pt x="517372" y="236054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22"/>
                </a:lnTo>
                <a:close/>
              </a:path>
              <a:path w="517525" h="468629">
                <a:moveTo>
                  <a:pt x="138620" y="462622"/>
                </a:moveTo>
                <a:lnTo>
                  <a:pt x="135305" y="460717"/>
                </a:lnTo>
                <a:lnTo>
                  <a:pt x="137528" y="460717"/>
                </a:lnTo>
                <a:lnTo>
                  <a:pt x="138620" y="462622"/>
                </a:lnTo>
                <a:close/>
              </a:path>
              <a:path w="517525" h="468629">
                <a:moveTo>
                  <a:pt x="378764" y="462622"/>
                </a:moveTo>
                <a:lnTo>
                  <a:pt x="138620" y="462622"/>
                </a:lnTo>
                <a:lnTo>
                  <a:pt x="137528" y="460717"/>
                </a:lnTo>
                <a:lnTo>
                  <a:pt x="379856" y="460717"/>
                </a:lnTo>
                <a:lnTo>
                  <a:pt x="378764" y="462622"/>
                </a:lnTo>
                <a:close/>
              </a:path>
              <a:path w="517525" h="468629">
                <a:moveTo>
                  <a:pt x="387544" y="462622"/>
                </a:moveTo>
                <a:lnTo>
                  <a:pt x="378764" y="462622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44" y="46262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534399" y="298218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99132" y="4172711"/>
            <a:ext cx="3412490" cy="451484"/>
          </a:xfrm>
          <a:custGeom>
            <a:avLst/>
            <a:gdLst/>
            <a:ahLst/>
            <a:cxnLst/>
            <a:rect l="l" t="t" r="r" b="b"/>
            <a:pathLst>
              <a:path w="3412490" h="451485">
                <a:moveTo>
                  <a:pt x="0" y="0"/>
                </a:moveTo>
                <a:lnTo>
                  <a:pt x="3412236" y="0"/>
                </a:lnTo>
                <a:lnTo>
                  <a:pt x="3412236" y="451103"/>
                </a:lnTo>
                <a:lnTo>
                  <a:pt x="0" y="451103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320034" y="4306879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基础建设层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45207" y="4162044"/>
            <a:ext cx="512445" cy="462280"/>
          </a:xfrm>
          <a:custGeom>
            <a:avLst/>
            <a:gdLst/>
            <a:ahLst/>
            <a:cxnLst/>
            <a:rect l="l" t="t" r="r" b="b"/>
            <a:pathLst>
              <a:path w="512444" h="462279">
                <a:moveTo>
                  <a:pt x="379475" y="461771"/>
                </a:moveTo>
                <a:lnTo>
                  <a:pt x="132587" y="461771"/>
                </a:lnTo>
                <a:lnTo>
                  <a:pt x="0" y="230123"/>
                </a:lnTo>
                <a:lnTo>
                  <a:pt x="132587" y="0"/>
                </a:lnTo>
                <a:lnTo>
                  <a:pt x="379475" y="0"/>
                </a:lnTo>
                <a:lnTo>
                  <a:pt x="512064" y="230123"/>
                </a:lnTo>
                <a:lnTo>
                  <a:pt x="379475" y="46177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42490" y="4158564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82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85" y="232282"/>
                </a:lnTo>
                <a:lnTo>
                  <a:pt x="6616" y="232282"/>
                </a:lnTo>
                <a:lnTo>
                  <a:pt x="6616" y="236067"/>
                </a:lnTo>
                <a:lnTo>
                  <a:pt x="8785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29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29">
                <a:moveTo>
                  <a:pt x="509671" y="234175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82"/>
                </a:lnTo>
                <a:lnTo>
                  <a:pt x="510755" y="232282"/>
                </a:lnTo>
                <a:lnTo>
                  <a:pt x="509671" y="234175"/>
                </a:lnTo>
                <a:close/>
              </a:path>
              <a:path w="517525" h="468629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82"/>
                </a:lnTo>
                <a:lnTo>
                  <a:pt x="7701" y="234175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1" y="234175"/>
                </a:moveTo>
                <a:lnTo>
                  <a:pt x="6616" y="232282"/>
                </a:lnTo>
                <a:lnTo>
                  <a:pt x="8785" y="232282"/>
                </a:lnTo>
                <a:lnTo>
                  <a:pt x="7701" y="234175"/>
                </a:lnTo>
                <a:close/>
              </a:path>
              <a:path w="517525" h="468629">
                <a:moveTo>
                  <a:pt x="510755" y="236067"/>
                </a:moveTo>
                <a:lnTo>
                  <a:pt x="509671" y="234175"/>
                </a:lnTo>
                <a:lnTo>
                  <a:pt x="510755" y="232282"/>
                </a:lnTo>
                <a:lnTo>
                  <a:pt x="510755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55" y="236067"/>
                </a:lnTo>
                <a:lnTo>
                  <a:pt x="510755" y="232282"/>
                </a:lnTo>
                <a:lnTo>
                  <a:pt x="517372" y="232282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85" y="236067"/>
                </a:moveTo>
                <a:lnTo>
                  <a:pt x="6616" y="236067"/>
                </a:lnTo>
                <a:lnTo>
                  <a:pt x="7701" y="234175"/>
                </a:lnTo>
                <a:lnTo>
                  <a:pt x="8785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71" y="234175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217534" y="4301672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1475" y="3005327"/>
            <a:ext cx="484631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2566" y="791324"/>
            <a:ext cx="5472798" cy="547293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72177" y="3466287"/>
            <a:ext cx="354330" cy="353695"/>
          </a:xfrm>
          <a:custGeom>
            <a:avLst/>
            <a:gdLst/>
            <a:ahLst/>
            <a:cxnLst/>
            <a:rect l="l" t="t" r="r" b="b"/>
            <a:pathLst>
              <a:path w="354329" h="353695">
                <a:moveTo>
                  <a:pt x="187129" y="353147"/>
                </a:moveTo>
                <a:lnTo>
                  <a:pt x="140661" y="348120"/>
                </a:lnTo>
                <a:lnTo>
                  <a:pt x="99100" y="333598"/>
                </a:lnTo>
                <a:lnTo>
                  <a:pt x="63465" y="310816"/>
                </a:lnTo>
                <a:lnTo>
                  <a:pt x="34777" y="281009"/>
                </a:lnTo>
                <a:lnTo>
                  <a:pt x="14057" y="245411"/>
                </a:lnTo>
                <a:lnTo>
                  <a:pt x="2324" y="205258"/>
                </a:lnTo>
                <a:lnTo>
                  <a:pt x="0" y="176567"/>
                </a:lnTo>
                <a:lnTo>
                  <a:pt x="604" y="161839"/>
                </a:lnTo>
                <a:lnTo>
                  <a:pt x="9289" y="119849"/>
                </a:lnTo>
                <a:lnTo>
                  <a:pt x="27282" y="82149"/>
                </a:lnTo>
                <a:lnTo>
                  <a:pt x="53295" y="50027"/>
                </a:lnTo>
                <a:lnTo>
                  <a:pt x="86044" y="24770"/>
                </a:lnTo>
                <a:lnTo>
                  <a:pt x="124240" y="7665"/>
                </a:lnTo>
                <a:lnTo>
                  <a:pt x="166599" y="0"/>
                </a:lnTo>
                <a:lnTo>
                  <a:pt x="182568" y="544"/>
                </a:lnTo>
                <a:lnTo>
                  <a:pt x="227507" y="8873"/>
                </a:lnTo>
                <a:lnTo>
                  <a:pt x="267204" y="26285"/>
                </a:lnTo>
                <a:lnTo>
                  <a:pt x="284185" y="37743"/>
                </a:lnTo>
                <a:lnTo>
                  <a:pt x="179544" y="37743"/>
                </a:lnTo>
                <a:lnTo>
                  <a:pt x="164516" y="38491"/>
                </a:lnTo>
                <a:lnTo>
                  <a:pt x="122682" y="49168"/>
                </a:lnTo>
                <a:lnTo>
                  <a:pt x="87214" y="70916"/>
                </a:lnTo>
                <a:lnTo>
                  <a:pt x="60023" y="101705"/>
                </a:lnTo>
                <a:lnTo>
                  <a:pt x="43023" y="139507"/>
                </a:lnTo>
                <a:lnTo>
                  <a:pt x="38011" y="176567"/>
                </a:lnTo>
                <a:lnTo>
                  <a:pt x="38785" y="191296"/>
                </a:lnTo>
                <a:lnTo>
                  <a:pt x="49665" y="232347"/>
                </a:lnTo>
                <a:lnTo>
                  <a:pt x="71808" y="267377"/>
                </a:lnTo>
                <a:lnTo>
                  <a:pt x="103121" y="294255"/>
                </a:lnTo>
                <a:lnTo>
                  <a:pt x="141518" y="310892"/>
                </a:lnTo>
                <a:lnTo>
                  <a:pt x="170021" y="315263"/>
                </a:lnTo>
                <a:lnTo>
                  <a:pt x="286429" y="315263"/>
                </a:lnTo>
                <a:lnTo>
                  <a:pt x="279260" y="320796"/>
                </a:lnTo>
                <a:lnTo>
                  <a:pt x="242739" y="340762"/>
                </a:lnTo>
                <a:lnTo>
                  <a:pt x="201629" y="351719"/>
                </a:lnTo>
                <a:lnTo>
                  <a:pt x="187129" y="353147"/>
                </a:lnTo>
                <a:close/>
              </a:path>
              <a:path w="354329" h="353695">
                <a:moveTo>
                  <a:pt x="286429" y="315263"/>
                </a:moveTo>
                <a:lnTo>
                  <a:pt x="170021" y="315263"/>
                </a:lnTo>
                <a:lnTo>
                  <a:pt x="185558" y="314563"/>
                </a:lnTo>
                <a:lnTo>
                  <a:pt x="200523" y="312447"/>
                </a:lnTo>
                <a:lnTo>
                  <a:pt x="241381" y="298326"/>
                </a:lnTo>
                <a:lnTo>
                  <a:pt x="274888" y="274055"/>
                </a:lnTo>
                <a:lnTo>
                  <a:pt x="299386" y="241576"/>
                </a:lnTo>
                <a:lnTo>
                  <a:pt x="313217" y="202833"/>
                </a:lnTo>
                <a:lnTo>
                  <a:pt x="315171" y="188862"/>
                </a:lnTo>
                <a:lnTo>
                  <a:pt x="314564" y="172689"/>
                </a:lnTo>
                <a:lnTo>
                  <a:pt x="304813" y="128353"/>
                </a:lnTo>
                <a:lnTo>
                  <a:pt x="284595" y="91340"/>
                </a:lnTo>
                <a:lnTo>
                  <a:pt x="255752" y="63001"/>
                </a:lnTo>
                <a:lnTo>
                  <a:pt x="220121" y="44686"/>
                </a:lnTo>
                <a:lnTo>
                  <a:pt x="179544" y="37743"/>
                </a:lnTo>
                <a:lnTo>
                  <a:pt x="284185" y="37743"/>
                </a:lnTo>
                <a:lnTo>
                  <a:pt x="318939" y="72135"/>
                </a:lnTo>
                <a:lnTo>
                  <a:pt x="339661" y="107730"/>
                </a:lnTo>
                <a:lnTo>
                  <a:pt x="351395" y="147880"/>
                </a:lnTo>
                <a:lnTo>
                  <a:pt x="353720" y="176567"/>
                </a:lnTo>
                <a:lnTo>
                  <a:pt x="353115" y="191296"/>
                </a:lnTo>
                <a:lnTo>
                  <a:pt x="344430" y="233290"/>
                </a:lnTo>
                <a:lnTo>
                  <a:pt x="326436" y="270991"/>
                </a:lnTo>
                <a:lnTo>
                  <a:pt x="300423" y="303115"/>
                </a:lnTo>
                <a:lnTo>
                  <a:pt x="290079" y="312447"/>
                </a:lnTo>
                <a:lnTo>
                  <a:pt x="286429" y="315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88052" y="3521964"/>
            <a:ext cx="182880" cy="231775"/>
          </a:xfrm>
          <a:custGeom>
            <a:avLst/>
            <a:gdLst/>
            <a:ahLst/>
            <a:cxnLst/>
            <a:rect l="l" t="t" r="r" b="b"/>
            <a:pathLst>
              <a:path w="182879" h="231775">
                <a:moveTo>
                  <a:pt x="0" y="231648"/>
                </a:moveTo>
                <a:lnTo>
                  <a:pt x="0" y="0"/>
                </a:lnTo>
                <a:lnTo>
                  <a:pt x="182880" y="115824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2177" y="3873742"/>
            <a:ext cx="354330" cy="353695"/>
          </a:xfrm>
          <a:custGeom>
            <a:avLst/>
            <a:gdLst/>
            <a:ahLst/>
            <a:cxnLst/>
            <a:rect l="l" t="t" r="r" b="b"/>
            <a:pathLst>
              <a:path w="354329" h="353695">
                <a:moveTo>
                  <a:pt x="187120" y="353147"/>
                </a:moveTo>
                <a:lnTo>
                  <a:pt x="140660" y="348120"/>
                </a:lnTo>
                <a:lnTo>
                  <a:pt x="99102" y="333598"/>
                </a:lnTo>
                <a:lnTo>
                  <a:pt x="63469" y="310817"/>
                </a:lnTo>
                <a:lnTo>
                  <a:pt x="34780" y="281011"/>
                </a:lnTo>
                <a:lnTo>
                  <a:pt x="14059" y="245416"/>
                </a:lnTo>
                <a:lnTo>
                  <a:pt x="2325" y="205266"/>
                </a:lnTo>
                <a:lnTo>
                  <a:pt x="0" y="176579"/>
                </a:lnTo>
                <a:lnTo>
                  <a:pt x="604" y="161850"/>
                </a:lnTo>
                <a:lnTo>
                  <a:pt x="9290" y="119857"/>
                </a:lnTo>
                <a:lnTo>
                  <a:pt x="27283" y="82155"/>
                </a:lnTo>
                <a:lnTo>
                  <a:pt x="53297" y="50032"/>
                </a:lnTo>
                <a:lnTo>
                  <a:pt x="86044" y="24773"/>
                </a:lnTo>
                <a:lnTo>
                  <a:pt x="124237" y="7667"/>
                </a:lnTo>
                <a:lnTo>
                  <a:pt x="166590" y="0"/>
                </a:lnTo>
                <a:lnTo>
                  <a:pt x="182562" y="544"/>
                </a:lnTo>
                <a:lnTo>
                  <a:pt x="227508" y="8873"/>
                </a:lnTo>
                <a:lnTo>
                  <a:pt x="267207" y="26285"/>
                </a:lnTo>
                <a:lnTo>
                  <a:pt x="284187" y="37743"/>
                </a:lnTo>
                <a:lnTo>
                  <a:pt x="179538" y="37743"/>
                </a:lnTo>
                <a:lnTo>
                  <a:pt x="164513" y="38491"/>
                </a:lnTo>
                <a:lnTo>
                  <a:pt x="122686" y="49167"/>
                </a:lnTo>
                <a:lnTo>
                  <a:pt x="87219" y="70915"/>
                </a:lnTo>
                <a:lnTo>
                  <a:pt x="60028" y="101706"/>
                </a:lnTo>
                <a:lnTo>
                  <a:pt x="43025" y="139510"/>
                </a:lnTo>
                <a:lnTo>
                  <a:pt x="38011" y="176579"/>
                </a:lnTo>
                <a:lnTo>
                  <a:pt x="38785" y="191307"/>
                </a:lnTo>
                <a:lnTo>
                  <a:pt x="49668" y="232354"/>
                </a:lnTo>
                <a:lnTo>
                  <a:pt x="71815" y="267382"/>
                </a:lnTo>
                <a:lnTo>
                  <a:pt x="103132" y="294258"/>
                </a:lnTo>
                <a:lnTo>
                  <a:pt x="141531" y="310893"/>
                </a:lnTo>
                <a:lnTo>
                  <a:pt x="170032" y="315263"/>
                </a:lnTo>
                <a:lnTo>
                  <a:pt x="286436" y="315263"/>
                </a:lnTo>
                <a:lnTo>
                  <a:pt x="279261" y="320799"/>
                </a:lnTo>
                <a:lnTo>
                  <a:pt x="242737" y="340765"/>
                </a:lnTo>
                <a:lnTo>
                  <a:pt x="201623" y="351720"/>
                </a:lnTo>
                <a:lnTo>
                  <a:pt x="187120" y="353147"/>
                </a:lnTo>
                <a:close/>
              </a:path>
              <a:path w="354329" h="353695">
                <a:moveTo>
                  <a:pt x="286436" y="315263"/>
                </a:moveTo>
                <a:lnTo>
                  <a:pt x="170032" y="315263"/>
                </a:lnTo>
                <a:lnTo>
                  <a:pt x="185570" y="314563"/>
                </a:lnTo>
                <a:lnTo>
                  <a:pt x="200537" y="312446"/>
                </a:lnTo>
                <a:lnTo>
                  <a:pt x="241395" y="298323"/>
                </a:lnTo>
                <a:lnTo>
                  <a:pt x="274900" y="274049"/>
                </a:lnTo>
                <a:lnTo>
                  <a:pt x="299395" y="241569"/>
                </a:lnTo>
                <a:lnTo>
                  <a:pt x="313221" y="202825"/>
                </a:lnTo>
                <a:lnTo>
                  <a:pt x="315173" y="188854"/>
                </a:lnTo>
                <a:lnTo>
                  <a:pt x="314566" y="172682"/>
                </a:lnTo>
                <a:lnTo>
                  <a:pt x="304815" y="128348"/>
                </a:lnTo>
                <a:lnTo>
                  <a:pt x="284598" y="91336"/>
                </a:lnTo>
                <a:lnTo>
                  <a:pt x="255754" y="62998"/>
                </a:lnTo>
                <a:lnTo>
                  <a:pt x="220121" y="44683"/>
                </a:lnTo>
                <a:lnTo>
                  <a:pt x="179538" y="37743"/>
                </a:lnTo>
                <a:lnTo>
                  <a:pt x="284187" y="37743"/>
                </a:lnTo>
                <a:lnTo>
                  <a:pt x="318942" y="72137"/>
                </a:lnTo>
                <a:lnTo>
                  <a:pt x="339662" y="107735"/>
                </a:lnTo>
                <a:lnTo>
                  <a:pt x="351395" y="147889"/>
                </a:lnTo>
                <a:lnTo>
                  <a:pt x="353720" y="176579"/>
                </a:lnTo>
                <a:lnTo>
                  <a:pt x="353115" y="191307"/>
                </a:lnTo>
                <a:lnTo>
                  <a:pt x="344430" y="233297"/>
                </a:lnTo>
                <a:lnTo>
                  <a:pt x="326438" y="270997"/>
                </a:lnTo>
                <a:lnTo>
                  <a:pt x="300424" y="303119"/>
                </a:lnTo>
                <a:lnTo>
                  <a:pt x="290086" y="312446"/>
                </a:lnTo>
                <a:lnTo>
                  <a:pt x="286436" y="315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88052" y="3930396"/>
            <a:ext cx="182880" cy="231775"/>
          </a:xfrm>
          <a:custGeom>
            <a:avLst/>
            <a:gdLst/>
            <a:ahLst/>
            <a:cxnLst/>
            <a:rect l="l" t="t" r="r" b="b"/>
            <a:pathLst>
              <a:path w="182879" h="231775">
                <a:moveTo>
                  <a:pt x="0" y="231648"/>
                </a:moveTo>
                <a:lnTo>
                  <a:pt x="0" y="0"/>
                </a:lnTo>
                <a:lnTo>
                  <a:pt x="182880" y="115824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72189" y="4292752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187108" y="353135"/>
                </a:moveTo>
                <a:lnTo>
                  <a:pt x="140648" y="348109"/>
                </a:lnTo>
                <a:lnTo>
                  <a:pt x="99092" y="333589"/>
                </a:lnTo>
                <a:lnTo>
                  <a:pt x="63461" y="310810"/>
                </a:lnTo>
                <a:lnTo>
                  <a:pt x="34776" y="281005"/>
                </a:lnTo>
                <a:lnTo>
                  <a:pt x="14057" y="245410"/>
                </a:lnTo>
                <a:lnTo>
                  <a:pt x="2324" y="205258"/>
                </a:lnTo>
                <a:lnTo>
                  <a:pt x="0" y="176568"/>
                </a:lnTo>
                <a:lnTo>
                  <a:pt x="604" y="161838"/>
                </a:lnTo>
                <a:lnTo>
                  <a:pt x="9290" y="119843"/>
                </a:lnTo>
                <a:lnTo>
                  <a:pt x="27283" y="82141"/>
                </a:lnTo>
                <a:lnTo>
                  <a:pt x="53297" y="50020"/>
                </a:lnTo>
                <a:lnTo>
                  <a:pt x="86046" y="24765"/>
                </a:lnTo>
                <a:lnTo>
                  <a:pt x="124241" y="7662"/>
                </a:lnTo>
                <a:lnTo>
                  <a:pt x="166598" y="0"/>
                </a:lnTo>
                <a:lnTo>
                  <a:pt x="182566" y="544"/>
                </a:lnTo>
                <a:lnTo>
                  <a:pt x="227505" y="8872"/>
                </a:lnTo>
                <a:lnTo>
                  <a:pt x="267200" y="26283"/>
                </a:lnTo>
                <a:lnTo>
                  <a:pt x="284185" y="37744"/>
                </a:lnTo>
                <a:lnTo>
                  <a:pt x="179534" y="37744"/>
                </a:lnTo>
                <a:lnTo>
                  <a:pt x="164507" y="38492"/>
                </a:lnTo>
                <a:lnTo>
                  <a:pt x="122676" y="49167"/>
                </a:lnTo>
                <a:lnTo>
                  <a:pt x="87207" y="70912"/>
                </a:lnTo>
                <a:lnTo>
                  <a:pt x="60015" y="101699"/>
                </a:lnTo>
                <a:lnTo>
                  <a:pt x="43012" y="139502"/>
                </a:lnTo>
                <a:lnTo>
                  <a:pt x="37998" y="176568"/>
                </a:lnTo>
                <a:lnTo>
                  <a:pt x="38772" y="191297"/>
                </a:lnTo>
                <a:lnTo>
                  <a:pt x="49655" y="232348"/>
                </a:lnTo>
                <a:lnTo>
                  <a:pt x="71803" y="267376"/>
                </a:lnTo>
                <a:lnTo>
                  <a:pt x="103120" y="294249"/>
                </a:lnTo>
                <a:lnTo>
                  <a:pt x="141518" y="310883"/>
                </a:lnTo>
                <a:lnTo>
                  <a:pt x="170019" y="315252"/>
                </a:lnTo>
                <a:lnTo>
                  <a:pt x="286428" y="315252"/>
                </a:lnTo>
                <a:lnTo>
                  <a:pt x="279248" y="320791"/>
                </a:lnTo>
                <a:lnTo>
                  <a:pt x="242724" y="340755"/>
                </a:lnTo>
                <a:lnTo>
                  <a:pt x="201610" y="351709"/>
                </a:lnTo>
                <a:lnTo>
                  <a:pt x="187108" y="353135"/>
                </a:lnTo>
                <a:close/>
              </a:path>
              <a:path w="353695" h="353695">
                <a:moveTo>
                  <a:pt x="286428" y="315252"/>
                </a:moveTo>
                <a:lnTo>
                  <a:pt x="170019" y="315252"/>
                </a:lnTo>
                <a:lnTo>
                  <a:pt x="185557" y="314551"/>
                </a:lnTo>
                <a:lnTo>
                  <a:pt x="200524" y="312436"/>
                </a:lnTo>
                <a:lnTo>
                  <a:pt x="241383" y="298315"/>
                </a:lnTo>
                <a:lnTo>
                  <a:pt x="274890" y="274046"/>
                </a:lnTo>
                <a:lnTo>
                  <a:pt x="299389" y="241569"/>
                </a:lnTo>
                <a:lnTo>
                  <a:pt x="313219" y="202826"/>
                </a:lnTo>
                <a:lnTo>
                  <a:pt x="315172" y="188854"/>
                </a:lnTo>
                <a:lnTo>
                  <a:pt x="314565" y="172681"/>
                </a:lnTo>
                <a:lnTo>
                  <a:pt x="304813" y="128345"/>
                </a:lnTo>
                <a:lnTo>
                  <a:pt x="284595" y="91335"/>
                </a:lnTo>
                <a:lnTo>
                  <a:pt x="255750" y="62999"/>
                </a:lnTo>
                <a:lnTo>
                  <a:pt x="220116" y="44686"/>
                </a:lnTo>
                <a:lnTo>
                  <a:pt x="179534" y="37744"/>
                </a:lnTo>
                <a:lnTo>
                  <a:pt x="284185" y="37744"/>
                </a:lnTo>
                <a:lnTo>
                  <a:pt x="318931" y="72130"/>
                </a:lnTo>
                <a:lnTo>
                  <a:pt x="339650" y="107726"/>
                </a:lnTo>
                <a:lnTo>
                  <a:pt x="351382" y="147878"/>
                </a:lnTo>
                <a:lnTo>
                  <a:pt x="353707" y="176568"/>
                </a:lnTo>
                <a:lnTo>
                  <a:pt x="353103" y="191297"/>
                </a:lnTo>
                <a:lnTo>
                  <a:pt x="344418" y="233291"/>
                </a:lnTo>
                <a:lnTo>
                  <a:pt x="326425" y="270991"/>
                </a:lnTo>
                <a:lnTo>
                  <a:pt x="300411" y="303112"/>
                </a:lnTo>
                <a:lnTo>
                  <a:pt x="290078" y="312436"/>
                </a:lnTo>
                <a:lnTo>
                  <a:pt x="286428" y="315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88052" y="4349496"/>
            <a:ext cx="182880" cy="231775"/>
          </a:xfrm>
          <a:custGeom>
            <a:avLst/>
            <a:gdLst/>
            <a:ahLst/>
            <a:cxnLst/>
            <a:rect l="l" t="t" r="r" b="b"/>
            <a:pathLst>
              <a:path w="182879" h="231775">
                <a:moveTo>
                  <a:pt x="0" y="231648"/>
                </a:moveTo>
                <a:lnTo>
                  <a:pt x="0" y="0"/>
                </a:lnTo>
                <a:lnTo>
                  <a:pt x="182880" y="115824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077142" y="2847565"/>
            <a:ext cx="1861185" cy="190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设计方案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323215" marR="5080">
              <a:lnSpc>
                <a:spcPct val="13600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系统架构选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择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功能介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绍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20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23215" marR="5080">
              <a:lnSpc>
                <a:spcPct val="13600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设计思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考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1694" y="1420660"/>
            <a:ext cx="1786445" cy="1726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应用子系统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游客体验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层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游客体验层包括</a:t>
            </a:r>
            <a:r>
              <a:rPr spc="-10" dirty="0"/>
              <a:t>：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1</a:t>
            </a:r>
            <a:r>
              <a:rPr spc="-10" dirty="0"/>
              <a:t>.</a:t>
            </a:r>
            <a:r>
              <a:rPr spc="-20" dirty="0"/>
              <a:t> </a:t>
            </a:r>
            <a:r>
              <a:rPr dirty="0"/>
              <a:t>游客票务应用系统</a:t>
            </a:r>
            <a:r>
              <a:rPr spc="-10" dirty="0"/>
              <a:t>；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2</a:t>
            </a:r>
            <a:r>
              <a:rPr spc="-10" dirty="0"/>
              <a:t>.</a:t>
            </a:r>
            <a:r>
              <a:rPr spc="-20" dirty="0"/>
              <a:t> </a:t>
            </a:r>
            <a:r>
              <a:rPr dirty="0"/>
              <a:t>停车场管理系统</a:t>
            </a:r>
            <a:r>
              <a:rPr spc="-10" dirty="0"/>
              <a:t>；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3</a:t>
            </a:r>
            <a:r>
              <a:rPr spc="-10" dirty="0"/>
              <a:t>.</a:t>
            </a:r>
            <a:r>
              <a:rPr spc="-20" dirty="0"/>
              <a:t> </a:t>
            </a:r>
            <a:r>
              <a:rPr dirty="0"/>
              <a:t>多媒体信息引导及发布系统</a:t>
            </a:r>
            <a:r>
              <a:rPr spc="-10" dirty="0"/>
              <a:t>；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4</a:t>
            </a:r>
            <a:r>
              <a:rPr spc="-10" dirty="0"/>
              <a:t>.</a:t>
            </a:r>
            <a:r>
              <a:rPr spc="-20" dirty="0"/>
              <a:t> </a:t>
            </a:r>
            <a:r>
              <a:rPr dirty="0"/>
              <a:t>信息查询系统</a:t>
            </a:r>
            <a:r>
              <a:rPr spc="-10" dirty="0"/>
              <a:t>；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5</a:t>
            </a:r>
            <a:r>
              <a:rPr spc="-10" dirty="0"/>
              <a:t>.</a:t>
            </a:r>
            <a:r>
              <a:rPr spc="-20" dirty="0"/>
              <a:t> </a:t>
            </a:r>
            <a:r>
              <a:rPr dirty="0"/>
              <a:t>无线WiFi系统</a:t>
            </a:r>
            <a:r>
              <a:rPr spc="-10" dirty="0"/>
              <a:t>；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>
                <a:solidFill>
                  <a:srgbClr val="FF0000"/>
                </a:solidFill>
              </a:rPr>
              <a:t>6</a:t>
            </a:r>
            <a:r>
              <a:rPr spc="-10" dirty="0">
                <a:solidFill>
                  <a:srgbClr val="FF0000"/>
                </a:solidFill>
              </a:rPr>
              <a:t>.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手机直播系统</a:t>
            </a:r>
            <a:r>
              <a:rPr spc="-10" dirty="0">
                <a:solidFill>
                  <a:srgbClr val="FF0000"/>
                </a:solidFill>
              </a:rPr>
              <a:t>；</a:t>
            </a:r>
            <a:endParaRPr spc="-10" dirty="0">
              <a:solidFill>
                <a:srgbClr val="FF0000"/>
              </a:solidFill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7</a:t>
            </a:r>
            <a:r>
              <a:rPr spc="-10" dirty="0"/>
              <a:t>.</a:t>
            </a:r>
            <a:r>
              <a:rPr spc="-20" dirty="0"/>
              <a:t> </a:t>
            </a:r>
            <a:r>
              <a:rPr dirty="0"/>
              <a:t>景区消费系</a:t>
            </a:r>
            <a:r>
              <a:rPr spc="-10" dirty="0"/>
              <a:t>统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8</a:t>
            </a:r>
            <a:r>
              <a:rPr spc="-10" dirty="0"/>
              <a:t>.</a:t>
            </a:r>
            <a:r>
              <a:rPr spc="-20" dirty="0"/>
              <a:t> </a:t>
            </a:r>
            <a:r>
              <a:rPr dirty="0"/>
              <a:t>紧急求助系统</a:t>
            </a:r>
            <a:r>
              <a:rPr spc="-10" dirty="0"/>
              <a:t>；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9</a:t>
            </a:r>
            <a:r>
              <a:rPr spc="-10" dirty="0"/>
              <a:t>.</a:t>
            </a:r>
            <a:r>
              <a:rPr spc="-20" dirty="0"/>
              <a:t> </a:t>
            </a:r>
            <a:r>
              <a:rPr dirty="0"/>
              <a:t>游客自助服务系统</a:t>
            </a:r>
            <a:r>
              <a:rPr spc="-10" dirty="0"/>
              <a:t>；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10.车位引导及反向寻车系统</a:t>
            </a:r>
            <a:r>
              <a:rPr spc="-10" dirty="0"/>
              <a:t>；</a:t>
            </a:r>
            <a:endParaRPr spc="-10" dirty="0"/>
          </a:p>
          <a:p>
            <a:pPr marL="12700">
              <a:lnSpc>
                <a:spcPts val="2155"/>
              </a:lnSpc>
              <a:spcBef>
                <a:spcPts val="1080"/>
              </a:spcBef>
            </a:pPr>
            <a:r>
              <a:rPr dirty="0"/>
              <a:t>11.客控系统</a:t>
            </a:r>
            <a:r>
              <a:rPr spc="-10" dirty="0"/>
              <a:t>。</a:t>
            </a:r>
            <a:endParaRPr spc="-10" dirty="0"/>
          </a:p>
        </p:txBody>
      </p:sp>
      <p:sp>
        <p:nvSpPr>
          <p:cNvPr id="5" name="object 5"/>
          <p:cNvSpPr/>
          <p:nvPr/>
        </p:nvSpPr>
        <p:spPr>
          <a:xfrm>
            <a:off x="433666" y="1682495"/>
            <a:ext cx="986523" cy="30985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1925" y="2601467"/>
            <a:ext cx="350431" cy="364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4578" y="2153132"/>
            <a:ext cx="1311275" cy="2169160"/>
          </a:xfrm>
          <a:custGeom>
            <a:avLst/>
            <a:gdLst/>
            <a:ahLst/>
            <a:cxnLst/>
            <a:rect l="l" t="t" r="r" b="b"/>
            <a:pathLst>
              <a:path w="1311275" h="2169160">
                <a:moveTo>
                  <a:pt x="263601" y="2168804"/>
                </a:moveTo>
                <a:lnTo>
                  <a:pt x="223050" y="2154821"/>
                </a:lnTo>
                <a:lnTo>
                  <a:pt x="184746" y="2119884"/>
                </a:lnTo>
                <a:lnTo>
                  <a:pt x="162217" y="2082609"/>
                </a:lnTo>
                <a:lnTo>
                  <a:pt x="137439" y="2038350"/>
                </a:lnTo>
                <a:lnTo>
                  <a:pt x="117157" y="1982431"/>
                </a:lnTo>
                <a:lnTo>
                  <a:pt x="96875" y="1921865"/>
                </a:lnTo>
                <a:lnTo>
                  <a:pt x="78854" y="1849653"/>
                </a:lnTo>
                <a:lnTo>
                  <a:pt x="60832" y="1772780"/>
                </a:lnTo>
                <a:lnTo>
                  <a:pt x="45059" y="1691246"/>
                </a:lnTo>
                <a:lnTo>
                  <a:pt x="33794" y="1600390"/>
                </a:lnTo>
                <a:lnTo>
                  <a:pt x="22529" y="1507210"/>
                </a:lnTo>
                <a:lnTo>
                  <a:pt x="13525" y="1407045"/>
                </a:lnTo>
                <a:lnTo>
                  <a:pt x="6769" y="1302219"/>
                </a:lnTo>
                <a:lnTo>
                  <a:pt x="2260" y="1195057"/>
                </a:lnTo>
                <a:lnTo>
                  <a:pt x="0" y="1083233"/>
                </a:lnTo>
                <a:lnTo>
                  <a:pt x="2260" y="973747"/>
                </a:lnTo>
                <a:lnTo>
                  <a:pt x="6769" y="866584"/>
                </a:lnTo>
                <a:lnTo>
                  <a:pt x="13525" y="761758"/>
                </a:lnTo>
                <a:lnTo>
                  <a:pt x="22529" y="661593"/>
                </a:lnTo>
                <a:lnTo>
                  <a:pt x="33794" y="568413"/>
                </a:lnTo>
                <a:lnTo>
                  <a:pt x="45059" y="477558"/>
                </a:lnTo>
                <a:lnTo>
                  <a:pt x="60832" y="393700"/>
                </a:lnTo>
                <a:lnTo>
                  <a:pt x="78854" y="316814"/>
                </a:lnTo>
                <a:lnTo>
                  <a:pt x="96875" y="246938"/>
                </a:lnTo>
                <a:lnTo>
                  <a:pt x="117157" y="184035"/>
                </a:lnTo>
                <a:lnTo>
                  <a:pt x="137439" y="130454"/>
                </a:lnTo>
                <a:lnTo>
                  <a:pt x="162217" y="86194"/>
                </a:lnTo>
                <a:lnTo>
                  <a:pt x="173481" y="65227"/>
                </a:lnTo>
                <a:lnTo>
                  <a:pt x="184746" y="48920"/>
                </a:lnTo>
                <a:lnTo>
                  <a:pt x="198259" y="34950"/>
                </a:lnTo>
                <a:lnTo>
                  <a:pt x="209524" y="20967"/>
                </a:lnTo>
                <a:lnTo>
                  <a:pt x="223050" y="11645"/>
                </a:lnTo>
                <a:lnTo>
                  <a:pt x="236562" y="4660"/>
                </a:lnTo>
                <a:lnTo>
                  <a:pt x="263601" y="0"/>
                </a:lnTo>
                <a:lnTo>
                  <a:pt x="369493" y="4660"/>
                </a:lnTo>
                <a:lnTo>
                  <a:pt x="423557" y="11645"/>
                </a:lnTo>
                <a:lnTo>
                  <a:pt x="475373" y="20967"/>
                </a:lnTo>
                <a:lnTo>
                  <a:pt x="574509" y="48920"/>
                </a:lnTo>
                <a:lnTo>
                  <a:pt x="624065" y="65227"/>
                </a:lnTo>
                <a:lnTo>
                  <a:pt x="718693" y="107162"/>
                </a:lnTo>
                <a:lnTo>
                  <a:pt x="763752" y="130454"/>
                </a:lnTo>
                <a:lnTo>
                  <a:pt x="806564" y="156082"/>
                </a:lnTo>
                <a:lnTo>
                  <a:pt x="849363" y="184035"/>
                </a:lnTo>
                <a:lnTo>
                  <a:pt x="889914" y="214325"/>
                </a:lnTo>
                <a:lnTo>
                  <a:pt x="930465" y="246938"/>
                </a:lnTo>
                <a:lnTo>
                  <a:pt x="968768" y="281876"/>
                </a:lnTo>
                <a:lnTo>
                  <a:pt x="1004824" y="316814"/>
                </a:lnTo>
                <a:lnTo>
                  <a:pt x="1038618" y="354088"/>
                </a:lnTo>
                <a:lnTo>
                  <a:pt x="1072400" y="393700"/>
                </a:lnTo>
                <a:lnTo>
                  <a:pt x="1103947" y="435622"/>
                </a:lnTo>
                <a:lnTo>
                  <a:pt x="1133233" y="477558"/>
                </a:lnTo>
                <a:lnTo>
                  <a:pt x="1160271" y="521817"/>
                </a:lnTo>
                <a:lnTo>
                  <a:pt x="1185049" y="568413"/>
                </a:lnTo>
                <a:lnTo>
                  <a:pt x="1230109" y="661593"/>
                </a:lnTo>
                <a:lnTo>
                  <a:pt x="1248130" y="710514"/>
                </a:lnTo>
                <a:lnTo>
                  <a:pt x="1279677" y="813015"/>
                </a:lnTo>
                <a:lnTo>
                  <a:pt x="1290942" y="866584"/>
                </a:lnTo>
                <a:lnTo>
                  <a:pt x="1299959" y="920165"/>
                </a:lnTo>
                <a:lnTo>
                  <a:pt x="1306715" y="973747"/>
                </a:lnTo>
                <a:lnTo>
                  <a:pt x="1311224" y="1027328"/>
                </a:lnTo>
                <a:lnTo>
                  <a:pt x="1311224" y="1139151"/>
                </a:lnTo>
                <a:lnTo>
                  <a:pt x="1306715" y="1195057"/>
                </a:lnTo>
                <a:lnTo>
                  <a:pt x="1299959" y="1248638"/>
                </a:lnTo>
                <a:lnTo>
                  <a:pt x="1290942" y="1302219"/>
                </a:lnTo>
                <a:lnTo>
                  <a:pt x="1279677" y="1355788"/>
                </a:lnTo>
                <a:lnTo>
                  <a:pt x="1263904" y="1407045"/>
                </a:lnTo>
                <a:lnTo>
                  <a:pt x="1248130" y="1455966"/>
                </a:lnTo>
                <a:lnTo>
                  <a:pt x="1230109" y="1507210"/>
                </a:lnTo>
                <a:lnTo>
                  <a:pt x="1185049" y="1600390"/>
                </a:lnTo>
                <a:lnTo>
                  <a:pt x="1160271" y="1646986"/>
                </a:lnTo>
                <a:lnTo>
                  <a:pt x="1133233" y="1691246"/>
                </a:lnTo>
                <a:lnTo>
                  <a:pt x="1103947" y="1733181"/>
                </a:lnTo>
                <a:lnTo>
                  <a:pt x="1072400" y="1772780"/>
                </a:lnTo>
                <a:lnTo>
                  <a:pt x="1038618" y="1812378"/>
                </a:lnTo>
                <a:lnTo>
                  <a:pt x="1004824" y="1849653"/>
                </a:lnTo>
                <a:lnTo>
                  <a:pt x="968768" y="1886927"/>
                </a:lnTo>
                <a:lnTo>
                  <a:pt x="930465" y="1921865"/>
                </a:lnTo>
                <a:lnTo>
                  <a:pt x="849363" y="1982431"/>
                </a:lnTo>
                <a:lnTo>
                  <a:pt x="763752" y="2038350"/>
                </a:lnTo>
                <a:lnTo>
                  <a:pt x="718693" y="2061641"/>
                </a:lnTo>
                <a:lnTo>
                  <a:pt x="624065" y="2103577"/>
                </a:lnTo>
                <a:lnTo>
                  <a:pt x="574509" y="2119884"/>
                </a:lnTo>
                <a:lnTo>
                  <a:pt x="524941" y="2133854"/>
                </a:lnTo>
                <a:lnTo>
                  <a:pt x="475373" y="2145499"/>
                </a:lnTo>
                <a:lnTo>
                  <a:pt x="423557" y="2154821"/>
                </a:lnTo>
                <a:lnTo>
                  <a:pt x="369493" y="2161806"/>
                </a:lnTo>
                <a:lnTo>
                  <a:pt x="317665" y="2166467"/>
                </a:lnTo>
                <a:lnTo>
                  <a:pt x="263601" y="21688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9661" y="2601467"/>
            <a:ext cx="350431" cy="364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4838" y="2226055"/>
            <a:ext cx="709930" cy="2030730"/>
          </a:xfrm>
          <a:custGeom>
            <a:avLst/>
            <a:gdLst/>
            <a:ahLst/>
            <a:cxnLst/>
            <a:rect l="l" t="t" r="r" b="b"/>
            <a:pathLst>
              <a:path w="709930" h="2030729">
                <a:moveTo>
                  <a:pt x="0" y="2030691"/>
                </a:moveTo>
                <a:lnTo>
                  <a:pt x="0" y="0"/>
                </a:lnTo>
                <a:lnTo>
                  <a:pt x="26111" y="10248"/>
                </a:lnTo>
                <a:lnTo>
                  <a:pt x="76542" y="33299"/>
                </a:lnTo>
                <a:lnTo>
                  <a:pt x="126060" y="58928"/>
                </a:lnTo>
                <a:lnTo>
                  <a:pt x="220599" y="116141"/>
                </a:lnTo>
                <a:lnTo>
                  <a:pt x="286321" y="164807"/>
                </a:lnTo>
                <a:lnTo>
                  <a:pt x="349351" y="217754"/>
                </a:lnTo>
                <a:lnTo>
                  <a:pt x="388975" y="254482"/>
                </a:lnTo>
                <a:lnTo>
                  <a:pt x="425881" y="293763"/>
                </a:lnTo>
                <a:lnTo>
                  <a:pt x="461899" y="334746"/>
                </a:lnTo>
                <a:lnTo>
                  <a:pt x="511429" y="398792"/>
                </a:lnTo>
                <a:lnTo>
                  <a:pt x="541134" y="444055"/>
                </a:lnTo>
                <a:lnTo>
                  <a:pt x="555536" y="466255"/>
                </a:lnTo>
                <a:lnTo>
                  <a:pt x="569048" y="490169"/>
                </a:lnTo>
                <a:lnTo>
                  <a:pt x="582549" y="513219"/>
                </a:lnTo>
                <a:lnTo>
                  <a:pt x="595160" y="537133"/>
                </a:lnTo>
                <a:lnTo>
                  <a:pt x="618566" y="586663"/>
                </a:lnTo>
                <a:lnTo>
                  <a:pt x="639279" y="636193"/>
                </a:lnTo>
                <a:lnTo>
                  <a:pt x="657288" y="687425"/>
                </a:lnTo>
                <a:lnTo>
                  <a:pt x="665391" y="713905"/>
                </a:lnTo>
                <a:lnTo>
                  <a:pt x="673493" y="739521"/>
                </a:lnTo>
                <a:lnTo>
                  <a:pt x="686104" y="793318"/>
                </a:lnTo>
                <a:lnTo>
                  <a:pt x="695998" y="847115"/>
                </a:lnTo>
                <a:lnTo>
                  <a:pt x="704100" y="902627"/>
                </a:lnTo>
                <a:lnTo>
                  <a:pt x="705904" y="930808"/>
                </a:lnTo>
                <a:lnTo>
                  <a:pt x="708609" y="958989"/>
                </a:lnTo>
                <a:lnTo>
                  <a:pt x="709510" y="987171"/>
                </a:lnTo>
                <a:lnTo>
                  <a:pt x="709510" y="1043520"/>
                </a:lnTo>
                <a:lnTo>
                  <a:pt x="708609" y="1071702"/>
                </a:lnTo>
                <a:lnTo>
                  <a:pt x="705904" y="1099883"/>
                </a:lnTo>
                <a:lnTo>
                  <a:pt x="704100" y="1128064"/>
                </a:lnTo>
                <a:lnTo>
                  <a:pt x="695998" y="1183576"/>
                </a:lnTo>
                <a:lnTo>
                  <a:pt x="686104" y="1237373"/>
                </a:lnTo>
                <a:lnTo>
                  <a:pt x="673493" y="1291170"/>
                </a:lnTo>
                <a:lnTo>
                  <a:pt x="665391" y="1316786"/>
                </a:lnTo>
                <a:lnTo>
                  <a:pt x="657288" y="1343266"/>
                </a:lnTo>
                <a:lnTo>
                  <a:pt x="639279" y="1394498"/>
                </a:lnTo>
                <a:lnTo>
                  <a:pt x="618566" y="1444028"/>
                </a:lnTo>
                <a:lnTo>
                  <a:pt x="595160" y="1493558"/>
                </a:lnTo>
                <a:lnTo>
                  <a:pt x="569048" y="1540522"/>
                </a:lnTo>
                <a:lnTo>
                  <a:pt x="555536" y="1564436"/>
                </a:lnTo>
                <a:lnTo>
                  <a:pt x="541134" y="1586636"/>
                </a:lnTo>
                <a:lnTo>
                  <a:pt x="526732" y="1609699"/>
                </a:lnTo>
                <a:lnTo>
                  <a:pt x="511429" y="1631899"/>
                </a:lnTo>
                <a:lnTo>
                  <a:pt x="479005" y="1674596"/>
                </a:lnTo>
                <a:lnTo>
                  <a:pt x="425881" y="1736928"/>
                </a:lnTo>
                <a:lnTo>
                  <a:pt x="388975" y="1776209"/>
                </a:lnTo>
                <a:lnTo>
                  <a:pt x="349351" y="1812937"/>
                </a:lnTo>
                <a:lnTo>
                  <a:pt x="307936" y="1848802"/>
                </a:lnTo>
                <a:lnTo>
                  <a:pt x="264718" y="1882952"/>
                </a:lnTo>
                <a:lnTo>
                  <a:pt x="220599" y="1914550"/>
                </a:lnTo>
                <a:lnTo>
                  <a:pt x="150368" y="1958111"/>
                </a:lnTo>
                <a:lnTo>
                  <a:pt x="101752" y="1984578"/>
                </a:lnTo>
                <a:lnTo>
                  <a:pt x="51320" y="2009343"/>
                </a:lnTo>
                <a:lnTo>
                  <a:pt x="26111" y="2020443"/>
                </a:lnTo>
                <a:lnTo>
                  <a:pt x="0" y="203069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83307" y="2932176"/>
            <a:ext cx="303530" cy="292735"/>
          </a:xfrm>
          <a:custGeom>
            <a:avLst/>
            <a:gdLst/>
            <a:ahLst/>
            <a:cxnLst/>
            <a:rect l="l" t="t" r="r" b="b"/>
            <a:pathLst>
              <a:path w="303530" h="292735">
                <a:moveTo>
                  <a:pt x="83819" y="292607"/>
                </a:moveTo>
                <a:lnTo>
                  <a:pt x="0" y="146304"/>
                </a:lnTo>
                <a:lnTo>
                  <a:pt x="141731" y="64007"/>
                </a:lnTo>
                <a:lnTo>
                  <a:pt x="103631" y="0"/>
                </a:lnTo>
                <a:lnTo>
                  <a:pt x="303275" y="68580"/>
                </a:lnTo>
                <a:lnTo>
                  <a:pt x="276180" y="210312"/>
                </a:lnTo>
                <a:lnTo>
                  <a:pt x="225552" y="210312"/>
                </a:lnTo>
                <a:lnTo>
                  <a:pt x="83819" y="292607"/>
                </a:lnTo>
                <a:close/>
              </a:path>
              <a:path w="303530" h="292735">
                <a:moveTo>
                  <a:pt x="263652" y="275844"/>
                </a:moveTo>
                <a:lnTo>
                  <a:pt x="225552" y="210312"/>
                </a:lnTo>
                <a:lnTo>
                  <a:pt x="276180" y="210312"/>
                </a:lnTo>
                <a:lnTo>
                  <a:pt x="263652" y="27584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79993" y="2928213"/>
            <a:ext cx="311150" cy="299720"/>
          </a:xfrm>
          <a:custGeom>
            <a:avLst/>
            <a:gdLst/>
            <a:ahLst/>
            <a:cxnLst/>
            <a:rect l="l" t="t" r="r" b="b"/>
            <a:pathLst>
              <a:path w="311150" h="299719">
                <a:moveTo>
                  <a:pt x="139610" y="67184"/>
                </a:moveTo>
                <a:lnTo>
                  <a:pt x="104000" y="5511"/>
                </a:lnTo>
                <a:lnTo>
                  <a:pt x="108534" y="0"/>
                </a:lnTo>
                <a:lnTo>
                  <a:pt x="113510" y="1701"/>
                </a:lnTo>
                <a:lnTo>
                  <a:pt x="110604" y="1701"/>
                </a:lnTo>
                <a:lnTo>
                  <a:pt x="106070" y="7213"/>
                </a:lnTo>
                <a:lnTo>
                  <a:pt x="115683" y="10501"/>
                </a:lnTo>
                <a:lnTo>
                  <a:pt x="147301" y="65278"/>
                </a:lnTo>
                <a:lnTo>
                  <a:pt x="142913" y="65278"/>
                </a:lnTo>
                <a:lnTo>
                  <a:pt x="139610" y="67184"/>
                </a:lnTo>
                <a:close/>
              </a:path>
              <a:path w="311150" h="299719">
                <a:moveTo>
                  <a:pt x="115683" y="10501"/>
                </a:moveTo>
                <a:lnTo>
                  <a:pt x="106070" y="7213"/>
                </a:lnTo>
                <a:lnTo>
                  <a:pt x="110604" y="1701"/>
                </a:lnTo>
                <a:lnTo>
                  <a:pt x="115683" y="10501"/>
                </a:lnTo>
                <a:close/>
              </a:path>
              <a:path w="311150" h="299719">
                <a:moveTo>
                  <a:pt x="302709" y="74464"/>
                </a:moveTo>
                <a:lnTo>
                  <a:pt x="115683" y="10501"/>
                </a:lnTo>
                <a:lnTo>
                  <a:pt x="110604" y="1701"/>
                </a:lnTo>
                <a:lnTo>
                  <a:pt x="113510" y="1701"/>
                </a:lnTo>
                <a:lnTo>
                  <a:pt x="308317" y="68326"/>
                </a:lnTo>
                <a:lnTo>
                  <a:pt x="309971" y="71196"/>
                </a:lnTo>
                <a:lnTo>
                  <a:pt x="303352" y="71196"/>
                </a:lnTo>
                <a:lnTo>
                  <a:pt x="302709" y="74464"/>
                </a:lnTo>
                <a:close/>
              </a:path>
              <a:path w="311150" h="299719">
                <a:moveTo>
                  <a:pt x="141516" y="70485"/>
                </a:moveTo>
                <a:lnTo>
                  <a:pt x="139610" y="67184"/>
                </a:lnTo>
                <a:lnTo>
                  <a:pt x="142913" y="65278"/>
                </a:lnTo>
                <a:lnTo>
                  <a:pt x="141516" y="70485"/>
                </a:lnTo>
                <a:close/>
              </a:path>
              <a:path w="311150" h="299719">
                <a:moveTo>
                  <a:pt x="147094" y="70485"/>
                </a:moveTo>
                <a:lnTo>
                  <a:pt x="141516" y="70485"/>
                </a:lnTo>
                <a:lnTo>
                  <a:pt x="142913" y="65278"/>
                </a:lnTo>
                <a:lnTo>
                  <a:pt x="147301" y="65278"/>
                </a:lnTo>
                <a:lnTo>
                  <a:pt x="148107" y="66675"/>
                </a:lnTo>
                <a:lnTo>
                  <a:pt x="147094" y="70485"/>
                </a:lnTo>
                <a:close/>
              </a:path>
              <a:path w="311150" h="299719">
                <a:moveTo>
                  <a:pt x="89242" y="299148"/>
                </a:moveTo>
                <a:lnTo>
                  <a:pt x="84035" y="297751"/>
                </a:lnTo>
                <a:lnTo>
                  <a:pt x="0" y="152184"/>
                </a:lnTo>
                <a:lnTo>
                  <a:pt x="1397" y="146977"/>
                </a:lnTo>
                <a:lnTo>
                  <a:pt x="139610" y="67184"/>
                </a:lnTo>
                <a:lnTo>
                  <a:pt x="141516" y="70485"/>
                </a:lnTo>
                <a:lnTo>
                  <a:pt x="147094" y="70485"/>
                </a:lnTo>
                <a:lnTo>
                  <a:pt x="146723" y="71882"/>
                </a:lnTo>
                <a:lnTo>
                  <a:pt x="14226" y="148374"/>
                </a:lnTo>
                <a:lnTo>
                  <a:pt x="6604" y="148374"/>
                </a:lnTo>
                <a:lnTo>
                  <a:pt x="5206" y="153581"/>
                </a:lnTo>
                <a:lnTo>
                  <a:pt x="9609" y="153581"/>
                </a:lnTo>
                <a:lnTo>
                  <a:pt x="88733" y="290639"/>
                </a:lnTo>
                <a:lnTo>
                  <a:pt x="85432" y="292544"/>
                </a:lnTo>
                <a:lnTo>
                  <a:pt x="90639" y="293941"/>
                </a:lnTo>
                <a:lnTo>
                  <a:pt x="98260" y="293941"/>
                </a:lnTo>
                <a:lnTo>
                  <a:pt x="89242" y="299148"/>
                </a:lnTo>
                <a:close/>
              </a:path>
              <a:path w="311150" h="299719">
                <a:moveTo>
                  <a:pt x="305854" y="75539"/>
                </a:moveTo>
                <a:lnTo>
                  <a:pt x="302709" y="74464"/>
                </a:lnTo>
                <a:lnTo>
                  <a:pt x="303352" y="71196"/>
                </a:lnTo>
                <a:lnTo>
                  <a:pt x="305854" y="75539"/>
                </a:lnTo>
                <a:close/>
              </a:path>
              <a:path w="311150" h="299719">
                <a:moveTo>
                  <a:pt x="310255" y="75539"/>
                </a:moveTo>
                <a:lnTo>
                  <a:pt x="305854" y="75539"/>
                </a:lnTo>
                <a:lnTo>
                  <a:pt x="303352" y="71196"/>
                </a:lnTo>
                <a:lnTo>
                  <a:pt x="309971" y="71196"/>
                </a:lnTo>
                <a:lnTo>
                  <a:pt x="310819" y="72669"/>
                </a:lnTo>
                <a:lnTo>
                  <a:pt x="310255" y="75539"/>
                </a:lnTo>
                <a:close/>
              </a:path>
              <a:path w="311150" h="299719">
                <a:moveTo>
                  <a:pt x="270393" y="278384"/>
                </a:moveTo>
                <a:lnTo>
                  <a:pt x="262623" y="278384"/>
                </a:lnTo>
                <a:lnTo>
                  <a:pt x="269671" y="277215"/>
                </a:lnTo>
                <a:lnTo>
                  <a:pt x="264584" y="268405"/>
                </a:lnTo>
                <a:lnTo>
                  <a:pt x="302709" y="74464"/>
                </a:lnTo>
                <a:lnTo>
                  <a:pt x="305854" y="75539"/>
                </a:lnTo>
                <a:lnTo>
                  <a:pt x="310255" y="75539"/>
                </a:lnTo>
                <a:lnTo>
                  <a:pt x="270393" y="278384"/>
                </a:lnTo>
                <a:close/>
              </a:path>
              <a:path w="311150" h="299719">
                <a:moveTo>
                  <a:pt x="5206" y="153581"/>
                </a:moveTo>
                <a:lnTo>
                  <a:pt x="6604" y="148374"/>
                </a:lnTo>
                <a:lnTo>
                  <a:pt x="8509" y="151674"/>
                </a:lnTo>
                <a:lnTo>
                  <a:pt x="5206" y="153581"/>
                </a:lnTo>
                <a:close/>
              </a:path>
              <a:path w="311150" h="299719">
                <a:moveTo>
                  <a:pt x="8509" y="151674"/>
                </a:moveTo>
                <a:lnTo>
                  <a:pt x="6604" y="148374"/>
                </a:lnTo>
                <a:lnTo>
                  <a:pt x="14226" y="148374"/>
                </a:lnTo>
                <a:lnTo>
                  <a:pt x="8509" y="151674"/>
                </a:lnTo>
                <a:close/>
              </a:path>
              <a:path w="311150" h="299719">
                <a:moveTo>
                  <a:pt x="9609" y="153581"/>
                </a:moveTo>
                <a:lnTo>
                  <a:pt x="5206" y="153581"/>
                </a:lnTo>
                <a:lnTo>
                  <a:pt x="8509" y="151674"/>
                </a:lnTo>
                <a:lnTo>
                  <a:pt x="9609" y="153581"/>
                </a:lnTo>
                <a:close/>
              </a:path>
              <a:path w="311150" h="299719">
                <a:moveTo>
                  <a:pt x="98260" y="293941"/>
                </a:moveTo>
                <a:lnTo>
                  <a:pt x="90639" y="293941"/>
                </a:lnTo>
                <a:lnTo>
                  <a:pt x="88733" y="290639"/>
                </a:lnTo>
                <a:lnTo>
                  <a:pt x="226949" y="210845"/>
                </a:lnTo>
                <a:lnTo>
                  <a:pt x="232156" y="212242"/>
                </a:lnTo>
                <a:lnTo>
                  <a:pt x="234355" y="216052"/>
                </a:lnTo>
                <a:lnTo>
                  <a:pt x="225551" y="216052"/>
                </a:lnTo>
                <a:lnTo>
                  <a:pt x="227453" y="219345"/>
                </a:lnTo>
                <a:lnTo>
                  <a:pt x="98260" y="293941"/>
                </a:lnTo>
                <a:close/>
              </a:path>
              <a:path w="311150" h="299719">
                <a:moveTo>
                  <a:pt x="227453" y="219345"/>
                </a:moveTo>
                <a:lnTo>
                  <a:pt x="225551" y="216052"/>
                </a:lnTo>
                <a:lnTo>
                  <a:pt x="230759" y="217436"/>
                </a:lnTo>
                <a:lnTo>
                  <a:pt x="227453" y="219345"/>
                </a:lnTo>
                <a:close/>
              </a:path>
              <a:path w="311150" h="299719">
                <a:moveTo>
                  <a:pt x="263067" y="281025"/>
                </a:moveTo>
                <a:lnTo>
                  <a:pt x="227453" y="219345"/>
                </a:lnTo>
                <a:lnTo>
                  <a:pt x="230759" y="217436"/>
                </a:lnTo>
                <a:lnTo>
                  <a:pt x="225551" y="216052"/>
                </a:lnTo>
                <a:lnTo>
                  <a:pt x="234355" y="216052"/>
                </a:lnTo>
                <a:lnTo>
                  <a:pt x="264584" y="268405"/>
                </a:lnTo>
                <a:lnTo>
                  <a:pt x="262623" y="278384"/>
                </a:lnTo>
                <a:lnTo>
                  <a:pt x="270393" y="278384"/>
                </a:lnTo>
                <a:lnTo>
                  <a:pt x="270103" y="279857"/>
                </a:lnTo>
                <a:lnTo>
                  <a:pt x="263067" y="281025"/>
                </a:lnTo>
                <a:close/>
              </a:path>
              <a:path w="311150" h="299719">
                <a:moveTo>
                  <a:pt x="262623" y="278384"/>
                </a:moveTo>
                <a:lnTo>
                  <a:pt x="264584" y="268405"/>
                </a:lnTo>
                <a:lnTo>
                  <a:pt x="269671" y="277215"/>
                </a:lnTo>
                <a:lnTo>
                  <a:pt x="262623" y="278384"/>
                </a:lnTo>
                <a:close/>
              </a:path>
              <a:path w="311150" h="299719">
                <a:moveTo>
                  <a:pt x="90639" y="293941"/>
                </a:moveTo>
                <a:lnTo>
                  <a:pt x="85432" y="292544"/>
                </a:lnTo>
                <a:lnTo>
                  <a:pt x="88733" y="290639"/>
                </a:lnTo>
                <a:lnTo>
                  <a:pt x="90639" y="29394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1327" y="1888235"/>
            <a:ext cx="276225" cy="268605"/>
          </a:xfrm>
          <a:custGeom>
            <a:avLst/>
            <a:gdLst/>
            <a:ahLst/>
            <a:cxnLst/>
            <a:rect l="l" t="t" r="r" b="b"/>
            <a:pathLst>
              <a:path w="276225" h="268605">
                <a:moveTo>
                  <a:pt x="141731" y="268224"/>
                </a:moveTo>
                <a:lnTo>
                  <a:pt x="0" y="187451"/>
                </a:lnTo>
                <a:lnTo>
                  <a:pt x="71628" y="64007"/>
                </a:lnTo>
                <a:lnTo>
                  <a:pt x="9143" y="27431"/>
                </a:lnTo>
                <a:lnTo>
                  <a:pt x="202691" y="0"/>
                </a:lnTo>
                <a:lnTo>
                  <a:pt x="261090" y="144780"/>
                </a:lnTo>
                <a:lnTo>
                  <a:pt x="211835" y="144780"/>
                </a:lnTo>
                <a:lnTo>
                  <a:pt x="141731" y="268224"/>
                </a:lnTo>
                <a:close/>
              </a:path>
              <a:path w="276225" h="268605">
                <a:moveTo>
                  <a:pt x="275844" y="181356"/>
                </a:moveTo>
                <a:lnTo>
                  <a:pt x="211835" y="144780"/>
                </a:lnTo>
                <a:lnTo>
                  <a:pt x="261090" y="144780"/>
                </a:lnTo>
                <a:lnTo>
                  <a:pt x="275844" y="18135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78634" y="1884921"/>
            <a:ext cx="281940" cy="275590"/>
          </a:xfrm>
          <a:custGeom>
            <a:avLst/>
            <a:gdLst/>
            <a:ahLst/>
            <a:cxnLst/>
            <a:rect l="l" t="t" r="r" b="b"/>
            <a:pathLst>
              <a:path w="281939" h="275589">
                <a:moveTo>
                  <a:pt x="68992" y="68911"/>
                </a:moveTo>
                <a:lnTo>
                  <a:pt x="9437" y="34531"/>
                </a:lnTo>
                <a:lnTo>
                  <a:pt x="10809" y="27457"/>
                </a:lnTo>
                <a:lnTo>
                  <a:pt x="204331" y="0"/>
                </a:lnTo>
                <a:lnTo>
                  <a:pt x="208395" y="2349"/>
                </a:lnTo>
                <a:lnTo>
                  <a:pt x="209540" y="5194"/>
                </a:lnTo>
                <a:lnTo>
                  <a:pt x="201334" y="5194"/>
                </a:lnTo>
                <a:lnTo>
                  <a:pt x="202448" y="7962"/>
                </a:lnTo>
                <a:lnTo>
                  <a:pt x="61733" y="27927"/>
                </a:lnTo>
                <a:lnTo>
                  <a:pt x="13247" y="27927"/>
                </a:lnTo>
                <a:lnTo>
                  <a:pt x="11875" y="35001"/>
                </a:lnTo>
                <a:lnTo>
                  <a:pt x="25496" y="35001"/>
                </a:lnTo>
                <a:lnTo>
                  <a:pt x="76099" y="64223"/>
                </a:lnTo>
                <a:lnTo>
                  <a:pt x="76474" y="65620"/>
                </a:lnTo>
                <a:lnTo>
                  <a:pt x="70892" y="65620"/>
                </a:lnTo>
                <a:lnTo>
                  <a:pt x="68992" y="68911"/>
                </a:lnTo>
                <a:close/>
              </a:path>
              <a:path w="281939" h="275589">
                <a:moveTo>
                  <a:pt x="202448" y="7962"/>
                </a:moveTo>
                <a:lnTo>
                  <a:pt x="201334" y="5194"/>
                </a:lnTo>
                <a:lnTo>
                  <a:pt x="205398" y="7543"/>
                </a:lnTo>
                <a:lnTo>
                  <a:pt x="202448" y="7962"/>
                </a:lnTo>
                <a:close/>
              </a:path>
              <a:path w="281939" h="275589">
                <a:moveTo>
                  <a:pt x="278109" y="186524"/>
                </a:moveTo>
                <a:lnTo>
                  <a:pt x="274308" y="186524"/>
                </a:lnTo>
                <a:lnTo>
                  <a:pt x="279757" y="181800"/>
                </a:lnTo>
                <a:lnTo>
                  <a:pt x="270183" y="176273"/>
                </a:lnTo>
                <a:lnTo>
                  <a:pt x="202448" y="7962"/>
                </a:lnTo>
                <a:lnTo>
                  <a:pt x="205398" y="7543"/>
                </a:lnTo>
                <a:lnTo>
                  <a:pt x="201334" y="5194"/>
                </a:lnTo>
                <a:lnTo>
                  <a:pt x="209540" y="5194"/>
                </a:lnTo>
                <a:lnTo>
                  <a:pt x="281382" y="183680"/>
                </a:lnTo>
                <a:lnTo>
                  <a:pt x="278109" y="186524"/>
                </a:lnTo>
                <a:close/>
              </a:path>
              <a:path w="281939" h="275589">
                <a:moveTo>
                  <a:pt x="11875" y="35001"/>
                </a:moveTo>
                <a:lnTo>
                  <a:pt x="13247" y="27927"/>
                </a:lnTo>
                <a:lnTo>
                  <a:pt x="22810" y="33449"/>
                </a:lnTo>
                <a:lnTo>
                  <a:pt x="11875" y="35001"/>
                </a:lnTo>
                <a:close/>
              </a:path>
              <a:path w="281939" h="275589">
                <a:moveTo>
                  <a:pt x="22810" y="33449"/>
                </a:moveTo>
                <a:lnTo>
                  <a:pt x="13247" y="27927"/>
                </a:lnTo>
                <a:lnTo>
                  <a:pt x="61733" y="27927"/>
                </a:lnTo>
                <a:lnTo>
                  <a:pt x="22810" y="33449"/>
                </a:lnTo>
                <a:close/>
              </a:path>
              <a:path w="281939" h="275589">
                <a:moveTo>
                  <a:pt x="25496" y="35001"/>
                </a:moveTo>
                <a:lnTo>
                  <a:pt x="11875" y="35001"/>
                </a:lnTo>
                <a:lnTo>
                  <a:pt x="22810" y="33449"/>
                </a:lnTo>
                <a:lnTo>
                  <a:pt x="25496" y="35001"/>
                </a:lnTo>
                <a:close/>
              </a:path>
              <a:path w="281939" h="275589">
                <a:moveTo>
                  <a:pt x="72289" y="70815"/>
                </a:moveTo>
                <a:lnTo>
                  <a:pt x="68992" y="68911"/>
                </a:lnTo>
                <a:lnTo>
                  <a:pt x="70892" y="65620"/>
                </a:lnTo>
                <a:lnTo>
                  <a:pt x="72289" y="70815"/>
                </a:lnTo>
                <a:close/>
              </a:path>
              <a:path w="281939" h="275589">
                <a:moveTo>
                  <a:pt x="76697" y="70815"/>
                </a:moveTo>
                <a:lnTo>
                  <a:pt x="72289" y="70815"/>
                </a:lnTo>
                <a:lnTo>
                  <a:pt x="70892" y="65620"/>
                </a:lnTo>
                <a:lnTo>
                  <a:pt x="76474" y="65620"/>
                </a:lnTo>
                <a:lnTo>
                  <a:pt x="77496" y="69430"/>
                </a:lnTo>
                <a:lnTo>
                  <a:pt x="76697" y="70815"/>
                </a:lnTo>
                <a:close/>
              </a:path>
              <a:path w="281939" h="275589">
                <a:moveTo>
                  <a:pt x="142165" y="274967"/>
                </a:moveTo>
                <a:lnTo>
                  <a:pt x="1360" y="193675"/>
                </a:lnTo>
                <a:lnTo>
                  <a:pt x="100" y="188977"/>
                </a:lnTo>
                <a:lnTo>
                  <a:pt x="0" y="188404"/>
                </a:lnTo>
                <a:lnTo>
                  <a:pt x="68992" y="68911"/>
                </a:lnTo>
                <a:lnTo>
                  <a:pt x="72289" y="70815"/>
                </a:lnTo>
                <a:lnTo>
                  <a:pt x="76697" y="70815"/>
                </a:lnTo>
                <a:lnTo>
                  <a:pt x="9573" y="187071"/>
                </a:lnTo>
                <a:lnTo>
                  <a:pt x="5170" y="187071"/>
                </a:lnTo>
                <a:lnTo>
                  <a:pt x="6567" y="192278"/>
                </a:lnTo>
                <a:lnTo>
                  <a:pt x="14189" y="192278"/>
                </a:lnTo>
                <a:lnTo>
                  <a:pt x="142674" y="266458"/>
                </a:lnTo>
                <a:lnTo>
                  <a:pt x="140768" y="269760"/>
                </a:lnTo>
                <a:lnTo>
                  <a:pt x="149572" y="269760"/>
                </a:lnTo>
                <a:lnTo>
                  <a:pt x="147372" y="273570"/>
                </a:lnTo>
                <a:lnTo>
                  <a:pt x="142165" y="274967"/>
                </a:lnTo>
                <a:close/>
              </a:path>
              <a:path w="281939" h="275589">
                <a:moveTo>
                  <a:pt x="149572" y="269760"/>
                </a:moveTo>
                <a:lnTo>
                  <a:pt x="140768" y="269760"/>
                </a:lnTo>
                <a:lnTo>
                  <a:pt x="145975" y="268363"/>
                </a:lnTo>
                <a:lnTo>
                  <a:pt x="142674" y="266458"/>
                </a:lnTo>
                <a:lnTo>
                  <a:pt x="211697" y="146913"/>
                </a:lnTo>
                <a:lnTo>
                  <a:pt x="216904" y="145516"/>
                </a:lnTo>
                <a:lnTo>
                  <a:pt x="225924" y="150723"/>
                </a:lnTo>
                <a:lnTo>
                  <a:pt x="218301" y="150723"/>
                </a:lnTo>
                <a:lnTo>
                  <a:pt x="213094" y="152107"/>
                </a:lnTo>
                <a:lnTo>
                  <a:pt x="216400" y="154016"/>
                </a:lnTo>
                <a:lnTo>
                  <a:pt x="149572" y="269760"/>
                </a:lnTo>
                <a:close/>
              </a:path>
              <a:path w="281939" h="275589">
                <a:moveTo>
                  <a:pt x="216400" y="154016"/>
                </a:moveTo>
                <a:lnTo>
                  <a:pt x="213094" y="152107"/>
                </a:lnTo>
                <a:lnTo>
                  <a:pt x="218301" y="150723"/>
                </a:lnTo>
                <a:lnTo>
                  <a:pt x="216400" y="154016"/>
                </a:lnTo>
                <a:close/>
              </a:path>
              <a:path w="281939" h="275589">
                <a:moveTo>
                  <a:pt x="275947" y="188404"/>
                </a:moveTo>
                <a:lnTo>
                  <a:pt x="216400" y="154016"/>
                </a:lnTo>
                <a:lnTo>
                  <a:pt x="218301" y="150723"/>
                </a:lnTo>
                <a:lnTo>
                  <a:pt x="225924" y="150723"/>
                </a:lnTo>
                <a:lnTo>
                  <a:pt x="270183" y="176273"/>
                </a:lnTo>
                <a:lnTo>
                  <a:pt x="274308" y="186524"/>
                </a:lnTo>
                <a:lnTo>
                  <a:pt x="278109" y="186524"/>
                </a:lnTo>
                <a:lnTo>
                  <a:pt x="275947" y="188404"/>
                </a:lnTo>
                <a:close/>
              </a:path>
              <a:path w="281939" h="275589">
                <a:moveTo>
                  <a:pt x="274308" y="186524"/>
                </a:moveTo>
                <a:lnTo>
                  <a:pt x="270183" y="176273"/>
                </a:lnTo>
                <a:lnTo>
                  <a:pt x="279757" y="181800"/>
                </a:lnTo>
                <a:lnTo>
                  <a:pt x="274308" y="186524"/>
                </a:lnTo>
                <a:close/>
              </a:path>
              <a:path w="281939" h="275589">
                <a:moveTo>
                  <a:pt x="6567" y="192278"/>
                </a:moveTo>
                <a:lnTo>
                  <a:pt x="5170" y="187071"/>
                </a:lnTo>
                <a:lnTo>
                  <a:pt x="8472" y="188977"/>
                </a:lnTo>
                <a:lnTo>
                  <a:pt x="6567" y="192278"/>
                </a:lnTo>
                <a:close/>
              </a:path>
              <a:path w="281939" h="275589">
                <a:moveTo>
                  <a:pt x="8472" y="188977"/>
                </a:moveTo>
                <a:lnTo>
                  <a:pt x="5170" y="187071"/>
                </a:lnTo>
                <a:lnTo>
                  <a:pt x="9573" y="187071"/>
                </a:lnTo>
                <a:lnTo>
                  <a:pt x="8472" y="188977"/>
                </a:lnTo>
                <a:close/>
              </a:path>
              <a:path w="281939" h="275589">
                <a:moveTo>
                  <a:pt x="14189" y="192278"/>
                </a:moveTo>
                <a:lnTo>
                  <a:pt x="6567" y="192278"/>
                </a:lnTo>
                <a:lnTo>
                  <a:pt x="8472" y="188977"/>
                </a:lnTo>
                <a:lnTo>
                  <a:pt x="14189" y="192278"/>
                </a:lnTo>
                <a:close/>
              </a:path>
              <a:path w="281939" h="275589">
                <a:moveTo>
                  <a:pt x="140768" y="269760"/>
                </a:moveTo>
                <a:lnTo>
                  <a:pt x="142674" y="266458"/>
                </a:lnTo>
                <a:lnTo>
                  <a:pt x="145975" y="268363"/>
                </a:lnTo>
                <a:lnTo>
                  <a:pt x="140768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49551" y="3977640"/>
            <a:ext cx="315595" cy="358140"/>
          </a:xfrm>
          <a:custGeom>
            <a:avLst/>
            <a:gdLst/>
            <a:ahLst/>
            <a:cxnLst/>
            <a:rect l="l" t="t" r="r" b="b"/>
            <a:pathLst>
              <a:path w="315594" h="358139">
                <a:moveTo>
                  <a:pt x="252984" y="358139"/>
                </a:moveTo>
                <a:lnTo>
                  <a:pt x="48768" y="312420"/>
                </a:lnTo>
                <a:lnTo>
                  <a:pt x="112775" y="275844"/>
                </a:lnTo>
                <a:lnTo>
                  <a:pt x="0" y="80772"/>
                </a:lnTo>
                <a:lnTo>
                  <a:pt x="140208" y="0"/>
                </a:lnTo>
                <a:lnTo>
                  <a:pt x="252984" y="195072"/>
                </a:lnTo>
                <a:lnTo>
                  <a:pt x="304020" y="195072"/>
                </a:lnTo>
                <a:lnTo>
                  <a:pt x="252984" y="358139"/>
                </a:lnTo>
                <a:close/>
              </a:path>
              <a:path w="315594" h="358139">
                <a:moveTo>
                  <a:pt x="304020" y="195072"/>
                </a:moveTo>
                <a:lnTo>
                  <a:pt x="252984" y="195072"/>
                </a:lnTo>
                <a:lnTo>
                  <a:pt x="315468" y="158496"/>
                </a:lnTo>
                <a:lnTo>
                  <a:pt x="304020" y="19507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45881" y="3973893"/>
            <a:ext cx="323850" cy="365760"/>
          </a:xfrm>
          <a:custGeom>
            <a:avLst/>
            <a:gdLst/>
            <a:ahLst/>
            <a:cxnLst/>
            <a:rect l="l" t="t" r="r" b="b"/>
            <a:pathLst>
              <a:path w="323850" h="365760">
                <a:moveTo>
                  <a:pt x="110863" y="278598"/>
                </a:moveTo>
                <a:lnTo>
                  <a:pt x="0" y="86563"/>
                </a:lnTo>
                <a:lnTo>
                  <a:pt x="1384" y="81356"/>
                </a:lnTo>
                <a:lnTo>
                  <a:pt x="142303" y="0"/>
                </a:lnTo>
                <a:lnTo>
                  <a:pt x="147510" y="1397"/>
                </a:lnTo>
                <a:lnTo>
                  <a:pt x="149710" y="5207"/>
                </a:lnTo>
                <a:lnTo>
                  <a:pt x="140906" y="5207"/>
                </a:lnTo>
                <a:lnTo>
                  <a:pt x="142813" y="8509"/>
                </a:lnTo>
                <a:lnTo>
                  <a:pt x="14213" y="82753"/>
                </a:lnTo>
                <a:lnTo>
                  <a:pt x="6591" y="82753"/>
                </a:lnTo>
                <a:lnTo>
                  <a:pt x="5194" y="87960"/>
                </a:lnTo>
                <a:lnTo>
                  <a:pt x="9597" y="87960"/>
                </a:lnTo>
                <a:lnTo>
                  <a:pt x="118568" y="276694"/>
                </a:lnTo>
                <a:lnTo>
                  <a:pt x="114160" y="276694"/>
                </a:lnTo>
                <a:lnTo>
                  <a:pt x="110863" y="278598"/>
                </a:lnTo>
                <a:close/>
              </a:path>
              <a:path w="323850" h="365760">
                <a:moveTo>
                  <a:pt x="142813" y="8509"/>
                </a:moveTo>
                <a:lnTo>
                  <a:pt x="140906" y="5207"/>
                </a:lnTo>
                <a:lnTo>
                  <a:pt x="146113" y="6604"/>
                </a:lnTo>
                <a:lnTo>
                  <a:pt x="142813" y="8509"/>
                </a:lnTo>
                <a:close/>
              </a:path>
              <a:path w="323850" h="365760">
                <a:moveTo>
                  <a:pt x="258889" y="201930"/>
                </a:moveTo>
                <a:lnTo>
                  <a:pt x="253682" y="200533"/>
                </a:lnTo>
                <a:lnTo>
                  <a:pt x="142813" y="8509"/>
                </a:lnTo>
                <a:lnTo>
                  <a:pt x="146113" y="6604"/>
                </a:lnTo>
                <a:lnTo>
                  <a:pt x="140906" y="5207"/>
                </a:lnTo>
                <a:lnTo>
                  <a:pt x="149710" y="5207"/>
                </a:lnTo>
                <a:lnTo>
                  <a:pt x="258385" y="193429"/>
                </a:lnTo>
                <a:lnTo>
                  <a:pt x="255079" y="195338"/>
                </a:lnTo>
                <a:lnTo>
                  <a:pt x="260286" y="196723"/>
                </a:lnTo>
                <a:lnTo>
                  <a:pt x="267910" y="196723"/>
                </a:lnTo>
                <a:lnTo>
                  <a:pt x="258889" y="201930"/>
                </a:lnTo>
                <a:close/>
              </a:path>
              <a:path w="323850" h="365760">
                <a:moveTo>
                  <a:pt x="5194" y="87960"/>
                </a:moveTo>
                <a:lnTo>
                  <a:pt x="6591" y="82753"/>
                </a:lnTo>
                <a:lnTo>
                  <a:pt x="8496" y="86053"/>
                </a:lnTo>
                <a:lnTo>
                  <a:pt x="5194" y="87960"/>
                </a:lnTo>
                <a:close/>
              </a:path>
              <a:path w="323850" h="365760">
                <a:moveTo>
                  <a:pt x="8496" y="86053"/>
                </a:moveTo>
                <a:lnTo>
                  <a:pt x="6591" y="82753"/>
                </a:lnTo>
                <a:lnTo>
                  <a:pt x="14213" y="82753"/>
                </a:lnTo>
                <a:lnTo>
                  <a:pt x="8496" y="86053"/>
                </a:lnTo>
                <a:close/>
              </a:path>
              <a:path w="323850" h="365760">
                <a:moveTo>
                  <a:pt x="9597" y="87960"/>
                </a:moveTo>
                <a:lnTo>
                  <a:pt x="5194" y="87960"/>
                </a:lnTo>
                <a:lnTo>
                  <a:pt x="8496" y="86053"/>
                </a:lnTo>
                <a:lnTo>
                  <a:pt x="9597" y="87960"/>
                </a:lnTo>
                <a:close/>
              </a:path>
              <a:path w="323850" h="365760">
                <a:moveTo>
                  <a:pt x="267910" y="196723"/>
                </a:moveTo>
                <a:lnTo>
                  <a:pt x="260286" y="196723"/>
                </a:lnTo>
                <a:lnTo>
                  <a:pt x="258385" y="193429"/>
                </a:lnTo>
                <a:lnTo>
                  <a:pt x="317982" y="159016"/>
                </a:lnTo>
                <a:lnTo>
                  <a:pt x="320672" y="161175"/>
                </a:lnTo>
                <a:lnTo>
                  <a:pt x="316242" y="161175"/>
                </a:lnTo>
                <a:lnTo>
                  <a:pt x="313311" y="170516"/>
                </a:lnTo>
                <a:lnTo>
                  <a:pt x="267910" y="196723"/>
                </a:lnTo>
                <a:close/>
              </a:path>
              <a:path w="323850" h="365760">
                <a:moveTo>
                  <a:pt x="313311" y="170516"/>
                </a:moveTo>
                <a:lnTo>
                  <a:pt x="316242" y="161175"/>
                </a:lnTo>
                <a:lnTo>
                  <a:pt x="321792" y="165620"/>
                </a:lnTo>
                <a:lnTo>
                  <a:pt x="313311" y="170516"/>
                </a:lnTo>
                <a:close/>
              </a:path>
              <a:path w="323850" h="365760">
                <a:moveTo>
                  <a:pt x="261613" y="360692"/>
                </a:moveTo>
                <a:lnTo>
                  <a:pt x="253631" y="360692"/>
                </a:lnTo>
                <a:lnTo>
                  <a:pt x="258089" y="358114"/>
                </a:lnTo>
                <a:lnTo>
                  <a:pt x="254679" y="357353"/>
                </a:lnTo>
                <a:lnTo>
                  <a:pt x="313311" y="170516"/>
                </a:lnTo>
                <a:lnTo>
                  <a:pt x="321792" y="165620"/>
                </a:lnTo>
                <a:lnTo>
                  <a:pt x="316242" y="161175"/>
                </a:lnTo>
                <a:lnTo>
                  <a:pt x="320672" y="161175"/>
                </a:lnTo>
                <a:lnTo>
                  <a:pt x="323519" y="163461"/>
                </a:lnTo>
                <a:lnTo>
                  <a:pt x="261613" y="360692"/>
                </a:lnTo>
                <a:close/>
              </a:path>
              <a:path w="323850" h="365760">
                <a:moveTo>
                  <a:pt x="260286" y="196723"/>
                </a:moveTo>
                <a:lnTo>
                  <a:pt x="255079" y="195338"/>
                </a:lnTo>
                <a:lnTo>
                  <a:pt x="258385" y="193429"/>
                </a:lnTo>
                <a:lnTo>
                  <a:pt x="260286" y="196723"/>
                </a:lnTo>
                <a:close/>
              </a:path>
              <a:path w="323850" h="365760">
                <a:moveTo>
                  <a:pt x="112763" y="281889"/>
                </a:moveTo>
                <a:lnTo>
                  <a:pt x="110863" y="278598"/>
                </a:lnTo>
                <a:lnTo>
                  <a:pt x="114160" y="276694"/>
                </a:lnTo>
                <a:lnTo>
                  <a:pt x="112763" y="281889"/>
                </a:lnTo>
                <a:close/>
              </a:path>
              <a:path w="323850" h="365760">
                <a:moveTo>
                  <a:pt x="118345" y="281889"/>
                </a:moveTo>
                <a:lnTo>
                  <a:pt x="112763" y="281889"/>
                </a:lnTo>
                <a:lnTo>
                  <a:pt x="114160" y="276694"/>
                </a:lnTo>
                <a:lnTo>
                  <a:pt x="118568" y="276694"/>
                </a:lnTo>
                <a:lnTo>
                  <a:pt x="119367" y="278079"/>
                </a:lnTo>
                <a:lnTo>
                  <a:pt x="118345" y="281889"/>
                </a:lnTo>
                <a:close/>
              </a:path>
              <a:path w="323850" h="365760">
                <a:moveTo>
                  <a:pt x="256438" y="365556"/>
                </a:moveTo>
                <a:lnTo>
                  <a:pt x="52336" y="320027"/>
                </a:lnTo>
                <a:lnTo>
                  <a:pt x="51257" y="313004"/>
                </a:lnTo>
                <a:lnTo>
                  <a:pt x="110863" y="278598"/>
                </a:lnTo>
                <a:lnTo>
                  <a:pt x="112763" y="281889"/>
                </a:lnTo>
                <a:lnTo>
                  <a:pt x="118345" y="281889"/>
                </a:lnTo>
                <a:lnTo>
                  <a:pt x="117970" y="283286"/>
                </a:lnTo>
                <a:lnTo>
                  <a:pt x="67229" y="312585"/>
                </a:lnTo>
                <a:lnTo>
                  <a:pt x="54000" y="312585"/>
                </a:lnTo>
                <a:lnTo>
                  <a:pt x="55067" y="319608"/>
                </a:lnTo>
                <a:lnTo>
                  <a:pt x="85481" y="319608"/>
                </a:lnTo>
                <a:lnTo>
                  <a:pt x="254679" y="357353"/>
                </a:lnTo>
                <a:lnTo>
                  <a:pt x="253631" y="360692"/>
                </a:lnTo>
                <a:lnTo>
                  <a:pt x="261613" y="360692"/>
                </a:lnTo>
                <a:lnTo>
                  <a:pt x="260896" y="362978"/>
                </a:lnTo>
                <a:lnTo>
                  <a:pt x="256438" y="365556"/>
                </a:lnTo>
                <a:close/>
              </a:path>
              <a:path w="323850" h="365760">
                <a:moveTo>
                  <a:pt x="55067" y="319608"/>
                </a:moveTo>
                <a:lnTo>
                  <a:pt x="54000" y="312585"/>
                </a:lnTo>
                <a:lnTo>
                  <a:pt x="63543" y="314713"/>
                </a:lnTo>
                <a:lnTo>
                  <a:pt x="55067" y="319608"/>
                </a:lnTo>
                <a:close/>
              </a:path>
              <a:path w="323850" h="365760">
                <a:moveTo>
                  <a:pt x="63543" y="314713"/>
                </a:moveTo>
                <a:lnTo>
                  <a:pt x="54000" y="312585"/>
                </a:lnTo>
                <a:lnTo>
                  <a:pt x="67229" y="312585"/>
                </a:lnTo>
                <a:lnTo>
                  <a:pt x="63543" y="314713"/>
                </a:lnTo>
                <a:close/>
              </a:path>
              <a:path w="323850" h="365760">
                <a:moveTo>
                  <a:pt x="85481" y="319608"/>
                </a:moveTo>
                <a:lnTo>
                  <a:pt x="55067" y="319608"/>
                </a:lnTo>
                <a:lnTo>
                  <a:pt x="63543" y="314713"/>
                </a:lnTo>
                <a:lnTo>
                  <a:pt x="85481" y="319608"/>
                </a:lnTo>
                <a:close/>
              </a:path>
              <a:path w="323850" h="365760">
                <a:moveTo>
                  <a:pt x="253631" y="360692"/>
                </a:moveTo>
                <a:lnTo>
                  <a:pt x="254679" y="357353"/>
                </a:lnTo>
                <a:lnTo>
                  <a:pt x="258089" y="358114"/>
                </a:lnTo>
                <a:lnTo>
                  <a:pt x="253631" y="36069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29383" y="1636776"/>
            <a:ext cx="3950335" cy="441959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8" y="0"/>
                </a:lnTo>
                <a:lnTo>
                  <a:pt x="3950208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20313" y="1765660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游客体验层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73935" y="1616963"/>
            <a:ext cx="510540" cy="462280"/>
          </a:xfrm>
          <a:custGeom>
            <a:avLst/>
            <a:gdLst/>
            <a:ahLst/>
            <a:cxnLst/>
            <a:rect l="l" t="t" r="r" b="b"/>
            <a:pathLst>
              <a:path w="510539" h="462280">
                <a:moveTo>
                  <a:pt x="379475" y="461772"/>
                </a:moveTo>
                <a:lnTo>
                  <a:pt x="132587" y="461772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0124"/>
                </a:lnTo>
                <a:lnTo>
                  <a:pt x="379475" y="4617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70989" y="1613535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30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30">
                <a:moveTo>
                  <a:pt x="509668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30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30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30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30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30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30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46033" y="1756643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60904" y="2862072"/>
            <a:ext cx="3426460" cy="441959"/>
          </a:xfrm>
          <a:custGeom>
            <a:avLst/>
            <a:gdLst/>
            <a:ahLst/>
            <a:cxnLst/>
            <a:rect l="l" t="t" r="r" b="b"/>
            <a:pathLst>
              <a:path w="3426460" h="441960">
                <a:moveTo>
                  <a:pt x="0" y="0"/>
                </a:moveTo>
                <a:lnTo>
                  <a:pt x="3425952" y="0"/>
                </a:lnTo>
                <a:lnTo>
                  <a:pt x="3425952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789298" y="2991819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景区管理层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200" y="2842260"/>
            <a:ext cx="510540" cy="462280"/>
          </a:xfrm>
          <a:custGeom>
            <a:avLst/>
            <a:gdLst/>
            <a:ahLst/>
            <a:cxnLst/>
            <a:rect l="l" t="t" r="r" b="b"/>
            <a:pathLst>
              <a:path w="510539" h="462279">
                <a:moveTo>
                  <a:pt x="379475" y="461772"/>
                </a:moveTo>
                <a:lnTo>
                  <a:pt x="132587" y="461772"/>
                </a:lnTo>
                <a:lnTo>
                  <a:pt x="0" y="231647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1647"/>
                </a:lnTo>
                <a:lnTo>
                  <a:pt x="379475" y="4617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59355" y="2839072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54"/>
                </a:lnTo>
                <a:lnTo>
                  <a:pt x="0" y="232270"/>
                </a:lnTo>
                <a:lnTo>
                  <a:pt x="132003" y="1905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05"/>
                </a:lnTo>
                <a:lnTo>
                  <a:pt x="387544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85" y="232270"/>
                </a:lnTo>
                <a:lnTo>
                  <a:pt x="6616" y="232270"/>
                </a:lnTo>
                <a:lnTo>
                  <a:pt x="6616" y="236054"/>
                </a:lnTo>
                <a:lnTo>
                  <a:pt x="8785" y="236054"/>
                </a:lnTo>
                <a:lnTo>
                  <a:pt x="137528" y="460717"/>
                </a:lnTo>
                <a:lnTo>
                  <a:pt x="135305" y="460717"/>
                </a:lnTo>
                <a:lnTo>
                  <a:pt x="138620" y="462622"/>
                </a:lnTo>
                <a:lnTo>
                  <a:pt x="387544" y="462622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29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29">
                <a:moveTo>
                  <a:pt x="509671" y="234162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43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71" y="234162"/>
                </a:lnTo>
                <a:close/>
              </a:path>
              <a:path w="517525" h="468629">
                <a:moveTo>
                  <a:pt x="388643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44" y="5702"/>
                </a:lnTo>
                <a:lnTo>
                  <a:pt x="388643" y="7620"/>
                </a:lnTo>
                <a:close/>
              </a:path>
              <a:path w="517525" h="468629">
                <a:moveTo>
                  <a:pt x="6616" y="236054"/>
                </a:moveTo>
                <a:lnTo>
                  <a:pt x="6616" y="232270"/>
                </a:lnTo>
                <a:lnTo>
                  <a:pt x="7701" y="234162"/>
                </a:lnTo>
                <a:lnTo>
                  <a:pt x="6616" y="236054"/>
                </a:lnTo>
                <a:close/>
              </a:path>
              <a:path w="517525" h="468629">
                <a:moveTo>
                  <a:pt x="7701" y="234162"/>
                </a:moveTo>
                <a:lnTo>
                  <a:pt x="6616" y="232270"/>
                </a:lnTo>
                <a:lnTo>
                  <a:pt x="8785" y="232270"/>
                </a:lnTo>
                <a:lnTo>
                  <a:pt x="7701" y="234162"/>
                </a:lnTo>
                <a:close/>
              </a:path>
              <a:path w="517525" h="468629">
                <a:moveTo>
                  <a:pt x="510755" y="236054"/>
                </a:moveTo>
                <a:lnTo>
                  <a:pt x="509671" y="234162"/>
                </a:lnTo>
                <a:lnTo>
                  <a:pt x="510755" y="232270"/>
                </a:lnTo>
                <a:lnTo>
                  <a:pt x="510755" y="236054"/>
                </a:lnTo>
                <a:close/>
              </a:path>
              <a:path w="517525" h="468629">
                <a:moveTo>
                  <a:pt x="517372" y="236054"/>
                </a:moveTo>
                <a:lnTo>
                  <a:pt x="510755" y="236054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54"/>
                </a:lnTo>
                <a:close/>
              </a:path>
              <a:path w="517525" h="468629">
                <a:moveTo>
                  <a:pt x="8785" y="236054"/>
                </a:moveTo>
                <a:lnTo>
                  <a:pt x="6616" y="236054"/>
                </a:lnTo>
                <a:lnTo>
                  <a:pt x="7701" y="234162"/>
                </a:lnTo>
                <a:lnTo>
                  <a:pt x="8785" y="236054"/>
                </a:lnTo>
                <a:close/>
              </a:path>
              <a:path w="517525" h="468629">
                <a:moveTo>
                  <a:pt x="378764" y="462622"/>
                </a:moveTo>
                <a:lnTo>
                  <a:pt x="509671" y="234162"/>
                </a:lnTo>
                <a:lnTo>
                  <a:pt x="510755" y="236054"/>
                </a:lnTo>
                <a:lnTo>
                  <a:pt x="517372" y="236054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22"/>
                </a:lnTo>
                <a:close/>
              </a:path>
              <a:path w="517525" h="468629">
                <a:moveTo>
                  <a:pt x="138620" y="462622"/>
                </a:moveTo>
                <a:lnTo>
                  <a:pt x="135305" y="460717"/>
                </a:lnTo>
                <a:lnTo>
                  <a:pt x="137528" y="460717"/>
                </a:lnTo>
                <a:lnTo>
                  <a:pt x="138620" y="462622"/>
                </a:lnTo>
                <a:close/>
              </a:path>
              <a:path w="517525" h="468629">
                <a:moveTo>
                  <a:pt x="378764" y="462622"/>
                </a:moveTo>
                <a:lnTo>
                  <a:pt x="138620" y="462622"/>
                </a:lnTo>
                <a:lnTo>
                  <a:pt x="137528" y="460717"/>
                </a:lnTo>
                <a:lnTo>
                  <a:pt x="379856" y="460717"/>
                </a:lnTo>
                <a:lnTo>
                  <a:pt x="378764" y="462622"/>
                </a:lnTo>
                <a:close/>
              </a:path>
              <a:path w="517525" h="468629">
                <a:moveTo>
                  <a:pt x="387544" y="462622"/>
                </a:moveTo>
                <a:lnTo>
                  <a:pt x="378764" y="462622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44" y="46262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534399" y="298218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99132" y="4172711"/>
            <a:ext cx="3412490" cy="451484"/>
          </a:xfrm>
          <a:custGeom>
            <a:avLst/>
            <a:gdLst/>
            <a:ahLst/>
            <a:cxnLst/>
            <a:rect l="l" t="t" r="r" b="b"/>
            <a:pathLst>
              <a:path w="3412490" h="451485">
                <a:moveTo>
                  <a:pt x="0" y="0"/>
                </a:moveTo>
                <a:lnTo>
                  <a:pt x="3412236" y="0"/>
                </a:lnTo>
                <a:lnTo>
                  <a:pt x="3412236" y="451103"/>
                </a:lnTo>
                <a:lnTo>
                  <a:pt x="0" y="451103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320034" y="4306879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基础建设层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45207" y="4162044"/>
            <a:ext cx="512445" cy="462280"/>
          </a:xfrm>
          <a:custGeom>
            <a:avLst/>
            <a:gdLst/>
            <a:ahLst/>
            <a:cxnLst/>
            <a:rect l="l" t="t" r="r" b="b"/>
            <a:pathLst>
              <a:path w="512444" h="462279">
                <a:moveTo>
                  <a:pt x="379475" y="461771"/>
                </a:moveTo>
                <a:lnTo>
                  <a:pt x="132587" y="461771"/>
                </a:lnTo>
                <a:lnTo>
                  <a:pt x="0" y="230123"/>
                </a:lnTo>
                <a:lnTo>
                  <a:pt x="132587" y="0"/>
                </a:lnTo>
                <a:lnTo>
                  <a:pt x="379475" y="0"/>
                </a:lnTo>
                <a:lnTo>
                  <a:pt x="512064" y="230123"/>
                </a:lnTo>
                <a:lnTo>
                  <a:pt x="379475" y="46177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42490" y="4158564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82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85" y="232282"/>
                </a:lnTo>
                <a:lnTo>
                  <a:pt x="6616" y="232282"/>
                </a:lnTo>
                <a:lnTo>
                  <a:pt x="6616" y="236067"/>
                </a:lnTo>
                <a:lnTo>
                  <a:pt x="8785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29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29">
                <a:moveTo>
                  <a:pt x="509671" y="234175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82"/>
                </a:lnTo>
                <a:lnTo>
                  <a:pt x="510755" y="232282"/>
                </a:lnTo>
                <a:lnTo>
                  <a:pt x="509671" y="234175"/>
                </a:lnTo>
                <a:close/>
              </a:path>
              <a:path w="517525" h="468629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82"/>
                </a:lnTo>
                <a:lnTo>
                  <a:pt x="7701" y="234175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1" y="234175"/>
                </a:moveTo>
                <a:lnTo>
                  <a:pt x="6616" y="232282"/>
                </a:lnTo>
                <a:lnTo>
                  <a:pt x="8785" y="232282"/>
                </a:lnTo>
                <a:lnTo>
                  <a:pt x="7701" y="234175"/>
                </a:lnTo>
                <a:close/>
              </a:path>
              <a:path w="517525" h="468629">
                <a:moveTo>
                  <a:pt x="510755" y="236067"/>
                </a:moveTo>
                <a:lnTo>
                  <a:pt x="509671" y="234175"/>
                </a:lnTo>
                <a:lnTo>
                  <a:pt x="510755" y="232282"/>
                </a:lnTo>
                <a:lnTo>
                  <a:pt x="510755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55" y="236067"/>
                </a:lnTo>
                <a:lnTo>
                  <a:pt x="510755" y="232282"/>
                </a:lnTo>
                <a:lnTo>
                  <a:pt x="517372" y="232282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85" y="236067"/>
                </a:moveTo>
                <a:lnTo>
                  <a:pt x="6616" y="236067"/>
                </a:lnTo>
                <a:lnTo>
                  <a:pt x="7701" y="234175"/>
                </a:lnTo>
                <a:lnTo>
                  <a:pt x="8785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71" y="234175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217534" y="4301672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1475" y="3005327"/>
            <a:ext cx="484631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93989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游客票务应用系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2855" y="4239021"/>
            <a:ext cx="922147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1.购票方式：景区窗口、移动电商、微信售票、手机APP、淘宝等第三方平台、电商网站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自动售票机多种途径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2.进出方式：条码、二维码纸票、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IC卡电子门票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、手机端二维码门票、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十二生肖定位手环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91484" y="851916"/>
            <a:ext cx="6240779" cy="31470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停车场管理系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3990" y="1253251"/>
            <a:ext cx="267081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2555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设计建思路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1.纯车牌识别收费系统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2.系统单独设置UPS供电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708" y="847344"/>
            <a:ext cx="5568696" cy="46756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61985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多媒体信息引导及发布系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4845" y="4289187"/>
            <a:ext cx="577215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1.购票大厅：可显示景区介绍、购票方式、进园须知等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2.园区：可显示各个区域游览信息等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1151" y="1065275"/>
            <a:ext cx="5715000" cy="27035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61985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2336" y="847344"/>
            <a:ext cx="2584704" cy="17099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信息查询系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4047" y="851916"/>
            <a:ext cx="3909059" cy="2839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16075" y="3913901"/>
            <a:ext cx="669163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037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1.购票大厅：查询园区概况、住宿信息等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2.园区：查询各区域游览信息、游览路径等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3.购票大厅增设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全息投影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，加强与游客的互动性，提升游客体验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02279" y="851916"/>
            <a:ext cx="5001768" cy="2452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93989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无线</a:t>
            </a:r>
            <a:r>
              <a:rPr spc="-450" dirty="0">
                <a:latin typeface="Microsoft JhengHei" panose="020B0604030504040204" charset="-120"/>
                <a:cs typeface="Microsoft JhengHei" panose="020B0604030504040204" charset="-120"/>
              </a:rPr>
              <a:t>W</a:t>
            </a:r>
            <a:r>
              <a:rPr spc="-330" dirty="0">
                <a:latin typeface="Microsoft JhengHei" panose="020B0604030504040204" charset="-120"/>
                <a:cs typeface="Microsoft JhengHei" panose="020B0604030504040204" charset="-120"/>
              </a:rPr>
              <a:t>i</a:t>
            </a:r>
            <a:r>
              <a:rPr spc="105" dirty="0">
                <a:latin typeface="Microsoft JhengHei" panose="020B0604030504040204" charset="-120"/>
                <a:cs typeface="Microsoft JhengHei" panose="020B0604030504040204" charset="-120"/>
              </a:rPr>
              <a:t>F</a:t>
            </a:r>
            <a:r>
              <a:rPr spc="-330" dirty="0">
                <a:latin typeface="Microsoft JhengHei" panose="020B0604030504040204" charset="-120"/>
                <a:cs typeface="Microsoft JhengHei" panose="020B0604030504040204" charset="-120"/>
              </a:rPr>
              <a:t>i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4789" y="4383801"/>
            <a:ext cx="818769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1.APP、微信、手机摇一摇、短信等多种认证方式，方便游客使用，增强体验感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2.推送游览信息，方便游客选择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3.空间定位，选择性推送，满足不同需求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3D导航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，景点信息，一览无余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7272" y="851916"/>
            <a:ext cx="3823716" cy="35524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66788" y="851916"/>
            <a:ext cx="1798320" cy="3217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93989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手机直播系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4789" y="4383801"/>
            <a:ext cx="485267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469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1.线上线下，互动体验，吸引潜在游客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2.后台数据统计、分析，为营销决策提供依据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0244" y="1025652"/>
            <a:ext cx="4238244" cy="2781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77840" y="1025652"/>
            <a:ext cx="6359652" cy="2779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93989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景区消费系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7305" y="4686696"/>
            <a:ext cx="347345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785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1.POS专网，保障数据安全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2.微信、支付宝支付，方便快捷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6780" y="851916"/>
            <a:ext cx="3982212" cy="36728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42203" y="1373124"/>
            <a:ext cx="5484876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紧急求助系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4285" y="4803537"/>
            <a:ext cx="7611109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1.卫生间、园区合适位置设置紧急求助系统，便于安保人员及时处理警情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2.可与音视频监控系统联动，以提高处理效率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39" y="847344"/>
            <a:ext cx="4529328" cy="38008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21495" y="847344"/>
            <a:ext cx="3116579" cy="3413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03391" y="1002791"/>
            <a:ext cx="2048256" cy="3101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游客自助服务系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080" y="4863226"/>
            <a:ext cx="7839709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景区介绍、景区攻略、景区全景图、线路规划、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游客分布热力图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、景点介绍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线路规划、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定位导航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、微信和支付宝在线支付购票、门票二维码分享、扫描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维码入园、记录车位、寻车导航、自助结算、紧急求救、分享物理位置、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景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区</a:t>
            </a:r>
            <a:r>
              <a:rPr sz="1800" b="1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人员轨迹及定位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、紧急求救应答、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酒店预订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07" y="847344"/>
            <a:ext cx="4642104" cy="27386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44211" y="847344"/>
            <a:ext cx="1801367" cy="3296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82740" y="847344"/>
            <a:ext cx="1863852" cy="3296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763395" y="3915251"/>
            <a:ext cx="789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手机客户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6679" y="4189571"/>
            <a:ext cx="6369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景区信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8834" y="4265771"/>
            <a:ext cx="6369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游览攻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略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30411" y="847344"/>
            <a:ext cx="1612392" cy="2886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010015" y="4189571"/>
            <a:ext cx="4845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3D全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24159" y="847344"/>
            <a:ext cx="1491996" cy="3198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692765" y="4265771"/>
            <a:ext cx="6369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景区服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务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6473" y="1934260"/>
            <a:ext cx="2781300" cy="3441700"/>
          </a:xfrm>
          <a:custGeom>
            <a:avLst/>
            <a:gdLst/>
            <a:ahLst/>
            <a:cxnLst/>
            <a:rect l="l" t="t" r="r" b="b"/>
            <a:pathLst>
              <a:path w="2781300" h="3441700">
                <a:moveTo>
                  <a:pt x="2673629" y="12700"/>
                </a:moveTo>
                <a:lnTo>
                  <a:pt x="107213" y="12700"/>
                </a:lnTo>
                <a:lnTo>
                  <a:pt x="114287" y="0"/>
                </a:lnTo>
                <a:lnTo>
                  <a:pt x="2666555" y="0"/>
                </a:lnTo>
                <a:lnTo>
                  <a:pt x="2673629" y="12700"/>
                </a:lnTo>
                <a:close/>
              </a:path>
              <a:path w="2781300" h="3441700">
                <a:moveTo>
                  <a:pt x="2697073" y="25400"/>
                </a:moveTo>
                <a:lnTo>
                  <a:pt x="83769" y="25400"/>
                </a:lnTo>
                <a:lnTo>
                  <a:pt x="84556" y="12700"/>
                </a:lnTo>
                <a:lnTo>
                  <a:pt x="2696286" y="12700"/>
                </a:lnTo>
                <a:lnTo>
                  <a:pt x="2697073" y="25400"/>
                </a:lnTo>
                <a:close/>
              </a:path>
              <a:path w="2781300" h="3441700">
                <a:moveTo>
                  <a:pt x="167297" y="38100"/>
                </a:moveTo>
                <a:lnTo>
                  <a:pt x="63969" y="38100"/>
                </a:lnTo>
                <a:lnTo>
                  <a:pt x="69850" y="25400"/>
                </a:lnTo>
                <a:lnTo>
                  <a:pt x="175310" y="25400"/>
                </a:lnTo>
                <a:lnTo>
                  <a:pt x="167297" y="38100"/>
                </a:lnTo>
                <a:close/>
              </a:path>
              <a:path w="2781300" h="3441700">
                <a:moveTo>
                  <a:pt x="2606001" y="38100"/>
                </a:moveTo>
                <a:lnTo>
                  <a:pt x="174840" y="38100"/>
                </a:lnTo>
                <a:lnTo>
                  <a:pt x="175310" y="25400"/>
                </a:lnTo>
                <a:lnTo>
                  <a:pt x="2605531" y="25400"/>
                </a:lnTo>
                <a:lnTo>
                  <a:pt x="2606001" y="38100"/>
                </a:lnTo>
                <a:close/>
              </a:path>
              <a:path w="2781300" h="3441700">
                <a:moveTo>
                  <a:pt x="2716872" y="38100"/>
                </a:moveTo>
                <a:lnTo>
                  <a:pt x="2613545" y="38100"/>
                </a:lnTo>
                <a:lnTo>
                  <a:pt x="2605531" y="25400"/>
                </a:lnTo>
                <a:lnTo>
                  <a:pt x="2710992" y="25400"/>
                </a:lnTo>
                <a:lnTo>
                  <a:pt x="2716872" y="38100"/>
                </a:lnTo>
                <a:close/>
              </a:path>
              <a:path w="2781300" h="3441700">
                <a:moveTo>
                  <a:pt x="115138" y="50800"/>
                </a:moveTo>
                <a:lnTo>
                  <a:pt x="50888" y="50800"/>
                </a:lnTo>
                <a:lnTo>
                  <a:pt x="56946" y="38100"/>
                </a:lnTo>
                <a:lnTo>
                  <a:pt x="122046" y="38100"/>
                </a:lnTo>
                <a:lnTo>
                  <a:pt x="115138" y="50800"/>
                </a:lnTo>
                <a:close/>
              </a:path>
              <a:path w="2781300" h="3441700">
                <a:moveTo>
                  <a:pt x="2729306" y="50800"/>
                </a:moveTo>
                <a:lnTo>
                  <a:pt x="2665704" y="50800"/>
                </a:lnTo>
                <a:lnTo>
                  <a:pt x="2658795" y="38100"/>
                </a:lnTo>
                <a:lnTo>
                  <a:pt x="2723222" y="38100"/>
                </a:lnTo>
                <a:lnTo>
                  <a:pt x="2729306" y="50800"/>
                </a:lnTo>
                <a:close/>
              </a:path>
              <a:path w="2781300" h="3441700">
                <a:moveTo>
                  <a:pt x="92659" y="63500"/>
                </a:moveTo>
                <a:lnTo>
                  <a:pt x="39636" y="63500"/>
                </a:lnTo>
                <a:lnTo>
                  <a:pt x="40220" y="50800"/>
                </a:lnTo>
                <a:lnTo>
                  <a:pt x="98767" y="50800"/>
                </a:lnTo>
                <a:lnTo>
                  <a:pt x="92659" y="63500"/>
                </a:lnTo>
                <a:close/>
              </a:path>
              <a:path w="2781300" h="3441700">
                <a:moveTo>
                  <a:pt x="2745828" y="63500"/>
                </a:moveTo>
                <a:lnTo>
                  <a:pt x="2688183" y="63500"/>
                </a:lnTo>
                <a:lnTo>
                  <a:pt x="2682074" y="50800"/>
                </a:lnTo>
                <a:lnTo>
                  <a:pt x="2740621" y="50800"/>
                </a:lnTo>
                <a:lnTo>
                  <a:pt x="2745828" y="63500"/>
                </a:lnTo>
                <a:close/>
              </a:path>
              <a:path w="2781300" h="3441700">
                <a:moveTo>
                  <a:pt x="77825" y="76200"/>
                </a:moveTo>
                <a:lnTo>
                  <a:pt x="30124" y="76200"/>
                </a:lnTo>
                <a:lnTo>
                  <a:pt x="34467" y="63500"/>
                </a:lnTo>
                <a:lnTo>
                  <a:pt x="83235" y="63500"/>
                </a:lnTo>
                <a:lnTo>
                  <a:pt x="77825" y="76200"/>
                </a:lnTo>
                <a:close/>
              </a:path>
              <a:path w="2781300" h="3441700">
                <a:moveTo>
                  <a:pt x="2750718" y="76200"/>
                </a:moveTo>
                <a:lnTo>
                  <a:pt x="2703017" y="76200"/>
                </a:lnTo>
                <a:lnTo>
                  <a:pt x="2697606" y="63500"/>
                </a:lnTo>
                <a:lnTo>
                  <a:pt x="2746375" y="63500"/>
                </a:lnTo>
                <a:lnTo>
                  <a:pt x="2750718" y="76200"/>
                </a:lnTo>
                <a:close/>
              </a:path>
              <a:path w="2781300" h="3441700">
                <a:moveTo>
                  <a:pt x="64973" y="88900"/>
                </a:moveTo>
                <a:lnTo>
                  <a:pt x="20891" y="88900"/>
                </a:lnTo>
                <a:lnTo>
                  <a:pt x="25082" y="76200"/>
                </a:lnTo>
                <a:lnTo>
                  <a:pt x="69595" y="76200"/>
                </a:lnTo>
                <a:lnTo>
                  <a:pt x="64973" y="88900"/>
                </a:lnTo>
                <a:close/>
              </a:path>
              <a:path w="2781300" h="3441700">
                <a:moveTo>
                  <a:pt x="2759951" y="88900"/>
                </a:moveTo>
                <a:lnTo>
                  <a:pt x="2715869" y="88900"/>
                </a:lnTo>
                <a:lnTo>
                  <a:pt x="2711246" y="76200"/>
                </a:lnTo>
                <a:lnTo>
                  <a:pt x="2755760" y="76200"/>
                </a:lnTo>
                <a:lnTo>
                  <a:pt x="2759951" y="88900"/>
                </a:lnTo>
                <a:close/>
              </a:path>
              <a:path w="2781300" h="3441700">
                <a:moveTo>
                  <a:pt x="57632" y="101600"/>
                </a:moveTo>
                <a:lnTo>
                  <a:pt x="13931" y="101600"/>
                </a:lnTo>
                <a:lnTo>
                  <a:pt x="17449" y="88900"/>
                </a:lnTo>
                <a:lnTo>
                  <a:pt x="61683" y="88900"/>
                </a:lnTo>
                <a:lnTo>
                  <a:pt x="57632" y="101600"/>
                </a:lnTo>
                <a:close/>
              </a:path>
              <a:path w="2781300" h="3441700">
                <a:moveTo>
                  <a:pt x="2766910" y="101600"/>
                </a:moveTo>
                <a:lnTo>
                  <a:pt x="2723210" y="101600"/>
                </a:lnTo>
                <a:lnTo>
                  <a:pt x="2719146" y="88900"/>
                </a:lnTo>
                <a:lnTo>
                  <a:pt x="2763392" y="88900"/>
                </a:lnTo>
                <a:lnTo>
                  <a:pt x="2766910" y="101600"/>
                </a:lnTo>
                <a:close/>
              </a:path>
              <a:path w="2781300" h="3441700">
                <a:moveTo>
                  <a:pt x="51358" y="114300"/>
                </a:moveTo>
                <a:lnTo>
                  <a:pt x="10452" y="114300"/>
                </a:lnTo>
                <a:lnTo>
                  <a:pt x="10782" y="101600"/>
                </a:lnTo>
                <a:lnTo>
                  <a:pt x="54800" y="101600"/>
                </a:lnTo>
                <a:lnTo>
                  <a:pt x="51358" y="114300"/>
                </a:lnTo>
                <a:close/>
              </a:path>
              <a:path w="2781300" h="3441700">
                <a:moveTo>
                  <a:pt x="2770390" y="114300"/>
                </a:moveTo>
                <a:lnTo>
                  <a:pt x="2729471" y="114300"/>
                </a:lnTo>
                <a:lnTo>
                  <a:pt x="2726042" y="101600"/>
                </a:lnTo>
                <a:lnTo>
                  <a:pt x="2770060" y="101600"/>
                </a:lnTo>
                <a:lnTo>
                  <a:pt x="2770390" y="114300"/>
                </a:lnTo>
                <a:close/>
              </a:path>
              <a:path w="2781300" h="3441700">
                <a:moveTo>
                  <a:pt x="46227" y="127000"/>
                </a:moveTo>
                <a:lnTo>
                  <a:pt x="5626" y="127000"/>
                </a:lnTo>
                <a:lnTo>
                  <a:pt x="7721" y="114300"/>
                </a:lnTo>
                <a:lnTo>
                  <a:pt x="49009" y="114300"/>
                </a:lnTo>
                <a:lnTo>
                  <a:pt x="46227" y="127000"/>
                </a:lnTo>
                <a:close/>
              </a:path>
              <a:path w="2781300" h="3441700">
                <a:moveTo>
                  <a:pt x="2775216" y="127000"/>
                </a:moveTo>
                <a:lnTo>
                  <a:pt x="2734614" y="127000"/>
                </a:lnTo>
                <a:lnTo>
                  <a:pt x="2731833" y="114300"/>
                </a:lnTo>
                <a:lnTo>
                  <a:pt x="2773121" y="114300"/>
                </a:lnTo>
                <a:lnTo>
                  <a:pt x="2775216" y="127000"/>
                </a:lnTo>
                <a:close/>
              </a:path>
              <a:path w="2781300" h="3441700">
                <a:moveTo>
                  <a:pt x="42278" y="139700"/>
                </a:moveTo>
                <a:lnTo>
                  <a:pt x="3454" y="139700"/>
                </a:lnTo>
                <a:lnTo>
                  <a:pt x="3644" y="127000"/>
                </a:lnTo>
                <a:lnTo>
                  <a:pt x="44373" y="127000"/>
                </a:lnTo>
                <a:lnTo>
                  <a:pt x="42278" y="139700"/>
                </a:lnTo>
                <a:close/>
              </a:path>
              <a:path w="2781300" h="3441700">
                <a:moveTo>
                  <a:pt x="2777388" y="139700"/>
                </a:moveTo>
                <a:lnTo>
                  <a:pt x="2738564" y="139700"/>
                </a:lnTo>
                <a:lnTo>
                  <a:pt x="2736468" y="127000"/>
                </a:lnTo>
                <a:lnTo>
                  <a:pt x="2777197" y="127000"/>
                </a:lnTo>
                <a:lnTo>
                  <a:pt x="2777388" y="139700"/>
                </a:lnTo>
                <a:close/>
              </a:path>
              <a:path w="2781300" h="3441700">
                <a:moveTo>
                  <a:pt x="39598" y="152400"/>
                </a:moveTo>
                <a:lnTo>
                  <a:pt x="952" y="152400"/>
                </a:lnTo>
                <a:lnTo>
                  <a:pt x="1943" y="139700"/>
                </a:lnTo>
                <a:lnTo>
                  <a:pt x="40970" y="139700"/>
                </a:lnTo>
                <a:lnTo>
                  <a:pt x="39598" y="152400"/>
                </a:lnTo>
                <a:close/>
              </a:path>
              <a:path w="2781300" h="3441700">
                <a:moveTo>
                  <a:pt x="2779890" y="152400"/>
                </a:moveTo>
                <a:lnTo>
                  <a:pt x="2741244" y="152400"/>
                </a:lnTo>
                <a:lnTo>
                  <a:pt x="2739872" y="139700"/>
                </a:lnTo>
                <a:lnTo>
                  <a:pt x="2778899" y="139700"/>
                </a:lnTo>
                <a:lnTo>
                  <a:pt x="2779890" y="152400"/>
                </a:lnTo>
                <a:close/>
              </a:path>
              <a:path w="2781300" h="3441700">
                <a:moveTo>
                  <a:pt x="38239" y="165100"/>
                </a:moveTo>
                <a:lnTo>
                  <a:pt x="253" y="165100"/>
                </a:lnTo>
                <a:lnTo>
                  <a:pt x="850" y="152400"/>
                </a:lnTo>
                <a:lnTo>
                  <a:pt x="38849" y="152400"/>
                </a:lnTo>
                <a:lnTo>
                  <a:pt x="38239" y="165100"/>
                </a:lnTo>
                <a:close/>
              </a:path>
              <a:path w="2781300" h="3441700">
                <a:moveTo>
                  <a:pt x="2780588" y="165100"/>
                </a:moveTo>
                <a:lnTo>
                  <a:pt x="2742603" y="165100"/>
                </a:lnTo>
                <a:lnTo>
                  <a:pt x="2741993" y="152400"/>
                </a:lnTo>
                <a:lnTo>
                  <a:pt x="2779991" y="152400"/>
                </a:lnTo>
                <a:lnTo>
                  <a:pt x="2780588" y="165100"/>
                </a:lnTo>
                <a:close/>
              </a:path>
              <a:path w="2781300" h="3441700">
                <a:moveTo>
                  <a:pt x="38290" y="3276600"/>
                </a:moveTo>
                <a:lnTo>
                  <a:pt x="203" y="3276600"/>
                </a:lnTo>
                <a:lnTo>
                  <a:pt x="0" y="3263900"/>
                </a:lnTo>
                <a:lnTo>
                  <a:pt x="0" y="165100"/>
                </a:lnTo>
                <a:lnTo>
                  <a:pt x="38100" y="165100"/>
                </a:lnTo>
                <a:lnTo>
                  <a:pt x="38087" y="3263900"/>
                </a:lnTo>
                <a:lnTo>
                  <a:pt x="38290" y="3276600"/>
                </a:lnTo>
                <a:close/>
              </a:path>
              <a:path w="2781300" h="3441700">
                <a:moveTo>
                  <a:pt x="2780639" y="3276600"/>
                </a:moveTo>
                <a:lnTo>
                  <a:pt x="2742552" y="3276600"/>
                </a:lnTo>
                <a:lnTo>
                  <a:pt x="2742755" y="3263900"/>
                </a:lnTo>
                <a:lnTo>
                  <a:pt x="2742742" y="165100"/>
                </a:lnTo>
                <a:lnTo>
                  <a:pt x="2780842" y="165100"/>
                </a:lnTo>
                <a:lnTo>
                  <a:pt x="2780842" y="3263900"/>
                </a:lnTo>
                <a:lnTo>
                  <a:pt x="2780639" y="3276600"/>
                </a:lnTo>
                <a:close/>
              </a:path>
              <a:path w="2781300" h="3441700">
                <a:moveTo>
                  <a:pt x="38849" y="3289300"/>
                </a:moveTo>
                <a:lnTo>
                  <a:pt x="850" y="3289300"/>
                </a:lnTo>
                <a:lnTo>
                  <a:pt x="253" y="3276600"/>
                </a:lnTo>
                <a:lnTo>
                  <a:pt x="38239" y="3276600"/>
                </a:lnTo>
                <a:lnTo>
                  <a:pt x="38849" y="3289300"/>
                </a:lnTo>
                <a:close/>
              </a:path>
              <a:path w="2781300" h="3441700">
                <a:moveTo>
                  <a:pt x="39738" y="3289300"/>
                </a:moveTo>
                <a:lnTo>
                  <a:pt x="38849" y="3289300"/>
                </a:lnTo>
                <a:lnTo>
                  <a:pt x="38747" y="3276600"/>
                </a:lnTo>
                <a:lnTo>
                  <a:pt x="39738" y="3289300"/>
                </a:lnTo>
                <a:close/>
              </a:path>
              <a:path w="2781300" h="3441700">
                <a:moveTo>
                  <a:pt x="2741993" y="3289300"/>
                </a:moveTo>
                <a:lnTo>
                  <a:pt x="2741104" y="3289300"/>
                </a:lnTo>
                <a:lnTo>
                  <a:pt x="2742095" y="3276600"/>
                </a:lnTo>
                <a:lnTo>
                  <a:pt x="2741993" y="3289300"/>
                </a:lnTo>
                <a:close/>
              </a:path>
              <a:path w="2781300" h="3441700">
                <a:moveTo>
                  <a:pt x="2779991" y="3289300"/>
                </a:moveTo>
                <a:lnTo>
                  <a:pt x="2741993" y="3289300"/>
                </a:lnTo>
                <a:lnTo>
                  <a:pt x="2742603" y="3276600"/>
                </a:lnTo>
                <a:lnTo>
                  <a:pt x="2780588" y="3276600"/>
                </a:lnTo>
                <a:lnTo>
                  <a:pt x="2779991" y="3289300"/>
                </a:lnTo>
                <a:close/>
              </a:path>
              <a:path w="2781300" h="3441700">
                <a:moveTo>
                  <a:pt x="40970" y="3302000"/>
                </a:moveTo>
                <a:lnTo>
                  <a:pt x="2082" y="3302000"/>
                </a:lnTo>
                <a:lnTo>
                  <a:pt x="1943" y="3289300"/>
                </a:lnTo>
                <a:lnTo>
                  <a:pt x="39598" y="3289300"/>
                </a:lnTo>
                <a:lnTo>
                  <a:pt x="40970" y="3302000"/>
                </a:lnTo>
                <a:close/>
              </a:path>
              <a:path w="2781300" h="3441700">
                <a:moveTo>
                  <a:pt x="2777388" y="3302000"/>
                </a:moveTo>
                <a:lnTo>
                  <a:pt x="2739872" y="3302000"/>
                </a:lnTo>
                <a:lnTo>
                  <a:pt x="2741244" y="3289300"/>
                </a:lnTo>
                <a:lnTo>
                  <a:pt x="2778899" y="3289300"/>
                </a:lnTo>
                <a:lnTo>
                  <a:pt x="2777388" y="3302000"/>
                </a:lnTo>
                <a:close/>
              </a:path>
              <a:path w="2781300" h="3441700">
                <a:moveTo>
                  <a:pt x="44373" y="3314700"/>
                </a:moveTo>
                <a:lnTo>
                  <a:pt x="5384" y="3314700"/>
                </a:lnTo>
                <a:lnTo>
                  <a:pt x="3644" y="3302000"/>
                </a:lnTo>
                <a:lnTo>
                  <a:pt x="42278" y="3302000"/>
                </a:lnTo>
                <a:lnTo>
                  <a:pt x="44373" y="3314700"/>
                </a:lnTo>
                <a:close/>
              </a:path>
              <a:path w="2781300" h="3441700">
                <a:moveTo>
                  <a:pt x="2775458" y="3314700"/>
                </a:moveTo>
                <a:lnTo>
                  <a:pt x="2736468" y="3314700"/>
                </a:lnTo>
                <a:lnTo>
                  <a:pt x="2738564" y="3302000"/>
                </a:lnTo>
                <a:lnTo>
                  <a:pt x="2777197" y="3302000"/>
                </a:lnTo>
                <a:lnTo>
                  <a:pt x="2775458" y="3314700"/>
                </a:lnTo>
                <a:close/>
              </a:path>
              <a:path w="2781300" h="3441700">
                <a:moveTo>
                  <a:pt x="49009" y="3327400"/>
                </a:moveTo>
                <a:lnTo>
                  <a:pt x="8000" y="3327400"/>
                </a:lnTo>
                <a:lnTo>
                  <a:pt x="7721" y="3314700"/>
                </a:lnTo>
                <a:lnTo>
                  <a:pt x="46227" y="3314700"/>
                </a:lnTo>
                <a:lnTo>
                  <a:pt x="49009" y="3327400"/>
                </a:lnTo>
                <a:close/>
              </a:path>
              <a:path w="2781300" h="3441700">
                <a:moveTo>
                  <a:pt x="2772841" y="3327400"/>
                </a:moveTo>
                <a:lnTo>
                  <a:pt x="2731833" y="3327400"/>
                </a:lnTo>
                <a:lnTo>
                  <a:pt x="2734614" y="3314700"/>
                </a:lnTo>
                <a:lnTo>
                  <a:pt x="2773121" y="3314700"/>
                </a:lnTo>
                <a:lnTo>
                  <a:pt x="2772841" y="3327400"/>
                </a:lnTo>
                <a:close/>
              </a:path>
              <a:path w="2781300" h="3441700">
                <a:moveTo>
                  <a:pt x="54800" y="3340100"/>
                </a:moveTo>
                <a:lnTo>
                  <a:pt x="13563" y="3340100"/>
                </a:lnTo>
                <a:lnTo>
                  <a:pt x="10452" y="3327400"/>
                </a:lnTo>
                <a:lnTo>
                  <a:pt x="51358" y="3327400"/>
                </a:lnTo>
                <a:lnTo>
                  <a:pt x="54800" y="3340100"/>
                </a:lnTo>
                <a:close/>
              </a:path>
              <a:path w="2781300" h="3441700">
                <a:moveTo>
                  <a:pt x="58115" y="3340100"/>
                </a:moveTo>
                <a:lnTo>
                  <a:pt x="54800" y="3340100"/>
                </a:lnTo>
                <a:lnTo>
                  <a:pt x="54368" y="3327400"/>
                </a:lnTo>
                <a:lnTo>
                  <a:pt x="58115" y="3340100"/>
                </a:lnTo>
                <a:close/>
              </a:path>
              <a:path w="2781300" h="3441700">
                <a:moveTo>
                  <a:pt x="2726042" y="3340100"/>
                </a:moveTo>
                <a:lnTo>
                  <a:pt x="2722727" y="3340100"/>
                </a:lnTo>
                <a:lnTo>
                  <a:pt x="2726474" y="3327400"/>
                </a:lnTo>
                <a:lnTo>
                  <a:pt x="2726042" y="3340100"/>
                </a:lnTo>
                <a:close/>
              </a:path>
              <a:path w="2781300" h="3441700">
                <a:moveTo>
                  <a:pt x="2767279" y="3340100"/>
                </a:moveTo>
                <a:lnTo>
                  <a:pt x="2726042" y="3340100"/>
                </a:lnTo>
                <a:lnTo>
                  <a:pt x="2729471" y="3327400"/>
                </a:lnTo>
                <a:lnTo>
                  <a:pt x="2770390" y="3327400"/>
                </a:lnTo>
                <a:lnTo>
                  <a:pt x="2767279" y="3340100"/>
                </a:lnTo>
                <a:close/>
              </a:path>
              <a:path w="2781300" h="3441700">
                <a:moveTo>
                  <a:pt x="65519" y="3352800"/>
                </a:moveTo>
                <a:lnTo>
                  <a:pt x="20891" y="3352800"/>
                </a:lnTo>
                <a:lnTo>
                  <a:pt x="17449" y="3340100"/>
                </a:lnTo>
                <a:lnTo>
                  <a:pt x="61175" y="3340100"/>
                </a:lnTo>
                <a:lnTo>
                  <a:pt x="65519" y="3352800"/>
                </a:lnTo>
                <a:close/>
              </a:path>
              <a:path w="2781300" h="3441700">
                <a:moveTo>
                  <a:pt x="2759951" y="3352800"/>
                </a:moveTo>
                <a:lnTo>
                  <a:pt x="2715323" y="3352800"/>
                </a:lnTo>
                <a:lnTo>
                  <a:pt x="2719666" y="3340100"/>
                </a:lnTo>
                <a:lnTo>
                  <a:pt x="2763392" y="3340100"/>
                </a:lnTo>
                <a:lnTo>
                  <a:pt x="2759951" y="3352800"/>
                </a:lnTo>
                <a:close/>
              </a:path>
              <a:path w="2781300" h="3441700">
                <a:moveTo>
                  <a:pt x="73913" y="3365500"/>
                </a:moveTo>
                <a:lnTo>
                  <a:pt x="25565" y="3365500"/>
                </a:lnTo>
                <a:lnTo>
                  <a:pt x="25082" y="3352800"/>
                </a:lnTo>
                <a:lnTo>
                  <a:pt x="69024" y="3352800"/>
                </a:lnTo>
                <a:lnTo>
                  <a:pt x="73913" y="3365500"/>
                </a:lnTo>
                <a:close/>
              </a:path>
              <a:path w="2781300" h="3441700">
                <a:moveTo>
                  <a:pt x="2755277" y="3365500"/>
                </a:moveTo>
                <a:lnTo>
                  <a:pt x="2706928" y="3365500"/>
                </a:lnTo>
                <a:lnTo>
                  <a:pt x="2711818" y="3352800"/>
                </a:lnTo>
                <a:lnTo>
                  <a:pt x="2755760" y="3352800"/>
                </a:lnTo>
                <a:lnTo>
                  <a:pt x="2755277" y="3365500"/>
                </a:lnTo>
                <a:close/>
              </a:path>
              <a:path w="2781300" h="3441700">
                <a:moveTo>
                  <a:pt x="88214" y="3378200"/>
                </a:moveTo>
                <a:lnTo>
                  <a:pt x="34467" y="3378200"/>
                </a:lnTo>
                <a:lnTo>
                  <a:pt x="30124" y="3365500"/>
                </a:lnTo>
                <a:lnTo>
                  <a:pt x="82562" y="3365500"/>
                </a:lnTo>
                <a:lnTo>
                  <a:pt x="88214" y="3378200"/>
                </a:lnTo>
                <a:close/>
              </a:path>
              <a:path w="2781300" h="3441700">
                <a:moveTo>
                  <a:pt x="2746375" y="3378200"/>
                </a:moveTo>
                <a:lnTo>
                  <a:pt x="2692628" y="3378200"/>
                </a:lnTo>
                <a:lnTo>
                  <a:pt x="2698280" y="3365500"/>
                </a:lnTo>
                <a:lnTo>
                  <a:pt x="2750718" y="3365500"/>
                </a:lnTo>
                <a:lnTo>
                  <a:pt x="2746375" y="3378200"/>
                </a:lnTo>
                <a:close/>
              </a:path>
              <a:path w="2781300" h="3441700">
                <a:moveTo>
                  <a:pt x="104330" y="3390900"/>
                </a:moveTo>
                <a:lnTo>
                  <a:pt x="45123" y="3390900"/>
                </a:lnTo>
                <a:lnTo>
                  <a:pt x="40220" y="3378200"/>
                </a:lnTo>
                <a:lnTo>
                  <a:pt x="98018" y="3378200"/>
                </a:lnTo>
                <a:lnTo>
                  <a:pt x="104330" y="3390900"/>
                </a:lnTo>
                <a:close/>
              </a:path>
              <a:path w="2781300" h="3441700">
                <a:moveTo>
                  <a:pt x="2735719" y="3390900"/>
                </a:moveTo>
                <a:lnTo>
                  <a:pt x="2676512" y="3390900"/>
                </a:lnTo>
                <a:lnTo>
                  <a:pt x="2682824" y="3378200"/>
                </a:lnTo>
                <a:lnTo>
                  <a:pt x="2740621" y="3378200"/>
                </a:lnTo>
                <a:lnTo>
                  <a:pt x="2735719" y="3390900"/>
                </a:lnTo>
                <a:close/>
              </a:path>
              <a:path w="2781300" h="3441700">
                <a:moveTo>
                  <a:pt x="128257" y="3403600"/>
                </a:moveTo>
                <a:lnTo>
                  <a:pt x="56946" y="3403600"/>
                </a:lnTo>
                <a:lnTo>
                  <a:pt x="51536" y="3390900"/>
                </a:lnTo>
                <a:lnTo>
                  <a:pt x="121183" y="3390900"/>
                </a:lnTo>
                <a:lnTo>
                  <a:pt x="128257" y="3403600"/>
                </a:lnTo>
                <a:close/>
              </a:path>
              <a:path w="2781300" h="3441700">
                <a:moveTo>
                  <a:pt x="134619" y="3403600"/>
                </a:moveTo>
                <a:lnTo>
                  <a:pt x="128257" y="3403600"/>
                </a:lnTo>
                <a:lnTo>
                  <a:pt x="127381" y="3390900"/>
                </a:lnTo>
                <a:lnTo>
                  <a:pt x="134619" y="3403600"/>
                </a:lnTo>
                <a:close/>
              </a:path>
              <a:path w="2781300" h="3441700">
                <a:moveTo>
                  <a:pt x="2652585" y="3403600"/>
                </a:moveTo>
                <a:lnTo>
                  <a:pt x="2646222" y="3403600"/>
                </a:lnTo>
                <a:lnTo>
                  <a:pt x="2653461" y="3390900"/>
                </a:lnTo>
                <a:lnTo>
                  <a:pt x="2652585" y="3403600"/>
                </a:lnTo>
                <a:close/>
              </a:path>
              <a:path w="2781300" h="3441700">
                <a:moveTo>
                  <a:pt x="2723896" y="3403600"/>
                </a:moveTo>
                <a:lnTo>
                  <a:pt x="2652585" y="3403600"/>
                </a:lnTo>
                <a:lnTo>
                  <a:pt x="2659659" y="3390900"/>
                </a:lnTo>
                <a:lnTo>
                  <a:pt x="2729306" y="3390900"/>
                </a:lnTo>
                <a:lnTo>
                  <a:pt x="2723896" y="3403600"/>
                </a:lnTo>
                <a:close/>
              </a:path>
              <a:path w="2781300" h="3441700">
                <a:moveTo>
                  <a:pt x="2704147" y="3416300"/>
                </a:moveTo>
                <a:lnTo>
                  <a:pt x="76695" y="3416300"/>
                </a:lnTo>
                <a:lnTo>
                  <a:pt x="70586" y="3403600"/>
                </a:lnTo>
                <a:lnTo>
                  <a:pt x="2710256" y="3403600"/>
                </a:lnTo>
                <a:lnTo>
                  <a:pt x="2704147" y="3416300"/>
                </a:lnTo>
                <a:close/>
              </a:path>
              <a:path w="2781300" h="3441700">
                <a:moveTo>
                  <a:pt x="2688945" y="3429000"/>
                </a:moveTo>
                <a:lnTo>
                  <a:pt x="91897" y="3429000"/>
                </a:lnTo>
                <a:lnTo>
                  <a:pt x="91084" y="3416300"/>
                </a:lnTo>
                <a:lnTo>
                  <a:pt x="2689758" y="3416300"/>
                </a:lnTo>
                <a:lnTo>
                  <a:pt x="2688945" y="3429000"/>
                </a:lnTo>
                <a:close/>
              </a:path>
              <a:path w="2781300" h="3441700">
                <a:moveTo>
                  <a:pt x="2658440" y="3441700"/>
                </a:moveTo>
                <a:lnTo>
                  <a:pt x="122402" y="3441700"/>
                </a:lnTo>
                <a:lnTo>
                  <a:pt x="115163" y="3429000"/>
                </a:lnTo>
                <a:lnTo>
                  <a:pt x="2665679" y="3429000"/>
                </a:lnTo>
                <a:lnTo>
                  <a:pt x="2658440" y="34417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63612" y="1934260"/>
            <a:ext cx="2781300" cy="3441700"/>
          </a:xfrm>
          <a:custGeom>
            <a:avLst/>
            <a:gdLst/>
            <a:ahLst/>
            <a:cxnLst/>
            <a:rect l="l" t="t" r="r" b="b"/>
            <a:pathLst>
              <a:path w="2781300" h="3441700">
                <a:moveTo>
                  <a:pt x="2690876" y="12700"/>
                </a:moveTo>
                <a:lnTo>
                  <a:pt x="89966" y="12700"/>
                </a:lnTo>
                <a:lnTo>
                  <a:pt x="96126" y="0"/>
                </a:lnTo>
                <a:lnTo>
                  <a:pt x="2684716" y="0"/>
                </a:lnTo>
                <a:lnTo>
                  <a:pt x="2690876" y="12700"/>
                </a:lnTo>
                <a:close/>
              </a:path>
              <a:path w="2781300" h="3441700">
                <a:moveTo>
                  <a:pt x="2710764" y="25400"/>
                </a:moveTo>
                <a:lnTo>
                  <a:pt x="70078" y="25400"/>
                </a:lnTo>
                <a:lnTo>
                  <a:pt x="75717" y="12700"/>
                </a:lnTo>
                <a:lnTo>
                  <a:pt x="2705125" y="12700"/>
                </a:lnTo>
                <a:lnTo>
                  <a:pt x="2710764" y="25400"/>
                </a:lnTo>
                <a:close/>
              </a:path>
              <a:path w="2781300" h="3441700">
                <a:moveTo>
                  <a:pt x="151434" y="38100"/>
                </a:moveTo>
                <a:lnTo>
                  <a:pt x="52133" y="38100"/>
                </a:lnTo>
                <a:lnTo>
                  <a:pt x="57175" y="25400"/>
                </a:lnTo>
                <a:lnTo>
                  <a:pt x="158584" y="25400"/>
                </a:lnTo>
                <a:lnTo>
                  <a:pt x="151434" y="38100"/>
                </a:lnTo>
                <a:close/>
              </a:path>
              <a:path w="2781300" h="3441700">
                <a:moveTo>
                  <a:pt x="2622740" y="38100"/>
                </a:moveTo>
                <a:lnTo>
                  <a:pt x="158102" y="38100"/>
                </a:lnTo>
                <a:lnTo>
                  <a:pt x="158584" y="25400"/>
                </a:lnTo>
                <a:lnTo>
                  <a:pt x="2622257" y="25400"/>
                </a:lnTo>
                <a:lnTo>
                  <a:pt x="2622740" y="38100"/>
                </a:lnTo>
                <a:close/>
              </a:path>
              <a:path w="2781300" h="3441700">
                <a:moveTo>
                  <a:pt x="2728709" y="38100"/>
                </a:moveTo>
                <a:lnTo>
                  <a:pt x="2629420" y="38100"/>
                </a:lnTo>
                <a:lnTo>
                  <a:pt x="2622257" y="25400"/>
                </a:lnTo>
                <a:lnTo>
                  <a:pt x="2723667" y="25400"/>
                </a:lnTo>
                <a:lnTo>
                  <a:pt x="2728709" y="38100"/>
                </a:lnTo>
                <a:close/>
              </a:path>
              <a:path w="2781300" h="3441700">
                <a:moveTo>
                  <a:pt x="100507" y="50800"/>
                </a:moveTo>
                <a:lnTo>
                  <a:pt x="41389" y="50800"/>
                </a:lnTo>
                <a:lnTo>
                  <a:pt x="45986" y="38100"/>
                </a:lnTo>
                <a:lnTo>
                  <a:pt x="106502" y="38100"/>
                </a:lnTo>
                <a:lnTo>
                  <a:pt x="100507" y="50800"/>
                </a:lnTo>
                <a:close/>
              </a:path>
              <a:path w="2781300" h="3441700">
                <a:moveTo>
                  <a:pt x="2739466" y="50800"/>
                </a:moveTo>
                <a:lnTo>
                  <a:pt x="2680335" y="50800"/>
                </a:lnTo>
                <a:lnTo>
                  <a:pt x="2674340" y="38100"/>
                </a:lnTo>
                <a:lnTo>
                  <a:pt x="2734856" y="38100"/>
                </a:lnTo>
                <a:lnTo>
                  <a:pt x="2739466" y="50800"/>
                </a:lnTo>
                <a:close/>
              </a:path>
              <a:path w="2781300" h="3441700">
                <a:moveTo>
                  <a:pt x="81419" y="63500"/>
                </a:moveTo>
                <a:lnTo>
                  <a:pt x="31153" y="63500"/>
                </a:lnTo>
                <a:lnTo>
                  <a:pt x="31699" y="50800"/>
                </a:lnTo>
                <a:lnTo>
                  <a:pt x="86677" y="50800"/>
                </a:lnTo>
                <a:lnTo>
                  <a:pt x="81419" y="63500"/>
                </a:lnTo>
                <a:close/>
              </a:path>
              <a:path w="2781300" h="3441700">
                <a:moveTo>
                  <a:pt x="2749702" y="63500"/>
                </a:moveTo>
                <a:lnTo>
                  <a:pt x="2699423" y="63500"/>
                </a:lnTo>
                <a:lnTo>
                  <a:pt x="2694165" y="50800"/>
                </a:lnTo>
                <a:lnTo>
                  <a:pt x="2749156" y="50800"/>
                </a:lnTo>
                <a:lnTo>
                  <a:pt x="2749702" y="63500"/>
                </a:lnTo>
                <a:close/>
              </a:path>
              <a:path w="2781300" h="3441700">
                <a:moveTo>
                  <a:pt x="68961" y="76200"/>
                </a:moveTo>
                <a:lnTo>
                  <a:pt x="19316" y="76200"/>
                </a:lnTo>
                <a:lnTo>
                  <a:pt x="23139" y="63500"/>
                </a:lnTo>
                <a:lnTo>
                  <a:pt x="73571" y="63500"/>
                </a:lnTo>
                <a:lnTo>
                  <a:pt x="68961" y="76200"/>
                </a:lnTo>
                <a:close/>
              </a:path>
              <a:path w="2781300" h="3441700">
                <a:moveTo>
                  <a:pt x="2758186" y="76200"/>
                </a:moveTo>
                <a:lnTo>
                  <a:pt x="2711881" y="76200"/>
                </a:lnTo>
                <a:lnTo>
                  <a:pt x="2707284" y="63500"/>
                </a:lnTo>
                <a:lnTo>
                  <a:pt x="2757703" y="63500"/>
                </a:lnTo>
                <a:lnTo>
                  <a:pt x="2758186" y="76200"/>
                </a:lnTo>
                <a:close/>
              </a:path>
              <a:path w="2781300" h="3441700">
                <a:moveTo>
                  <a:pt x="58318" y="88900"/>
                </a:moveTo>
                <a:lnTo>
                  <a:pt x="15811" y="88900"/>
                </a:lnTo>
                <a:lnTo>
                  <a:pt x="18872" y="76200"/>
                </a:lnTo>
                <a:lnTo>
                  <a:pt x="62204" y="76200"/>
                </a:lnTo>
                <a:lnTo>
                  <a:pt x="58318" y="88900"/>
                </a:lnTo>
                <a:close/>
              </a:path>
              <a:path w="2781300" h="3441700">
                <a:moveTo>
                  <a:pt x="2765044" y="88900"/>
                </a:moveTo>
                <a:lnTo>
                  <a:pt x="2722524" y="88900"/>
                </a:lnTo>
                <a:lnTo>
                  <a:pt x="2718650" y="76200"/>
                </a:lnTo>
                <a:lnTo>
                  <a:pt x="2761970" y="76200"/>
                </a:lnTo>
                <a:lnTo>
                  <a:pt x="2765044" y="88900"/>
                </a:lnTo>
                <a:close/>
              </a:path>
              <a:path w="2781300" h="3441700">
                <a:moveTo>
                  <a:pt x="49720" y="101600"/>
                </a:moveTo>
                <a:lnTo>
                  <a:pt x="9436" y="101600"/>
                </a:lnTo>
                <a:lnTo>
                  <a:pt x="12255" y="88900"/>
                </a:lnTo>
                <a:lnTo>
                  <a:pt x="52793" y="88900"/>
                </a:lnTo>
                <a:lnTo>
                  <a:pt x="49720" y="101600"/>
                </a:lnTo>
                <a:close/>
              </a:path>
              <a:path w="2781300" h="3441700">
                <a:moveTo>
                  <a:pt x="2771076" y="101600"/>
                </a:moveTo>
                <a:lnTo>
                  <a:pt x="2731135" y="101600"/>
                </a:lnTo>
                <a:lnTo>
                  <a:pt x="2728061" y="88900"/>
                </a:lnTo>
                <a:lnTo>
                  <a:pt x="2768231" y="88900"/>
                </a:lnTo>
                <a:lnTo>
                  <a:pt x="2771076" y="101600"/>
                </a:lnTo>
                <a:close/>
              </a:path>
              <a:path w="2781300" h="3441700">
                <a:moveTo>
                  <a:pt x="45212" y="114300"/>
                </a:moveTo>
                <a:lnTo>
                  <a:pt x="5105" y="114300"/>
                </a:lnTo>
                <a:lnTo>
                  <a:pt x="6972" y="101600"/>
                </a:lnTo>
                <a:lnTo>
                  <a:pt x="47701" y="101600"/>
                </a:lnTo>
                <a:lnTo>
                  <a:pt x="45212" y="114300"/>
                </a:lnTo>
                <a:close/>
              </a:path>
              <a:path w="2781300" h="3441700">
                <a:moveTo>
                  <a:pt x="2775750" y="114300"/>
                </a:moveTo>
                <a:lnTo>
                  <a:pt x="2735643" y="114300"/>
                </a:lnTo>
                <a:lnTo>
                  <a:pt x="2733154" y="101600"/>
                </a:lnTo>
                <a:lnTo>
                  <a:pt x="2773870" y="101600"/>
                </a:lnTo>
                <a:lnTo>
                  <a:pt x="2775750" y="114300"/>
                </a:lnTo>
                <a:close/>
              </a:path>
              <a:path w="2781300" h="3441700">
                <a:moveTo>
                  <a:pt x="41757" y="127000"/>
                </a:moveTo>
                <a:lnTo>
                  <a:pt x="1892" y="127000"/>
                </a:lnTo>
                <a:lnTo>
                  <a:pt x="3124" y="114300"/>
                </a:lnTo>
                <a:lnTo>
                  <a:pt x="43624" y="114300"/>
                </a:lnTo>
                <a:lnTo>
                  <a:pt x="41757" y="127000"/>
                </a:lnTo>
                <a:close/>
              </a:path>
              <a:path w="2781300" h="3441700">
                <a:moveTo>
                  <a:pt x="2778950" y="127000"/>
                </a:moveTo>
                <a:lnTo>
                  <a:pt x="2739097" y="127000"/>
                </a:lnTo>
                <a:lnTo>
                  <a:pt x="2737218" y="114300"/>
                </a:lnTo>
                <a:lnTo>
                  <a:pt x="2777731" y="114300"/>
                </a:lnTo>
                <a:lnTo>
                  <a:pt x="2778950" y="127000"/>
                </a:lnTo>
                <a:close/>
              </a:path>
              <a:path w="2781300" h="3441700">
                <a:moveTo>
                  <a:pt x="38671" y="139700"/>
                </a:moveTo>
                <a:lnTo>
                  <a:pt x="863" y="139700"/>
                </a:lnTo>
                <a:lnTo>
                  <a:pt x="1752" y="127000"/>
                </a:lnTo>
                <a:lnTo>
                  <a:pt x="39547" y="127000"/>
                </a:lnTo>
                <a:lnTo>
                  <a:pt x="38671" y="139700"/>
                </a:lnTo>
                <a:close/>
              </a:path>
              <a:path w="2781300" h="3441700">
                <a:moveTo>
                  <a:pt x="39408" y="139700"/>
                </a:moveTo>
                <a:lnTo>
                  <a:pt x="39547" y="127000"/>
                </a:lnTo>
                <a:lnTo>
                  <a:pt x="40627" y="127000"/>
                </a:lnTo>
                <a:lnTo>
                  <a:pt x="39408" y="139700"/>
                </a:lnTo>
                <a:close/>
              </a:path>
              <a:path w="2781300" h="3441700">
                <a:moveTo>
                  <a:pt x="2741447" y="139700"/>
                </a:moveTo>
                <a:lnTo>
                  <a:pt x="2740215" y="127000"/>
                </a:lnTo>
                <a:lnTo>
                  <a:pt x="2741295" y="127000"/>
                </a:lnTo>
                <a:lnTo>
                  <a:pt x="2741447" y="139700"/>
                </a:lnTo>
                <a:close/>
              </a:path>
              <a:path w="2781300" h="3441700">
                <a:moveTo>
                  <a:pt x="2779979" y="139700"/>
                </a:moveTo>
                <a:lnTo>
                  <a:pt x="2742184" y="139700"/>
                </a:lnTo>
                <a:lnTo>
                  <a:pt x="2741295" y="127000"/>
                </a:lnTo>
                <a:lnTo>
                  <a:pt x="2779090" y="127000"/>
                </a:lnTo>
                <a:lnTo>
                  <a:pt x="2779979" y="139700"/>
                </a:lnTo>
                <a:close/>
              </a:path>
              <a:path w="2781300" h="3441700">
                <a:moveTo>
                  <a:pt x="38100" y="3289300"/>
                </a:moveTo>
                <a:lnTo>
                  <a:pt x="0" y="3289300"/>
                </a:lnTo>
                <a:lnTo>
                  <a:pt x="0" y="152400"/>
                </a:lnTo>
                <a:lnTo>
                  <a:pt x="190" y="139700"/>
                </a:lnTo>
                <a:lnTo>
                  <a:pt x="38277" y="139700"/>
                </a:lnTo>
                <a:lnTo>
                  <a:pt x="38087" y="152400"/>
                </a:lnTo>
                <a:lnTo>
                  <a:pt x="38100" y="3289300"/>
                </a:lnTo>
                <a:close/>
              </a:path>
              <a:path w="2781300" h="3441700">
                <a:moveTo>
                  <a:pt x="2780842" y="3289300"/>
                </a:moveTo>
                <a:lnTo>
                  <a:pt x="2742742" y="3289300"/>
                </a:lnTo>
                <a:lnTo>
                  <a:pt x="2742742" y="152400"/>
                </a:lnTo>
                <a:lnTo>
                  <a:pt x="2742577" y="139700"/>
                </a:lnTo>
                <a:lnTo>
                  <a:pt x="2780665" y="139700"/>
                </a:lnTo>
                <a:lnTo>
                  <a:pt x="2780842" y="152400"/>
                </a:lnTo>
                <a:lnTo>
                  <a:pt x="2780842" y="3289300"/>
                </a:lnTo>
                <a:close/>
              </a:path>
              <a:path w="2781300" h="3441700">
                <a:moveTo>
                  <a:pt x="38760" y="3302000"/>
                </a:moveTo>
                <a:lnTo>
                  <a:pt x="774" y="3302000"/>
                </a:lnTo>
                <a:lnTo>
                  <a:pt x="241" y="3289300"/>
                </a:lnTo>
                <a:lnTo>
                  <a:pt x="38226" y="3289300"/>
                </a:lnTo>
                <a:lnTo>
                  <a:pt x="38760" y="3302000"/>
                </a:lnTo>
                <a:close/>
              </a:path>
              <a:path w="2781300" h="3441700">
                <a:moveTo>
                  <a:pt x="2780080" y="3302000"/>
                </a:moveTo>
                <a:lnTo>
                  <a:pt x="2742082" y="3302000"/>
                </a:lnTo>
                <a:lnTo>
                  <a:pt x="2742615" y="3289300"/>
                </a:lnTo>
                <a:lnTo>
                  <a:pt x="2780614" y="3289300"/>
                </a:lnTo>
                <a:lnTo>
                  <a:pt x="2780080" y="3302000"/>
                </a:lnTo>
                <a:close/>
              </a:path>
              <a:path w="2781300" h="3441700">
                <a:moveTo>
                  <a:pt x="40627" y="3314700"/>
                </a:moveTo>
                <a:lnTo>
                  <a:pt x="1752" y="3314700"/>
                </a:lnTo>
                <a:lnTo>
                  <a:pt x="863" y="3302000"/>
                </a:lnTo>
                <a:lnTo>
                  <a:pt x="39408" y="3302000"/>
                </a:lnTo>
                <a:lnTo>
                  <a:pt x="40627" y="3314700"/>
                </a:lnTo>
                <a:close/>
              </a:path>
              <a:path w="2781300" h="3441700">
                <a:moveTo>
                  <a:pt x="2779090" y="3314700"/>
                </a:moveTo>
                <a:lnTo>
                  <a:pt x="2740215" y="3314700"/>
                </a:lnTo>
                <a:lnTo>
                  <a:pt x="2741447" y="3302000"/>
                </a:lnTo>
                <a:lnTo>
                  <a:pt x="2779979" y="3302000"/>
                </a:lnTo>
                <a:lnTo>
                  <a:pt x="2779090" y="3314700"/>
                </a:lnTo>
                <a:close/>
              </a:path>
              <a:path w="2781300" h="3441700">
                <a:moveTo>
                  <a:pt x="43624" y="3327400"/>
                </a:moveTo>
                <a:lnTo>
                  <a:pt x="4864" y="3327400"/>
                </a:lnTo>
                <a:lnTo>
                  <a:pt x="3314" y="3314700"/>
                </a:lnTo>
                <a:lnTo>
                  <a:pt x="41757" y="3314700"/>
                </a:lnTo>
                <a:lnTo>
                  <a:pt x="43624" y="3327400"/>
                </a:lnTo>
                <a:close/>
              </a:path>
              <a:path w="2781300" h="3441700">
                <a:moveTo>
                  <a:pt x="45529" y="3327400"/>
                </a:moveTo>
                <a:lnTo>
                  <a:pt x="43624" y="3327400"/>
                </a:lnTo>
                <a:lnTo>
                  <a:pt x="43345" y="3314700"/>
                </a:lnTo>
                <a:lnTo>
                  <a:pt x="45529" y="3327400"/>
                </a:lnTo>
                <a:close/>
              </a:path>
              <a:path w="2781300" h="3441700">
                <a:moveTo>
                  <a:pt x="2737218" y="3327400"/>
                </a:moveTo>
                <a:lnTo>
                  <a:pt x="2735313" y="3327400"/>
                </a:lnTo>
                <a:lnTo>
                  <a:pt x="2737497" y="3314700"/>
                </a:lnTo>
                <a:lnTo>
                  <a:pt x="2737218" y="3327400"/>
                </a:lnTo>
                <a:close/>
              </a:path>
              <a:path w="2781300" h="3441700">
                <a:moveTo>
                  <a:pt x="2775978" y="3327400"/>
                </a:moveTo>
                <a:lnTo>
                  <a:pt x="2737218" y="3327400"/>
                </a:lnTo>
                <a:lnTo>
                  <a:pt x="2739097" y="3314700"/>
                </a:lnTo>
                <a:lnTo>
                  <a:pt x="2777540" y="3314700"/>
                </a:lnTo>
                <a:lnTo>
                  <a:pt x="2775978" y="3327400"/>
                </a:lnTo>
                <a:close/>
              </a:path>
              <a:path w="2781300" h="3441700">
                <a:moveTo>
                  <a:pt x="50114" y="3340100"/>
                </a:moveTo>
                <a:lnTo>
                  <a:pt x="9436" y="3340100"/>
                </a:lnTo>
                <a:lnTo>
                  <a:pt x="7251" y="3327400"/>
                </a:lnTo>
                <a:lnTo>
                  <a:pt x="47332" y="3327400"/>
                </a:lnTo>
                <a:lnTo>
                  <a:pt x="50114" y="3340100"/>
                </a:lnTo>
                <a:close/>
              </a:path>
              <a:path w="2781300" h="3441700">
                <a:moveTo>
                  <a:pt x="2771406" y="3340100"/>
                </a:moveTo>
                <a:lnTo>
                  <a:pt x="2730728" y="3340100"/>
                </a:lnTo>
                <a:lnTo>
                  <a:pt x="2733509" y="3327400"/>
                </a:lnTo>
                <a:lnTo>
                  <a:pt x="2773591" y="3327400"/>
                </a:lnTo>
                <a:lnTo>
                  <a:pt x="2771406" y="3340100"/>
                </a:lnTo>
                <a:close/>
              </a:path>
              <a:path w="2781300" h="3441700">
                <a:moveTo>
                  <a:pt x="55702" y="3352800"/>
                </a:moveTo>
                <a:lnTo>
                  <a:pt x="12255" y="3352800"/>
                </a:lnTo>
                <a:lnTo>
                  <a:pt x="9766" y="3340100"/>
                </a:lnTo>
                <a:lnTo>
                  <a:pt x="52349" y="3340100"/>
                </a:lnTo>
                <a:lnTo>
                  <a:pt x="55702" y="3352800"/>
                </a:lnTo>
                <a:close/>
              </a:path>
              <a:path w="2781300" h="3441700">
                <a:moveTo>
                  <a:pt x="2768231" y="3352800"/>
                </a:moveTo>
                <a:lnTo>
                  <a:pt x="2725153" y="3352800"/>
                </a:lnTo>
                <a:lnTo>
                  <a:pt x="2728506" y="3340100"/>
                </a:lnTo>
                <a:lnTo>
                  <a:pt x="2771076" y="3340100"/>
                </a:lnTo>
                <a:lnTo>
                  <a:pt x="2768231" y="3352800"/>
                </a:lnTo>
                <a:close/>
              </a:path>
              <a:path w="2781300" h="3441700">
                <a:moveTo>
                  <a:pt x="65786" y="3365500"/>
                </a:moveTo>
                <a:lnTo>
                  <a:pt x="18872" y="3365500"/>
                </a:lnTo>
                <a:lnTo>
                  <a:pt x="15811" y="3352800"/>
                </a:lnTo>
                <a:lnTo>
                  <a:pt x="61658" y="3352800"/>
                </a:lnTo>
                <a:lnTo>
                  <a:pt x="65786" y="3365500"/>
                </a:lnTo>
                <a:close/>
              </a:path>
              <a:path w="2781300" h="3441700">
                <a:moveTo>
                  <a:pt x="2761970" y="3365500"/>
                </a:moveTo>
                <a:lnTo>
                  <a:pt x="2715069" y="3365500"/>
                </a:lnTo>
                <a:lnTo>
                  <a:pt x="2719197" y="3352800"/>
                </a:lnTo>
                <a:lnTo>
                  <a:pt x="2765044" y="3352800"/>
                </a:lnTo>
                <a:lnTo>
                  <a:pt x="2761970" y="3365500"/>
                </a:lnTo>
                <a:close/>
              </a:path>
              <a:path w="2781300" h="3441700">
                <a:moveTo>
                  <a:pt x="77749" y="3378200"/>
                </a:moveTo>
                <a:lnTo>
                  <a:pt x="26758" y="3378200"/>
                </a:lnTo>
                <a:lnTo>
                  <a:pt x="23139" y="3365500"/>
                </a:lnTo>
                <a:lnTo>
                  <a:pt x="72923" y="3365500"/>
                </a:lnTo>
                <a:lnTo>
                  <a:pt x="77749" y="3378200"/>
                </a:lnTo>
                <a:close/>
              </a:path>
              <a:path w="2781300" h="3441700">
                <a:moveTo>
                  <a:pt x="2754083" y="3378200"/>
                </a:moveTo>
                <a:lnTo>
                  <a:pt x="2703093" y="3378200"/>
                </a:lnTo>
                <a:lnTo>
                  <a:pt x="2707919" y="3365500"/>
                </a:lnTo>
                <a:lnTo>
                  <a:pt x="2757703" y="3365500"/>
                </a:lnTo>
                <a:lnTo>
                  <a:pt x="2754083" y="3378200"/>
                </a:lnTo>
                <a:close/>
              </a:path>
              <a:path w="2781300" h="3441700">
                <a:moveTo>
                  <a:pt x="91401" y="3390900"/>
                </a:moveTo>
                <a:lnTo>
                  <a:pt x="35826" y="3390900"/>
                </a:lnTo>
                <a:lnTo>
                  <a:pt x="31699" y="3378200"/>
                </a:lnTo>
                <a:lnTo>
                  <a:pt x="85940" y="3378200"/>
                </a:lnTo>
                <a:lnTo>
                  <a:pt x="91401" y="3390900"/>
                </a:lnTo>
                <a:close/>
              </a:path>
              <a:path w="2781300" h="3441700">
                <a:moveTo>
                  <a:pt x="2745028" y="3390900"/>
                </a:moveTo>
                <a:lnTo>
                  <a:pt x="2689453" y="3390900"/>
                </a:lnTo>
                <a:lnTo>
                  <a:pt x="2694901" y="3378200"/>
                </a:lnTo>
                <a:lnTo>
                  <a:pt x="2749156" y="3378200"/>
                </a:lnTo>
                <a:lnTo>
                  <a:pt x="2745028" y="3390900"/>
                </a:lnTo>
                <a:close/>
              </a:path>
              <a:path w="2781300" h="3441700">
                <a:moveTo>
                  <a:pt x="117284" y="3403600"/>
                </a:moveTo>
                <a:lnTo>
                  <a:pt x="46634" y="3403600"/>
                </a:lnTo>
                <a:lnTo>
                  <a:pt x="45986" y="3390900"/>
                </a:lnTo>
                <a:lnTo>
                  <a:pt x="110972" y="3390900"/>
                </a:lnTo>
                <a:lnTo>
                  <a:pt x="117284" y="3403600"/>
                </a:lnTo>
                <a:close/>
              </a:path>
              <a:path w="2781300" h="3441700">
                <a:moveTo>
                  <a:pt x="2734221" y="3403600"/>
                </a:moveTo>
                <a:lnTo>
                  <a:pt x="2663571" y="3403600"/>
                </a:lnTo>
                <a:lnTo>
                  <a:pt x="2669882" y="3390900"/>
                </a:lnTo>
                <a:lnTo>
                  <a:pt x="2739466" y="3390900"/>
                </a:lnTo>
                <a:lnTo>
                  <a:pt x="2734221" y="3403600"/>
                </a:lnTo>
                <a:close/>
              </a:path>
              <a:path w="2781300" h="3441700">
                <a:moveTo>
                  <a:pt x="2717711" y="3416300"/>
                </a:moveTo>
                <a:lnTo>
                  <a:pt x="63131" y="3416300"/>
                </a:lnTo>
                <a:lnTo>
                  <a:pt x="57175" y="3403600"/>
                </a:lnTo>
                <a:lnTo>
                  <a:pt x="2722968" y="3403600"/>
                </a:lnTo>
                <a:lnTo>
                  <a:pt x="2717711" y="3416300"/>
                </a:lnTo>
                <a:close/>
              </a:path>
              <a:path w="2781300" h="3441700">
                <a:moveTo>
                  <a:pt x="2698521" y="3429000"/>
                </a:moveTo>
                <a:lnTo>
                  <a:pt x="83134" y="3429000"/>
                </a:lnTo>
                <a:lnTo>
                  <a:pt x="76504" y="3416300"/>
                </a:lnTo>
                <a:lnTo>
                  <a:pt x="2705125" y="3416300"/>
                </a:lnTo>
                <a:lnTo>
                  <a:pt x="2698521" y="3429000"/>
                </a:lnTo>
                <a:close/>
              </a:path>
              <a:path w="2781300" h="3441700">
                <a:moveTo>
                  <a:pt x="2670200" y="3441700"/>
                </a:moveTo>
                <a:lnTo>
                  <a:pt x="110655" y="3441700"/>
                </a:lnTo>
                <a:lnTo>
                  <a:pt x="104190" y="3429000"/>
                </a:lnTo>
                <a:lnTo>
                  <a:pt x="2676664" y="3429000"/>
                </a:lnTo>
                <a:lnTo>
                  <a:pt x="2670200" y="34417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999" y="2259239"/>
            <a:ext cx="2225040" cy="117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园区购票多样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园区停车、寻车便捷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园区游览体验度高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园区购物有特色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3830" y="1934260"/>
            <a:ext cx="2781300" cy="3441700"/>
          </a:xfrm>
          <a:custGeom>
            <a:avLst/>
            <a:gdLst/>
            <a:ahLst/>
            <a:cxnLst/>
            <a:rect l="l" t="t" r="r" b="b"/>
            <a:pathLst>
              <a:path w="2781300" h="3441700">
                <a:moveTo>
                  <a:pt x="2690875" y="12700"/>
                </a:moveTo>
                <a:lnTo>
                  <a:pt x="89966" y="12700"/>
                </a:lnTo>
                <a:lnTo>
                  <a:pt x="96126" y="0"/>
                </a:lnTo>
                <a:lnTo>
                  <a:pt x="2684716" y="0"/>
                </a:lnTo>
                <a:lnTo>
                  <a:pt x="2690875" y="12700"/>
                </a:lnTo>
                <a:close/>
              </a:path>
              <a:path w="2781300" h="3441700">
                <a:moveTo>
                  <a:pt x="2710764" y="25400"/>
                </a:moveTo>
                <a:lnTo>
                  <a:pt x="70065" y="25400"/>
                </a:lnTo>
                <a:lnTo>
                  <a:pt x="75717" y="12700"/>
                </a:lnTo>
                <a:lnTo>
                  <a:pt x="2705125" y="12700"/>
                </a:lnTo>
                <a:lnTo>
                  <a:pt x="2710764" y="25400"/>
                </a:lnTo>
                <a:close/>
              </a:path>
              <a:path w="2781300" h="3441700">
                <a:moveTo>
                  <a:pt x="151422" y="38100"/>
                </a:moveTo>
                <a:lnTo>
                  <a:pt x="52133" y="38100"/>
                </a:lnTo>
                <a:lnTo>
                  <a:pt x="57175" y="25400"/>
                </a:lnTo>
                <a:lnTo>
                  <a:pt x="158584" y="25400"/>
                </a:lnTo>
                <a:lnTo>
                  <a:pt x="151422" y="38100"/>
                </a:lnTo>
                <a:close/>
              </a:path>
              <a:path w="2781300" h="3441700">
                <a:moveTo>
                  <a:pt x="2622740" y="38100"/>
                </a:moveTo>
                <a:lnTo>
                  <a:pt x="158102" y="38100"/>
                </a:lnTo>
                <a:lnTo>
                  <a:pt x="158584" y="25400"/>
                </a:lnTo>
                <a:lnTo>
                  <a:pt x="2622257" y="25400"/>
                </a:lnTo>
                <a:lnTo>
                  <a:pt x="2622740" y="38100"/>
                </a:lnTo>
                <a:close/>
              </a:path>
              <a:path w="2781300" h="3441700">
                <a:moveTo>
                  <a:pt x="2728709" y="38100"/>
                </a:moveTo>
                <a:lnTo>
                  <a:pt x="2629408" y="38100"/>
                </a:lnTo>
                <a:lnTo>
                  <a:pt x="2622257" y="25400"/>
                </a:lnTo>
                <a:lnTo>
                  <a:pt x="2723667" y="25400"/>
                </a:lnTo>
                <a:lnTo>
                  <a:pt x="2728709" y="38100"/>
                </a:lnTo>
                <a:close/>
              </a:path>
              <a:path w="2781300" h="3441700">
                <a:moveTo>
                  <a:pt x="100507" y="50800"/>
                </a:moveTo>
                <a:lnTo>
                  <a:pt x="41376" y="50800"/>
                </a:lnTo>
                <a:lnTo>
                  <a:pt x="45986" y="38100"/>
                </a:lnTo>
                <a:lnTo>
                  <a:pt x="106502" y="38100"/>
                </a:lnTo>
                <a:lnTo>
                  <a:pt x="100507" y="50800"/>
                </a:lnTo>
                <a:close/>
              </a:path>
              <a:path w="2781300" h="3441700">
                <a:moveTo>
                  <a:pt x="2739453" y="50800"/>
                </a:moveTo>
                <a:lnTo>
                  <a:pt x="2680335" y="50800"/>
                </a:lnTo>
                <a:lnTo>
                  <a:pt x="2674340" y="38100"/>
                </a:lnTo>
                <a:lnTo>
                  <a:pt x="2734856" y="38100"/>
                </a:lnTo>
                <a:lnTo>
                  <a:pt x="2739453" y="50800"/>
                </a:lnTo>
                <a:close/>
              </a:path>
              <a:path w="2781300" h="3441700">
                <a:moveTo>
                  <a:pt x="81419" y="63500"/>
                </a:moveTo>
                <a:lnTo>
                  <a:pt x="31140" y="63500"/>
                </a:lnTo>
                <a:lnTo>
                  <a:pt x="31686" y="50800"/>
                </a:lnTo>
                <a:lnTo>
                  <a:pt x="86677" y="50800"/>
                </a:lnTo>
                <a:lnTo>
                  <a:pt x="81419" y="63500"/>
                </a:lnTo>
                <a:close/>
              </a:path>
              <a:path w="2781300" h="3441700">
                <a:moveTo>
                  <a:pt x="2749689" y="63500"/>
                </a:moveTo>
                <a:lnTo>
                  <a:pt x="2699423" y="63500"/>
                </a:lnTo>
                <a:lnTo>
                  <a:pt x="2694165" y="50800"/>
                </a:lnTo>
                <a:lnTo>
                  <a:pt x="2749143" y="50800"/>
                </a:lnTo>
                <a:lnTo>
                  <a:pt x="2749689" y="63500"/>
                </a:lnTo>
                <a:close/>
              </a:path>
              <a:path w="2781300" h="3441700">
                <a:moveTo>
                  <a:pt x="68961" y="76200"/>
                </a:moveTo>
                <a:lnTo>
                  <a:pt x="22656" y="76200"/>
                </a:lnTo>
                <a:lnTo>
                  <a:pt x="23139" y="63500"/>
                </a:lnTo>
                <a:lnTo>
                  <a:pt x="73558" y="63500"/>
                </a:lnTo>
                <a:lnTo>
                  <a:pt x="68961" y="76200"/>
                </a:lnTo>
                <a:close/>
              </a:path>
              <a:path w="2781300" h="3441700">
                <a:moveTo>
                  <a:pt x="2761526" y="76200"/>
                </a:moveTo>
                <a:lnTo>
                  <a:pt x="2711881" y="76200"/>
                </a:lnTo>
                <a:lnTo>
                  <a:pt x="2707271" y="63500"/>
                </a:lnTo>
                <a:lnTo>
                  <a:pt x="2757703" y="63500"/>
                </a:lnTo>
                <a:lnTo>
                  <a:pt x="2761526" y="76200"/>
                </a:lnTo>
                <a:close/>
              </a:path>
              <a:path w="2781300" h="3441700">
                <a:moveTo>
                  <a:pt x="58318" y="88900"/>
                </a:moveTo>
                <a:lnTo>
                  <a:pt x="15798" y="88900"/>
                </a:lnTo>
                <a:lnTo>
                  <a:pt x="18872" y="76200"/>
                </a:lnTo>
                <a:lnTo>
                  <a:pt x="62191" y="76200"/>
                </a:lnTo>
                <a:lnTo>
                  <a:pt x="58318" y="88900"/>
                </a:lnTo>
                <a:close/>
              </a:path>
              <a:path w="2781300" h="3441700">
                <a:moveTo>
                  <a:pt x="2765031" y="88900"/>
                </a:moveTo>
                <a:lnTo>
                  <a:pt x="2722524" y="88900"/>
                </a:lnTo>
                <a:lnTo>
                  <a:pt x="2718638" y="76200"/>
                </a:lnTo>
                <a:lnTo>
                  <a:pt x="2761970" y="76200"/>
                </a:lnTo>
                <a:lnTo>
                  <a:pt x="2765031" y="88900"/>
                </a:lnTo>
                <a:close/>
              </a:path>
              <a:path w="2781300" h="3441700">
                <a:moveTo>
                  <a:pt x="49707" y="101600"/>
                </a:moveTo>
                <a:lnTo>
                  <a:pt x="9753" y="101600"/>
                </a:lnTo>
                <a:lnTo>
                  <a:pt x="12611" y="88900"/>
                </a:lnTo>
                <a:lnTo>
                  <a:pt x="52781" y="88900"/>
                </a:lnTo>
                <a:lnTo>
                  <a:pt x="49707" y="101600"/>
                </a:lnTo>
                <a:close/>
              </a:path>
              <a:path w="2781300" h="3441700">
                <a:moveTo>
                  <a:pt x="2771076" y="101600"/>
                </a:moveTo>
                <a:lnTo>
                  <a:pt x="2731122" y="101600"/>
                </a:lnTo>
                <a:lnTo>
                  <a:pt x="2728048" y="88900"/>
                </a:lnTo>
                <a:lnTo>
                  <a:pt x="2768587" y="88900"/>
                </a:lnTo>
                <a:lnTo>
                  <a:pt x="2771076" y="101600"/>
                </a:lnTo>
                <a:close/>
              </a:path>
              <a:path w="2781300" h="3441700">
                <a:moveTo>
                  <a:pt x="45199" y="114300"/>
                </a:moveTo>
                <a:lnTo>
                  <a:pt x="5092" y="114300"/>
                </a:lnTo>
                <a:lnTo>
                  <a:pt x="6972" y="101600"/>
                </a:lnTo>
                <a:lnTo>
                  <a:pt x="47688" y="101600"/>
                </a:lnTo>
                <a:lnTo>
                  <a:pt x="45199" y="114300"/>
                </a:lnTo>
                <a:close/>
              </a:path>
              <a:path w="2781300" h="3441700">
                <a:moveTo>
                  <a:pt x="2775737" y="114300"/>
                </a:moveTo>
                <a:lnTo>
                  <a:pt x="2735630" y="114300"/>
                </a:lnTo>
                <a:lnTo>
                  <a:pt x="2733141" y="101600"/>
                </a:lnTo>
                <a:lnTo>
                  <a:pt x="2773870" y="101600"/>
                </a:lnTo>
                <a:lnTo>
                  <a:pt x="2775737" y="114300"/>
                </a:lnTo>
                <a:close/>
              </a:path>
              <a:path w="2781300" h="3441700">
                <a:moveTo>
                  <a:pt x="41744" y="127000"/>
                </a:moveTo>
                <a:lnTo>
                  <a:pt x="1892" y="127000"/>
                </a:lnTo>
                <a:lnTo>
                  <a:pt x="3111" y="114300"/>
                </a:lnTo>
                <a:lnTo>
                  <a:pt x="43624" y="114300"/>
                </a:lnTo>
                <a:lnTo>
                  <a:pt x="41744" y="127000"/>
                </a:lnTo>
                <a:close/>
              </a:path>
              <a:path w="2781300" h="3441700">
                <a:moveTo>
                  <a:pt x="2778937" y="127000"/>
                </a:moveTo>
                <a:lnTo>
                  <a:pt x="2739085" y="127000"/>
                </a:lnTo>
                <a:lnTo>
                  <a:pt x="2737218" y="114300"/>
                </a:lnTo>
                <a:lnTo>
                  <a:pt x="2777718" y="114300"/>
                </a:lnTo>
                <a:lnTo>
                  <a:pt x="2778937" y="127000"/>
                </a:lnTo>
                <a:close/>
              </a:path>
              <a:path w="2781300" h="3441700">
                <a:moveTo>
                  <a:pt x="38658" y="139700"/>
                </a:moveTo>
                <a:lnTo>
                  <a:pt x="863" y="139700"/>
                </a:lnTo>
                <a:lnTo>
                  <a:pt x="1752" y="127000"/>
                </a:lnTo>
                <a:lnTo>
                  <a:pt x="39547" y="127000"/>
                </a:lnTo>
                <a:lnTo>
                  <a:pt x="38658" y="139700"/>
                </a:lnTo>
                <a:close/>
              </a:path>
              <a:path w="2781300" h="3441700">
                <a:moveTo>
                  <a:pt x="39395" y="139700"/>
                </a:moveTo>
                <a:lnTo>
                  <a:pt x="39547" y="127000"/>
                </a:lnTo>
                <a:lnTo>
                  <a:pt x="40627" y="127000"/>
                </a:lnTo>
                <a:lnTo>
                  <a:pt x="39395" y="139700"/>
                </a:lnTo>
                <a:close/>
              </a:path>
              <a:path w="2781300" h="3441700">
                <a:moveTo>
                  <a:pt x="2741434" y="139700"/>
                </a:moveTo>
                <a:lnTo>
                  <a:pt x="2740215" y="127000"/>
                </a:lnTo>
                <a:lnTo>
                  <a:pt x="2741294" y="127000"/>
                </a:lnTo>
                <a:lnTo>
                  <a:pt x="2741434" y="139700"/>
                </a:lnTo>
                <a:close/>
              </a:path>
              <a:path w="2781300" h="3441700">
                <a:moveTo>
                  <a:pt x="2779979" y="139700"/>
                </a:moveTo>
                <a:lnTo>
                  <a:pt x="2742171" y="139700"/>
                </a:lnTo>
                <a:lnTo>
                  <a:pt x="2741294" y="127000"/>
                </a:lnTo>
                <a:lnTo>
                  <a:pt x="2779090" y="127000"/>
                </a:lnTo>
                <a:lnTo>
                  <a:pt x="2779979" y="139700"/>
                </a:lnTo>
                <a:close/>
              </a:path>
              <a:path w="2781300" h="3441700">
                <a:moveTo>
                  <a:pt x="38100" y="3289300"/>
                </a:moveTo>
                <a:lnTo>
                  <a:pt x="0" y="3289300"/>
                </a:lnTo>
                <a:lnTo>
                  <a:pt x="0" y="152400"/>
                </a:lnTo>
                <a:lnTo>
                  <a:pt x="177" y="139700"/>
                </a:lnTo>
                <a:lnTo>
                  <a:pt x="38265" y="139700"/>
                </a:lnTo>
                <a:lnTo>
                  <a:pt x="38087" y="152400"/>
                </a:lnTo>
                <a:lnTo>
                  <a:pt x="38100" y="3289300"/>
                </a:lnTo>
                <a:close/>
              </a:path>
              <a:path w="2781300" h="3441700">
                <a:moveTo>
                  <a:pt x="2780842" y="3289300"/>
                </a:moveTo>
                <a:lnTo>
                  <a:pt x="2742742" y="3289300"/>
                </a:lnTo>
                <a:lnTo>
                  <a:pt x="2742742" y="152400"/>
                </a:lnTo>
                <a:lnTo>
                  <a:pt x="2742565" y="139700"/>
                </a:lnTo>
                <a:lnTo>
                  <a:pt x="2780652" y="139700"/>
                </a:lnTo>
                <a:lnTo>
                  <a:pt x="2780842" y="152400"/>
                </a:lnTo>
                <a:lnTo>
                  <a:pt x="2780842" y="3289300"/>
                </a:lnTo>
                <a:close/>
              </a:path>
              <a:path w="2781300" h="3441700">
                <a:moveTo>
                  <a:pt x="38760" y="3302000"/>
                </a:moveTo>
                <a:lnTo>
                  <a:pt x="762" y="3302000"/>
                </a:lnTo>
                <a:lnTo>
                  <a:pt x="228" y="3289300"/>
                </a:lnTo>
                <a:lnTo>
                  <a:pt x="38214" y="3289300"/>
                </a:lnTo>
                <a:lnTo>
                  <a:pt x="38760" y="3302000"/>
                </a:lnTo>
                <a:close/>
              </a:path>
              <a:path w="2781300" h="3441700">
                <a:moveTo>
                  <a:pt x="2780068" y="3302000"/>
                </a:moveTo>
                <a:lnTo>
                  <a:pt x="2742082" y="3302000"/>
                </a:lnTo>
                <a:lnTo>
                  <a:pt x="2742615" y="3289300"/>
                </a:lnTo>
                <a:lnTo>
                  <a:pt x="2780601" y="3289300"/>
                </a:lnTo>
                <a:lnTo>
                  <a:pt x="2780068" y="3302000"/>
                </a:lnTo>
                <a:close/>
              </a:path>
              <a:path w="2781300" h="3441700">
                <a:moveTo>
                  <a:pt x="40627" y="3314700"/>
                </a:moveTo>
                <a:lnTo>
                  <a:pt x="1752" y="3314700"/>
                </a:lnTo>
                <a:lnTo>
                  <a:pt x="863" y="3302000"/>
                </a:lnTo>
                <a:lnTo>
                  <a:pt x="39395" y="3302000"/>
                </a:lnTo>
                <a:lnTo>
                  <a:pt x="40627" y="3314700"/>
                </a:lnTo>
                <a:close/>
              </a:path>
              <a:path w="2781300" h="3441700">
                <a:moveTo>
                  <a:pt x="2779090" y="3314700"/>
                </a:moveTo>
                <a:lnTo>
                  <a:pt x="2740215" y="3314700"/>
                </a:lnTo>
                <a:lnTo>
                  <a:pt x="2741434" y="3302000"/>
                </a:lnTo>
                <a:lnTo>
                  <a:pt x="2779979" y="3302000"/>
                </a:lnTo>
                <a:lnTo>
                  <a:pt x="2779090" y="3314700"/>
                </a:lnTo>
                <a:close/>
              </a:path>
              <a:path w="2781300" h="3441700">
                <a:moveTo>
                  <a:pt x="43624" y="3327400"/>
                </a:moveTo>
                <a:lnTo>
                  <a:pt x="4864" y="3327400"/>
                </a:lnTo>
                <a:lnTo>
                  <a:pt x="3301" y="3314700"/>
                </a:lnTo>
                <a:lnTo>
                  <a:pt x="41744" y="3314700"/>
                </a:lnTo>
                <a:lnTo>
                  <a:pt x="43624" y="3327400"/>
                </a:lnTo>
                <a:close/>
              </a:path>
              <a:path w="2781300" h="3441700">
                <a:moveTo>
                  <a:pt x="45529" y="3327400"/>
                </a:moveTo>
                <a:lnTo>
                  <a:pt x="43624" y="3327400"/>
                </a:lnTo>
                <a:lnTo>
                  <a:pt x="43345" y="3314700"/>
                </a:lnTo>
                <a:lnTo>
                  <a:pt x="45529" y="3327400"/>
                </a:lnTo>
                <a:close/>
              </a:path>
              <a:path w="2781300" h="3441700">
                <a:moveTo>
                  <a:pt x="2737218" y="3327400"/>
                </a:moveTo>
                <a:lnTo>
                  <a:pt x="2735313" y="3327400"/>
                </a:lnTo>
                <a:lnTo>
                  <a:pt x="2737497" y="3314700"/>
                </a:lnTo>
                <a:lnTo>
                  <a:pt x="2737218" y="3327400"/>
                </a:lnTo>
                <a:close/>
              </a:path>
              <a:path w="2781300" h="3441700">
                <a:moveTo>
                  <a:pt x="2775978" y="3327400"/>
                </a:moveTo>
                <a:lnTo>
                  <a:pt x="2737218" y="3327400"/>
                </a:lnTo>
                <a:lnTo>
                  <a:pt x="2739085" y="3314700"/>
                </a:lnTo>
                <a:lnTo>
                  <a:pt x="2777528" y="3314700"/>
                </a:lnTo>
                <a:lnTo>
                  <a:pt x="2775978" y="3327400"/>
                </a:lnTo>
                <a:close/>
              </a:path>
              <a:path w="2781300" h="3441700">
                <a:moveTo>
                  <a:pt x="50114" y="3340100"/>
                </a:moveTo>
                <a:lnTo>
                  <a:pt x="9436" y="3340100"/>
                </a:lnTo>
                <a:lnTo>
                  <a:pt x="7251" y="3327400"/>
                </a:lnTo>
                <a:lnTo>
                  <a:pt x="47332" y="3327400"/>
                </a:lnTo>
                <a:lnTo>
                  <a:pt x="50114" y="3340100"/>
                </a:lnTo>
                <a:close/>
              </a:path>
              <a:path w="2781300" h="3441700">
                <a:moveTo>
                  <a:pt x="2768587" y="3352800"/>
                </a:moveTo>
                <a:lnTo>
                  <a:pt x="2725140" y="3352800"/>
                </a:lnTo>
                <a:lnTo>
                  <a:pt x="2728493" y="3340100"/>
                </a:lnTo>
                <a:lnTo>
                  <a:pt x="2730715" y="3340100"/>
                </a:lnTo>
                <a:lnTo>
                  <a:pt x="2733509" y="3327400"/>
                </a:lnTo>
                <a:lnTo>
                  <a:pt x="2773591" y="3327400"/>
                </a:lnTo>
                <a:lnTo>
                  <a:pt x="2768587" y="3352800"/>
                </a:lnTo>
                <a:close/>
              </a:path>
              <a:path w="2781300" h="3441700">
                <a:moveTo>
                  <a:pt x="55689" y="3352800"/>
                </a:moveTo>
                <a:lnTo>
                  <a:pt x="12611" y="3352800"/>
                </a:lnTo>
                <a:lnTo>
                  <a:pt x="9753" y="3340100"/>
                </a:lnTo>
                <a:lnTo>
                  <a:pt x="52336" y="3340100"/>
                </a:lnTo>
                <a:lnTo>
                  <a:pt x="55689" y="3352800"/>
                </a:lnTo>
                <a:close/>
              </a:path>
              <a:path w="2781300" h="3441700">
                <a:moveTo>
                  <a:pt x="65773" y="3365500"/>
                </a:moveTo>
                <a:lnTo>
                  <a:pt x="18872" y="3365500"/>
                </a:lnTo>
                <a:lnTo>
                  <a:pt x="15798" y="3352800"/>
                </a:lnTo>
                <a:lnTo>
                  <a:pt x="61645" y="3352800"/>
                </a:lnTo>
                <a:lnTo>
                  <a:pt x="65773" y="3365500"/>
                </a:lnTo>
                <a:close/>
              </a:path>
              <a:path w="2781300" h="3441700">
                <a:moveTo>
                  <a:pt x="2761970" y="3365500"/>
                </a:moveTo>
                <a:lnTo>
                  <a:pt x="2715056" y="3365500"/>
                </a:lnTo>
                <a:lnTo>
                  <a:pt x="2719184" y="3352800"/>
                </a:lnTo>
                <a:lnTo>
                  <a:pt x="2765031" y="3352800"/>
                </a:lnTo>
                <a:lnTo>
                  <a:pt x="2761970" y="3365500"/>
                </a:lnTo>
                <a:close/>
              </a:path>
              <a:path w="2781300" h="3441700">
                <a:moveTo>
                  <a:pt x="77749" y="3378200"/>
                </a:moveTo>
                <a:lnTo>
                  <a:pt x="26758" y="3378200"/>
                </a:lnTo>
                <a:lnTo>
                  <a:pt x="23139" y="3365500"/>
                </a:lnTo>
                <a:lnTo>
                  <a:pt x="72923" y="3365500"/>
                </a:lnTo>
                <a:lnTo>
                  <a:pt x="77749" y="3378200"/>
                </a:lnTo>
                <a:close/>
              </a:path>
              <a:path w="2781300" h="3441700">
                <a:moveTo>
                  <a:pt x="2754083" y="3378200"/>
                </a:moveTo>
                <a:lnTo>
                  <a:pt x="2703093" y="3378200"/>
                </a:lnTo>
                <a:lnTo>
                  <a:pt x="2707919" y="3365500"/>
                </a:lnTo>
                <a:lnTo>
                  <a:pt x="2757703" y="3365500"/>
                </a:lnTo>
                <a:lnTo>
                  <a:pt x="2754083" y="3378200"/>
                </a:lnTo>
                <a:close/>
              </a:path>
              <a:path w="2781300" h="3441700">
                <a:moveTo>
                  <a:pt x="91389" y="3390900"/>
                </a:moveTo>
                <a:lnTo>
                  <a:pt x="35813" y="3390900"/>
                </a:lnTo>
                <a:lnTo>
                  <a:pt x="31686" y="3378200"/>
                </a:lnTo>
                <a:lnTo>
                  <a:pt x="85940" y="3378200"/>
                </a:lnTo>
                <a:lnTo>
                  <a:pt x="91389" y="3390900"/>
                </a:lnTo>
                <a:close/>
              </a:path>
              <a:path w="2781300" h="3441700">
                <a:moveTo>
                  <a:pt x="2745016" y="3390900"/>
                </a:moveTo>
                <a:lnTo>
                  <a:pt x="2689440" y="3390900"/>
                </a:lnTo>
                <a:lnTo>
                  <a:pt x="2694889" y="3378200"/>
                </a:lnTo>
                <a:lnTo>
                  <a:pt x="2749143" y="3378200"/>
                </a:lnTo>
                <a:lnTo>
                  <a:pt x="2745016" y="3390900"/>
                </a:lnTo>
                <a:close/>
              </a:path>
              <a:path w="2781300" h="3441700">
                <a:moveTo>
                  <a:pt x="117271" y="3403600"/>
                </a:moveTo>
                <a:lnTo>
                  <a:pt x="46621" y="3403600"/>
                </a:lnTo>
                <a:lnTo>
                  <a:pt x="41376" y="3390900"/>
                </a:lnTo>
                <a:lnTo>
                  <a:pt x="110959" y="3390900"/>
                </a:lnTo>
                <a:lnTo>
                  <a:pt x="117271" y="3403600"/>
                </a:lnTo>
                <a:close/>
              </a:path>
              <a:path w="2781300" h="3441700">
                <a:moveTo>
                  <a:pt x="2734208" y="3403600"/>
                </a:moveTo>
                <a:lnTo>
                  <a:pt x="2663558" y="3403600"/>
                </a:lnTo>
                <a:lnTo>
                  <a:pt x="2669870" y="3390900"/>
                </a:lnTo>
                <a:lnTo>
                  <a:pt x="2734856" y="3390900"/>
                </a:lnTo>
                <a:lnTo>
                  <a:pt x="2734208" y="3403600"/>
                </a:lnTo>
                <a:close/>
              </a:path>
              <a:path w="2781300" h="3441700">
                <a:moveTo>
                  <a:pt x="2717711" y="3416300"/>
                </a:moveTo>
                <a:lnTo>
                  <a:pt x="63131" y="3416300"/>
                </a:lnTo>
                <a:lnTo>
                  <a:pt x="57873" y="3403600"/>
                </a:lnTo>
                <a:lnTo>
                  <a:pt x="2723667" y="3403600"/>
                </a:lnTo>
                <a:lnTo>
                  <a:pt x="2717711" y="3416300"/>
                </a:lnTo>
                <a:close/>
              </a:path>
              <a:path w="2781300" h="3441700">
                <a:moveTo>
                  <a:pt x="2697708" y="3429000"/>
                </a:moveTo>
                <a:lnTo>
                  <a:pt x="82321" y="3429000"/>
                </a:lnTo>
                <a:lnTo>
                  <a:pt x="75717" y="3416300"/>
                </a:lnTo>
                <a:lnTo>
                  <a:pt x="2704338" y="3416300"/>
                </a:lnTo>
                <a:lnTo>
                  <a:pt x="2697708" y="3429000"/>
                </a:lnTo>
                <a:close/>
              </a:path>
              <a:path w="2781300" h="3441700">
                <a:moveTo>
                  <a:pt x="2670187" y="3441700"/>
                </a:moveTo>
                <a:lnTo>
                  <a:pt x="110642" y="3441700"/>
                </a:lnTo>
                <a:lnTo>
                  <a:pt x="104178" y="3429000"/>
                </a:lnTo>
                <a:lnTo>
                  <a:pt x="2676651" y="3429000"/>
                </a:lnTo>
                <a:lnTo>
                  <a:pt x="2670187" y="34417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59426" y="2244380"/>
            <a:ext cx="2021839" cy="117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管理方便、快捷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保障园区安全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30000"/>
              </a:lnSpc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指引游客消费以获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取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更高的回报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0336" y="2280626"/>
            <a:ext cx="2056764" cy="149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设计的系统能满足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现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阶段的需求，并且在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一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段时间内不落伍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；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系统具有可扩展性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投资回报率高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12402" y="6006045"/>
            <a:ext cx="6572669" cy="5029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35361" y="6110203"/>
            <a:ext cx="4926330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宏观把控，分步实施，打造智慧旅游！</a:t>
            </a:r>
            <a:endParaRPr sz="22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89847" y="5445252"/>
            <a:ext cx="728980" cy="469900"/>
          </a:xfrm>
          <a:custGeom>
            <a:avLst/>
            <a:gdLst/>
            <a:ahLst/>
            <a:cxnLst/>
            <a:rect l="l" t="t" r="r" b="b"/>
            <a:pathLst>
              <a:path w="728979" h="469900">
                <a:moveTo>
                  <a:pt x="364235" y="469392"/>
                </a:moveTo>
                <a:lnTo>
                  <a:pt x="0" y="284988"/>
                </a:lnTo>
                <a:lnTo>
                  <a:pt x="0" y="0"/>
                </a:lnTo>
                <a:lnTo>
                  <a:pt x="364235" y="184403"/>
                </a:lnTo>
                <a:lnTo>
                  <a:pt x="728472" y="184403"/>
                </a:lnTo>
                <a:lnTo>
                  <a:pt x="728472" y="284988"/>
                </a:lnTo>
                <a:lnTo>
                  <a:pt x="364235" y="469392"/>
                </a:lnTo>
                <a:close/>
              </a:path>
              <a:path w="728979" h="469900">
                <a:moveTo>
                  <a:pt x="728472" y="184403"/>
                </a:moveTo>
                <a:lnTo>
                  <a:pt x="364235" y="184403"/>
                </a:lnTo>
                <a:lnTo>
                  <a:pt x="728472" y="0"/>
                </a:lnTo>
                <a:lnTo>
                  <a:pt x="728472" y="18440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12208" y="1353311"/>
            <a:ext cx="2743200" cy="508000"/>
          </a:xfrm>
          <a:custGeom>
            <a:avLst/>
            <a:gdLst/>
            <a:ahLst/>
            <a:cxnLst/>
            <a:rect l="l" t="t" r="r" b="b"/>
            <a:pathLst>
              <a:path w="2743200" h="508000">
                <a:moveTo>
                  <a:pt x="85343" y="507492"/>
                </a:moveTo>
                <a:lnTo>
                  <a:pt x="44529" y="497393"/>
                </a:lnTo>
                <a:lnTo>
                  <a:pt x="14401" y="469872"/>
                </a:lnTo>
                <a:lnTo>
                  <a:pt x="384" y="430645"/>
                </a:lnTo>
                <a:lnTo>
                  <a:pt x="0" y="83819"/>
                </a:lnTo>
                <a:lnTo>
                  <a:pt x="1419" y="69433"/>
                </a:lnTo>
                <a:lnTo>
                  <a:pt x="18564" y="31810"/>
                </a:lnTo>
                <a:lnTo>
                  <a:pt x="50838" y="6917"/>
                </a:lnTo>
                <a:lnTo>
                  <a:pt x="2659380" y="0"/>
                </a:lnTo>
                <a:lnTo>
                  <a:pt x="2673719" y="1044"/>
                </a:lnTo>
                <a:lnTo>
                  <a:pt x="2711311" y="17663"/>
                </a:lnTo>
                <a:lnTo>
                  <a:pt x="2736252" y="49999"/>
                </a:lnTo>
                <a:lnTo>
                  <a:pt x="2743199" y="423671"/>
                </a:lnTo>
                <a:lnTo>
                  <a:pt x="2742013" y="438131"/>
                </a:lnTo>
                <a:lnTo>
                  <a:pt x="2725121" y="475923"/>
                </a:lnTo>
                <a:lnTo>
                  <a:pt x="2692762" y="500803"/>
                </a:lnTo>
                <a:lnTo>
                  <a:pt x="85343" y="50749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82483" y="1353311"/>
            <a:ext cx="2743200" cy="508000"/>
          </a:xfrm>
          <a:custGeom>
            <a:avLst/>
            <a:gdLst/>
            <a:ahLst/>
            <a:cxnLst/>
            <a:rect l="l" t="t" r="r" b="b"/>
            <a:pathLst>
              <a:path w="2743200" h="508000">
                <a:moveTo>
                  <a:pt x="85344" y="507492"/>
                </a:moveTo>
                <a:lnTo>
                  <a:pt x="44208" y="497393"/>
                </a:lnTo>
                <a:lnTo>
                  <a:pt x="14055" y="469872"/>
                </a:lnTo>
                <a:lnTo>
                  <a:pt x="313" y="430645"/>
                </a:lnTo>
                <a:lnTo>
                  <a:pt x="0" y="83819"/>
                </a:lnTo>
                <a:lnTo>
                  <a:pt x="1279" y="69433"/>
                </a:lnTo>
                <a:lnTo>
                  <a:pt x="18201" y="31810"/>
                </a:lnTo>
                <a:lnTo>
                  <a:pt x="50550" y="6917"/>
                </a:lnTo>
                <a:lnTo>
                  <a:pt x="2657856" y="0"/>
                </a:lnTo>
                <a:lnTo>
                  <a:pt x="2672399" y="1030"/>
                </a:lnTo>
                <a:lnTo>
                  <a:pt x="2710378" y="17447"/>
                </a:lnTo>
                <a:lnTo>
                  <a:pt x="2735686" y="49430"/>
                </a:lnTo>
                <a:lnTo>
                  <a:pt x="2743200" y="423671"/>
                </a:lnTo>
                <a:lnTo>
                  <a:pt x="2741887" y="438040"/>
                </a:lnTo>
                <a:lnTo>
                  <a:pt x="2724862" y="475646"/>
                </a:lnTo>
                <a:lnTo>
                  <a:pt x="2692431" y="500555"/>
                </a:lnTo>
                <a:lnTo>
                  <a:pt x="85344" y="50749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75460" y="1353311"/>
            <a:ext cx="2743200" cy="508000"/>
          </a:xfrm>
          <a:custGeom>
            <a:avLst/>
            <a:gdLst/>
            <a:ahLst/>
            <a:cxnLst/>
            <a:rect l="l" t="t" r="r" b="b"/>
            <a:pathLst>
              <a:path w="2743200" h="508000">
                <a:moveTo>
                  <a:pt x="85343" y="507492"/>
                </a:moveTo>
                <a:lnTo>
                  <a:pt x="44134" y="497393"/>
                </a:lnTo>
                <a:lnTo>
                  <a:pt x="13976" y="469872"/>
                </a:lnTo>
                <a:lnTo>
                  <a:pt x="296" y="430645"/>
                </a:lnTo>
                <a:lnTo>
                  <a:pt x="0" y="83819"/>
                </a:lnTo>
                <a:lnTo>
                  <a:pt x="1247" y="69433"/>
                </a:lnTo>
                <a:lnTo>
                  <a:pt x="18118" y="31810"/>
                </a:lnTo>
                <a:lnTo>
                  <a:pt x="50484" y="6917"/>
                </a:lnTo>
                <a:lnTo>
                  <a:pt x="2657855" y="0"/>
                </a:lnTo>
                <a:lnTo>
                  <a:pt x="2672366" y="1030"/>
                </a:lnTo>
                <a:lnTo>
                  <a:pt x="2710295" y="17447"/>
                </a:lnTo>
                <a:lnTo>
                  <a:pt x="2735619" y="49430"/>
                </a:lnTo>
                <a:lnTo>
                  <a:pt x="2743200" y="423671"/>
                </a:lnTo>
                <a:lnTo>
                  <a:pt x="2741854" y="438040"/>
                </a:lnTo>
                <a:lnTo>
                  <a:pt x="2724779" y="475646"/>
                </a:lnTo>
                <a:lnTo>
                  <a:pt x="2692364" y="500555"/>
                </a:lnTo>
                <a:lnTo>
                  <a:pt x="85343" y="50749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694304" y="1471805"/>
            <a:ext cx="73787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建设方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19477" y="1471805"/>
            <a:ext cx="50038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游客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0938" y="1471805"/>
            <a:ext cx="73787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管理方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008" y="5445252"/>
            <a:ext cx="728980" cy="469900"/>
          </a:xfrm>
          <a:custGeom>
            <a:avLst/>
            <a:gdLst/>
            <a:ahLst/>
            <a:cxnLst/>
            <a:rect l="l" t="t" r="r" b="b"/>
            <a:pathLst>
              <a:path w="728979" h="469900">
                <a:moveTo>
                  <a:pt x="364236" y="469392"/>
                </a:moveTo>
                <a:lnTo>
                  <a:pt x="0" y="284988"/>
                </a:lnTo>
                <a:lnTo>
                  <a:pt x="0" y="0"/>
                </a:lnTo>
                <a:lnTo>
                  <a:pt x="364236" y="184403"/>
                </a:lnTo>
                <a:lnTo>
                  <a:pt x="728471" y="184403"/>
                </a:lnTo>
                <a:lnTo>
                  <a:pt x="728471" y="284988"/>
                </a:lnTo>
                <a:lnTo>
                  <a:pt x="364236" y="469392"/>
                </a:lnTo>
                <a:close/>
              </a:path>
              <a:path w="728979" h="469900">
                <a:moveTo>
                  <a:pt x="728471" y="184403"/>
                </a:moveTo>
                <a:lnTo>
                  <a:pt x="364236" y="184403"/>
                </a:lnTo>
                <a:lnTo>
                  <a:pt x="728471" y="0"/>
                </a:lnTo>
                <a:lnTo>
                  <a:pt x="728471" y="18440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16351" y="5445252"/>
            <a:ext cx="728980" cy="469900"/>
          </a:xfrm>
          <a:custGeom>
            <a:avLst/>
            <a:gdLst/>
            <a:ahLst/>
            <a:cxnLst/>
            <a:rect l="l" t="t" r="r" b="b"/>
            <a:pathLst>
              <a:path w="728979" h="469900">
                <a:moveTo>
                  <a:pt x="364236" y="469392"/>
                </a:moveTo>
                <a:lnTo>
                  <a:pt x="0" y="284988"/>
                </a:lnTo>
                <a:lnTo>
                  <a:pt x="0" y="0"/>
                </a:lnTo>
                <a:lnTo>
                  <a:pt x="364236" y="184403"/>
                </a:lnTo>
                <a:lnTo>
                  <a:pt x="728472" y="184403"/>
                </a:lnTo>
                <a:lnTo>
                  <a:pt x="728472" y="284988"/>
                </a:lnTo>
                <a:lnTo>
                  <a:pt x="364236" y="469392"/>
                </a:lnTo>
                <a:close/>
              </a:path>
              <a:path w="728979" h="469900">
                <a:moveTo>
                  <a:pt x="728472" y="184403"/>
                </a:moveTo>
                <a:lnTo>
                  <a:pt x="364236" y="184403"/>
                </a:lnTo>
                <a:lnTo>
                  <a:pt x="728472" y="0"/>
                </a:lnTo>
                <a:lnTo>
                  <a:pt x="728472" y="18440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设计方案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需求分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析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车位引导与反向寻车系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9089" y="4737496"/>
            <a:ext cx="784098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83235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1.可监测停车位的空余情况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2.车位引导与反向寻车实现难度较大，可根据现场实际情况进行选择性设计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8451" y="1045463"/>
            <a:ext cx="2598420" cy="23012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22776" y="786383"/>
            <a:ext cx="200406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82740" y="847344"/>
            <a:ext cx="1584959" cy="1242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46692" y="847344"/>
            <a:ext cx="807720" cy="1645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游客体验层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客控系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9089" y="4922281"/>
            <a:ext cx="393319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1.各个房间自由控制，满足各种需求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2.智慧控制，提高住户体验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9983" y="847344"/>
            <a:ext cx="5887212" cy="38709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3666" y="1682495"/>
            <a:ext cx="986523" cy="30985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应用子系统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景区管理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层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925" y="2601467"/>
            <a:ext cx="350431" cy="364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4578" y="2153132"/>
            <a:ext cx="1311275" cy="2169160"/>
          </a:xfrm>
          <a:custGeom>
            <a:avLst/>
            <a:gdLst/>
            <a:ahLst/>
            <a:cxnLst/>
            <a:rect l="l" t="t" r="r" b="b"/>
            <a:pathLst>
              <a:path w="1311275" h="2169160">
                <a:moveTo>
                  <a:pt x="263601" y="2168804"/>
                </a:moveTo>
                <a:lnTo>
                  <a:pt x="223050" y="2154821"/>
                </a:lnTo>
                <a:lnTo>
                  <a:pt x="184746" y="2119884"/>
                </a:lnTo>
                <a:lnTo>
                  <a:pt x="162217" y="2082609"/>
                </a:lnTo>
                <a:lnTo>
                  <a:pt x="137439" y="2038350"/>
                </a:lnTo>
                <a:lnTo>
                  <a:pt x="117157" y="1982431"/>
                </a:lnTo>
                <a:lnTo>
                  <a:pt x="96875" y="1921865"/>
                </a:lnTo>
                <a:lnTo>
                  <a:pt x="78854" y="1849653"/>
                </a:lnTo>
                <a:lnTo>
                  <a:pt x="60832" y="1772780"/>
                </a:lnTo>
                <a:lnTo>
                  <a:pt x="45059" y="1691246"/>
                </a:lnTo>
                <a:lnTo>
                  <a:pt x="33794" y="1600390"/>
                </a:lnTo>
                <a:lnTo>
                  <a:pt x="22529" y="1507210"/>
                </a:lnTo>
                <a:lnTo>
                  <a:pt x="13525" y="1407045"/>
                </a:lnTo>
                <a:lnTo>
                  <a:pt x="6769" y="1302219"/>
                </a:lnTo>
                <a:lnTo>
                  <a:pt x="2260" y="1195057"/>
                </a:lnTo>
                <a:lnTo>
                  <a:pt x="0" y="1083233"/>
                </a:lnTo>
                <a:lnTo>
                  <a:pt x="2260" y="973747"/>
                </a:lnTo>
                <a:lnTo>
                  <a:pt x="6769" y="866584"/>
                </a:lnTo>
                <a:lnTo>
                  <a:pt x="13525" y="761758"/>
                </a:lnTo>
                <a:lnTo>
                  <a:pt x="22529" y="661593"/>
                </a:lnTo>
                <a:lnTo>
                  <a:pt x="33794" y="568413"/>
                </a:lnTo>
                <a:lnTo>
                  <a:pt x="45059" y="477558"/>
                </a:lnTo>
                <a:lnTo>
                  <a:pt x="60832" y="393700"/>
                </a:lnTo>
                <a:lnTo>
                  <a:pt x="78854" y="316814"/>
                </a:lnTo>
                <a:lnTo>
                  <a:pt x="96875" y="246938"/>
                </a:lnTo>
                <a:lnTo>
                  <a:pt x="117157" y="184035"/>
                </a:lnTo>
                <a:lnTo>
                  <a:pt x="137439" y="130454"/>
                </a:lnTo>
                <a:lnTo>
                  <a:pt x="162217" y="86194"/>
                </a:lnTo>
                <a:lnTo>
                  <a:pt x="173481" y="65227"/>
                </a:lnTo>
                <a:lnTo>
                  <a:pt x="184746" y="48920"/>
                </a:lnTo>
                <a:lnTo>
                  <a:pt x="198259" y="34950"/>
                </a:lnTo>
                <a:lnTo>
                  <a:pt x="209524" y="20967"/>
                </a:lnTo>
                <a:lnTo>
                  <a:pt x="223050" y="11645"/>
                </a:lnTo>
                <a:lnTo>
                  <a:pt x="236562" y="4660"/>
                </a:lnTo>
                <a:lnTo>
                  <a:pt x="263601" y="0"/>
                </a:lnTo>
                <a:lnTo>
                  <a:pt x="369493" y="4660"/>
                </a:lnTo>
                <a:lnTo>
                  <a:pt x="423557" y="11645"/>
                </a:lnTo>
                <a:lnTo>
                  <a:pt x="475373" y="20967"/>
                </a:lnTo>
                <a:lnTo>
                  <a:pt x="574509" y="48920"/>
                </a:lnTo>
                <a:lnTo>
                  <a:pt x="624065" y="65227"/>
                </a:lnTo>
                <a:lnTo>
                  <a:pt x="718693" y="107162"/>
                </a:lnTo>
                <a:lnTo>
                  <a:pt x="763752" y="130454"/>
                </a:lnTo>
                <a:lnTo>
                  <a:pt x="806564" y="156082"/>
                </a:lnTo>
                <a:lnTo>
                  <a:pt x="849363" y="184035"/>
                </a:lnTo>
                <a:lnTo>
                  <a:pt x="889914" y="214325"/>
                </a:lnTo>
                <a:lnTo>
                  <a:pt x="930465" y="246938"/>
                </a:lnTo>
                <a:lnTo>
                  <a:pt x="968768" y="281876"/>
                </a:lnTo>
                <a:lnTo>
                  <a:pt x="1004824" y="316814"/>
                </a:lnTo>
                <a:lnTo>
                  <a:pt x="1038618" y="354088"/>
                </a:lnTo>
                <a:lnTo>
                  <a:pt x="1072400" y="393700"/>
                </a:lnTo>
                <a:lnTo>
                  <a:pt x="1103947" y="435622"/>
                </a:lnTo>
                <a:lnTo>
                  <a:pt x="1133233" y="477558"/>
                </a:lnTo>
                <a:lnTo>
                  <a:pt x="1160271" y="521817"/>
                </a:lnTo>
                <a:lnTo>
                  <a:pt x="1185049" y="568413"/>
                </a:lnTo>
                <a:lnTo>
                  <a:pt x="1230109" y="661593"/>
                </a:lnTo>
                <a:lnTo>
                  <a:pt x="1248130" y="710514"/>
                </a:lnTo>
                <a:lnTo>
                  <a:pt x="1279677" y="813015"/>
                </a:lnTo>
                <a:lnTo>
                  <a:pt x="1290942" y="866584"/>
                </a:lnTo>
                <a:lnTo>
                  <a:pt x="1299959" y="920165"/>
                </a:lnTo>
                <a:lnTo>
                  <a:pt x="1306715" y="973747"/>
                </a:lnTo>
                <a:lnTo>
                  <a:pt x="1311224" y="1027328"/>
                </a:lnTo>
                <a:lnTo>
                  <a:pt x="1311224" y="1139151"/>
                </a:lnTo>
                <a:lnTo>
                  <a:pt x="1306715" y="1195057"/>
                </a:lnTo>
                <a:lnTo>
                  <a:pt x="1299959" y="1248638"/>
                </a:lnTo>
                <a:lnTo>
                  <a:pt x="1290942" y="1302219"/>
                </a:lnTo>
                <a:lnTo>
                  <a:pt x="1279677" y="1355788"/>
                </a:lnTo>
                <a:lnTo>
                  <a:pt x="1263904" y="1407045"/>
                </a:lnTo>
                <a:lnTo>
                  <a:pt x="1248130" y="1455966"/>
                </a:lnTo>
                <a:lnTo>
                  <a:pt x="1230109" y="1507210"/>
                </a:lnTo>
                <a:lnTo>
                  <a:pt x="1185049" y="1600390"/>
                </a:lnTo>
                <a:lnTo>
                  <a:pt x="1160271" y="1646986"/>
                </a:lnTo>
                <a:lnTo>
                  <a:pt x="1133233" y="1691246"/>
                </a:lnTo>
                <a:lnTo>
                  <a:pt x="1103947" y="1733181"/>
                </a:lnTo>
                <a:lnTo>
                  <a:pt x="1072400" y="1772780"/>
                </a:lnTo>
                <a:lnTo>
                  <a:pt x="1038618" y="1812378"/>
                </a:lnTo>
                <a:lnTo>
                  <a:pt x="1004824" y="1849653"/>
                </a:lnTo>
                <a:lnTo>
                  <a:pt x="968768" y="1886927"/>
                </a:lnTo>
                <a:lnTo>
                  <a:pt x="930465" y="1921865"/>
                </a:lnTo>
                <a:lnTo>
                  <a:pt x="849363" y="1982431"/>
                </a:lnTo>
                <a:lnTo>
                  <a:pt x="763752" y="2038350"/>
                </a:lnTo>
                <a:lnTo>
                  <a:pt x="718693" y="2061641"/>
                </a:lnTo>
                <a:lnTo>
                  <a:pt x="624065" y="2103577"/>
                </a:lnTo>
                <a:lnTo>
                  <a:pt x="574509" y="2119884"/>
                </a:lnTo>
                <a:lnTo>
                  <a:pt x="524941" y="2133854"/>
                </a:lnTo>
                <a:lnTo>
                  <a:pt x="475373" y="2145499"/>
                </a:lnTo>
                <a:lnTo>
                  <a:pt x="423557" y="2154821"/>
                </a:lnTo>
                <a:lnTo>
                  <a:pt x="369493" y="2161806"/>
                </a:lnTo>
                <a:lnTo>
                  <a:pt x="317665" y="2166467"/>
                </a:lnTo>
                <a:lnTo>
                  <a:pt x="263601" y="21688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9661" y="2601467"/>
            <a:ext cx="350431" cy="364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4838" y="2226055"/>
            <a:ext cx="709930" cy="2030730"/>
          </a:xfrm>
          <a:custGeom>
            <a:avLst/>
            <a:gdLst/>
            <a:ahLst/>
            <a:cxnLst/>
            <a:rect l="l" t="t" r="r" b="b"/>
            <a:pathLst>
              <a:path w="709930" h="2030729">
                <a:moveTo>
                  <a:pt x="0" y="2030691"/>
                </a:moveTo>
                <a:lnTo>
                  <a:pt x="0" y="0"/>
                </a:lnTo>
                <a:lnTo>
                  <a:pt x="26111" y="10248"/>
                </a:lnTo>
                <a:lnTo>
                  <a:pt x="76542" y="33299"/>
                </a:lnTo>
                <a:lnTo>
                  <a:pt x="126060" y="58928"/>
                </a:lnTo>
                <a:lnTo>
                  <a:pt x="220599" y="116141"/>
                </a:lnTo>
                <a:lnTo>
                  <a:pt x="286321" y="164807"/>
                </a:lnTo>
                <a:lnTo>
                  <a:pt x="349351" y="217754"/>
                </a:lnTo>
                <a:lnTo>
                  <a:pt x="388975" y="254482"/>
                </a:lnTo>
                <a:lnTo>
                  <a:pt x="425881" y="293763"/>
                </a:lnTo>
                <a:lnTo>
                  <a:pt x="461899" y="334746"/>
                </a:lnTo>
                <a:lnTo>
                  <a:pt x="511429" y="398792"/>
                </a:lnTo>
                <a:lnTo>
                  <a:pt x="541134" y="444055"/>
                </a:lnTo>
                <a:lnTo>
                  <a:pt x="555536" y="466255"/>
                </a:lnTo>
                <a:lnTo>
                  <a:pt x="569048" y="490169"/>
                </a:lnTo>
                <a:lnTo>
                  <a:pt x="582549" y="513219"/>
                </a:lnTo>
                <a:lnTo>
                  <a:pt x="595160" y="537133"/>
                </a:lnTo>
                <a:lnTo>
                  <a:pt x="618566" y="586663"/>
                </a:lnTo>
                <a:lnTo>
                  <a:pt x="639279" y="636193"/>
                </a:lnTo>
                <a:lnTo>
                  <a:pt x="657288" y="687425"/>
                </a:lnTo>
                <a:lnTo>
                  <a:pt x="665391" y="713905"/>
                </a:lnTo>
                <a:lnTo>
                  <a:pt x="673493" y="739521"/>
                </a:lnTo>
                <a:lnTo>
                  <a:pt x="686104" y="793318"/>
                </a:lnTo>
                <a:lnTo>
                  <a:pt x="695998" y="847115"/>
                </a:lnTo>
                <a:lnTo>
                  <a:pt x="704100" y="902627"/>
                </a:lnTo>
                <a:lnTo>
                  <a:pt x="705904" y="930808"/>
                </a:lnTo>
                <a:lnTo>
                  <a:pt x="708609" y="958989"/>
                </a:lnTo>
                <a:lnTo>
                  <a:pt x="709510" y="987171"/>
                </a:lnTo>
                <a:lnTo>
                  <a:pt x="709510" y="1043520"/>
                </a:lnTo>
                <a:lnTo>
                  <a:pt x="708609" y="1071702"/>
                </a:lnTo>
                <a:lnTo>
                  <a:pt x="705904" y="1099883"/>
                </a:lnTo>
                <a:lnTo>
                  <a:pt x="704100" y="1128064"/>
                </a:lnTo>
                <a:lnTo>
                  <a:pt x="695998" y="1183576"/>
                </a:lnTo>
                <a:lnTo>
                  <a:pt x="686104" y="1237373"/>
                </a:lnTo>
                <a:lnTo>
                  <a:pt x="673493" y="1291170"/>
                </a:lnTo>
                <a:lnTo>
                  <a:pt x="665391" y="1316786"/>
                </a:lnTo>
                <a:lnTo>
                  <a:pt x="657288" y="1343266"/>
                </a:lnTo>
                <a:lnTo>
                  <a:pt x="639279" y="1394498"/>
                </a:lnTo>
                <a:lnTo>
                  <a:pt x="618566" y="1444028"/>
                </a:lnTo>
                <a:lnTo>
                  <a:pt x="595160" y="1493558"/>
                </a:lnTo>
                <a:lnTo>
                  <a:pt x="569048" y="1540522"/>
                </a:lnTo>
                <a:lnTo>
                  <a:pt x="555536" y="1564436"/>
                </a:lnTo>
                <a:lnTo>
                  <a:pt x="541134" y="1586636"/>
                </a:lnTo>
                <a:lnTo>
                  <a:pt x="526732" y="1609699"/>
                </a:lnTo>
                <a:lnTo>
                  <a:pt x="511429" y="1631899"/>
                </a:lnTo>
                <a:lnTo>
                  <a:pt x="479005" y="1674596"/>
                </a:lnTo>
                <a:lnTo>
                  <a:pt x="425881" y="1736928"/>
                </a:lnTo>
                <a:lnTo>
                  <a:pt x="388975" y="1776209"/>
                </a:lnTo>
                <a:lnTo>
                  <a:pt x="349351" y="1812937"/>
                </a:lnTo>
                <a:lnTo>
                  <a:pt x="307936" y="1848802"/>
                </a:lnTo>
                <a:lnTo>
                  <a:pt x="264718" y="1882952"/>
                </a:lnTo>
                <a:lnTo>
                  <a:pt x="220599" y="1914550"/>
                </a:lnTo>
                <a:lnTo>
                  <a:pt x="150368" y="1958111"/>
                </a:lnTo>
                <a:lnTo>
                  <a:pt x="101752" y="1984578"/>
                </a:lnTo>
                <a:lnTo>
                  <a:pt x="51320" y="2009343"/>
                </a:lnTo>
                <a:lnTo>
                  <a:pt x="26111" y="2020443"/>
                </a:lnTo>
                <a:lnTo>
                  <a:pt x="0" y="203069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83307" y="2932176"/>
            <a:ext cx="303530" cy="292735"/>
          </a:xfrm>
          <a:custGeom>
            <a:avLst/>
            <a:gdLst/>
            <a:ahLst/>
            <a:cxnLst/>
            <a:rect l="l" t="t" r="r" b="b"/>
            <a:pathLst>
              <a:path w="303530" h="292735">
                <a:moveTo>
                  <a:pt x="83819" y="292607"/>
                </a:moveTo>
                <a:lnTo>
                  <a:pt x="0" y="146304"/>
                </a:lnTo>
                <a:lnTo>
                  <a:pt x="141731" y="64007"/>
                </a:lnTo>
                <a:lnTo>
                  <a:pt x="103631" y="0"/>
                </a:lnTo>
                <a:lnTo>
                  <a:pt x="303275" y="68580"/>
                </a:lnTo>
                <a:lnTo>
                  <a:pt x="276180" y="210312"/>
                </a:lnTo>
                <a:lnTo>
                  <a:pt x="225552" y="210312"/>
                </a:lnTo>
                <a:lnTo>
                  <a:pt x="83819" y="292607"/>
                </a:lnTo>
                <a:close/>
              </a:path>
              <a:path w="303530" h="292735">
                <a:moveTo>
                  <a:pt x="263652" y="275844"/>
                </a:moveTo>
                <a:lnTo>
                  <a:pt x="225552" y="210312"/>
                </a:lnTo>
                <a:lnTo>
                  <a:pt x="276180" y="210312"/>
                </a:lnTo>
                <a:lnTo>
                  <a:pt x="263652" y="27584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79993" y="2928213"/>
            <a:ext cx="311150" cy="299720"/>
          </a:xfrm>
          <a:custGeom>
            <a:avLst/>
            <a:gdLst/>
            <a:ahLst/>
            <a:cxnLst/>
            <a:rect l="l" t="t" r="r" b="b"/>
            <a:pathLst>
              <a:path w="311150" h="299719">
                <a:moveTo>
                  <a:pt x="139610" y="67184"/>
                </a:moveTo>
                <a:lnTo>
                  <a:pt x="104000" y="5511"/>
                </a:lnTo>
                <a:lnTo>
                  <a:pt x="108534" y="0"/>
                </a:lnTo>
                <a:lnTo>
                  <a:pt x="113510" y="1701"/>
                </a:lnTo>
                <a:lnTo>
                  <a:pt x="110604" y="1701"/>
                </a:lnTo>
                <a:lnTo>
                  <a:pt x="106070" y="7213"/>
                </a:lnTo>
                <a:lnTo>
                  <a:pt x="115683" y="10501"/>
                </a:lnTo>
                <a:lnTo>
                  <a:pt x="147301" y="65278"/>
                </a:lnTo>
                <a:lnTo>
                  <a:pt x="142913" y="65278"/>
                </a:lnTo>
                <a:lnTo>
                  <a:pt x="139610" y="67184"/>
                </a:lnTo>
                <a:close/>
              </a:path>
              <a:path w="311150" h="299719">
                <a:moveTo>
                  <a:pt x="115683" y="10501"/>
                </a:moveTo>
                <a:lnTo>
                  <a:pt x="106070" y="7213"/>
                </a:lnTo>
                <a:lnTo>
                  <a:pt x="110604" y="1701"/>
                </a:lnTo>
                <a:lnTo>
                  <a:pt x="115683" y="10501"/>
                </a:lnTo>
                <a:close/>
              </a:path>
              <a:path w="311150" h="299719">
                <a:moveTo>
                  <a:pt x="302709" y="74464"/>
                </a:moveTo>
                <a:lnTo>
                  <a:pt x="115683" y="10501"/>
                </a:lnTo>
                <a:lnTo>
                  <a:pt x="110604" y="1701"/>
                </a:lnTo>
                <a:lnTo>
                  <a:pt x="113510" y="1701"/>
                </a:lnTo>
                <a:lnTo>
                  <a:pt x="308317" y="68326"/>
                </a:lnTo>
                <a:lnTo>
                  <a:pt x="309971" y="71196"/>
                </a:lnTo>
                <a:lnTo>
                  <a:pt x="303352" y="71196"/>
                </a:lnTo>
                <a:lnTo>
                  <a:pt x="302709" y="74464"/>
                </a:lnTo>
                <a:close/>
              </a:path>
              <a:path w="311150" h="299719">
                <a:moveTo>
                  <a:pt x="141516" y="70485"/>
                </a:moveTo>
                <a:lnTo>
                  <a:pt x="139610" y="67184"/>
                </a:lnTo>
                <a:lnTo>
                  <a:pt x="142913" y="65278"/>
                </a:lnTo>
                <a:lnTo>
                  <a:pt x="141516" y="70485"/>
                </a:lnTo>
                <a:close/>
              </a:path>
              <a:path w="311150" h="299719">
                <a:moveTo>
                  <a:pt x="147094" y="70485"/>
                </a:moveTo>
                <a:lnTo>
                  <a:pt x="141516" y="70485"/>
                </a:lnTo>
                <a:lnTo>
                  <a:pt x="142913" y="65278"/>
                </a:lnTo>
                <a:lnTo>
                  <a:pt x="147301" y="65278"/>
                </a:lnTo>
                <a:lnTo>
                  <a:pt x="148107" y="66675"/>
                </a:lnTo>
                <a:lnTo>
                  <a:pt x="147094" y="70485"/>
                </a:lnTo>
                <a:close/>
              </a:path>
              <a:path w="311150" h="299719">
                <a:moveTo>
                  <a:pt x="89242" y="299148"/>
                </a:moveTo>
                <a:lnTo>
                  <a:pt x="84035" y="297751"/>
                </a:lnTo>
                <a:lnTo>
                  <a:pt x="0" y="152184"/>
                </a:lnTo>
                <a:lnTo>
                  <a:pt x="1397" y="146977"/>
                </a:lnTo>
                <a:lnTo>
                  <a:pt x="139610" y="67184"/>
                </a:lnTo>
                <a:lnTo>
                  <a:pt x="141516" y="70485"/>
                </a:lnTo>
                <a:lnTo>
                  <a:pt x="147094" y="70485"/>
                </a:lnTo>
                <a:lnTo>
                  <a:pt x="146723" y="71882"/>
                </a:lnTo>
                <a:lnTo>
                  <a:pt x="14226" y="148374"/>
                </a:lnTo>
                <a:lnTo>
                  <a:pt x="6604" y="148374"/>
                </a:lnTo>
                <a:lnTo>
                  <a:pt x="5206" y="153581"/>
                </a:lnTo>
                <a:lnTo>
                  <a:pt x="9609" y="153581"/>
                </a:lnTo>
                <a:lnTo>
                  <a:pt x="88733" y="290639"/>
                </a:lnTo>
                <a:lnTo>
                  <a:pt x="85432" y="292544"/>
                </a:lnTo>
                <a:lnTo>
                  <a:pt x="90639" y="293941"/>
                </a:lnTo>
                <a:lnTo>
                  <a:pt x="98260" y="293941"/>
                </a:lnTo>
                <a:lnTo>
                  <a:pt x="89242" y="299148"/>
                </a:lnTo>
                <a:close/>
              </a:path>
              <a:path w="311150" h="299719">
                <a:moveTo>
                  <a:pt x="305854" y="75539"/>
                </a:moveTo>
                <a:lnTo>
                  <a:pt x="302709" y="74464"/>
                </a:lnTo>
                <a:lnTo>
                  <a:pt x="303352" y="71196"/>
                </a:lnTo>
                <a:lnTo>
                  <a:pt x="305854" y="75539"/>
                </a:lnTo>
                <a:close/>
              </a:path>
              <a:path w="311150" h="299719">
                <a:moveTo>
                  <a:pt x="310255" y="75539"/>
                </a:moveTo>
                <a:lnTo>
                  <a:pt x="305854" y="75539"/>
                </a:lnTo>
                <a:lnTo>
                  <a:pt x="303352" y="71196"/>
                </a:lnTo>
                <a:lnTo>
                  <a:pt x="309971" y="71196"/>
                </a:lnTo>
                <a:lnTo>
                  <a:pt x="310819" y="72669"/>
                </a:lnTo>
                <a:lnTo>
                  <a:pt x="310255" y="75539"/>
                </a:lnTo>
                <a:close/>
              </a:path>
              <a:path w="311150" h="299719">
                <a:moveTo>
                  <a:pt x="270393" y="278384"/>
                </a:moveTo>
                <a:lnTo>
                  <a:pt x="262623" y="278384"/>
                </a:lnTo>
                <a:lnTo>
                  <a:pt x="269671" y="277215"/>
                </a:lnTo>
                <a:lnTo>
                  <a:pt x="264584" y="268405"/>
                </a:lnTo>
                <a:lnTo>
                  <a:pt x="302709" y="74464"/>
                </a:lnTo>
                <a:lnTo>
                  <a:pt x="305854" y="75539"/>
                </a:lnTo>
                <a:lnTo>
                  <a:pt x="310255" y="75539"/>
                </a:lnTo>
                <a:lnTo>
                  <a:pt x="270393" y="278384"/>
                </a:lnTo>
                <a:close/>
              </a:path>
              <a:path w="311150" h="299719">
                <a:moveTo>
                  <a:pt x="5206" y="153581"/>
                </a:moveTo>
                <a:lnTo>
                  <a:pt x="6604" y="148374"/>
                </a:lnTo>
                <a:lnTo>
                  <a:pt x="8509" y="151674"/>
                </a:lnTo>
                <a:lnTo>
                  <a:pt x="5206" y="153581"/>
                </a:lnTo>
                <a:close/>
              </a:path>
              <a:path w="311150" h="299719">
                <a:moveTo>
                  <a:pt x="8509" y="151674"/>
                </a:moveTo>
                <a:lnTo>
                  <a:pt x="6604" y="148374"/>
                </a:lnTo>
                <a:lnTo>
                  <a:pt x="14226" y="148374"/>
                </a:lnTo>
                <a:lnTo>
                  <a:pt x="8509" y="151674"/>
                </a:lnTo>
                <a:close/>
              </a:path>
              <a:path w="311150" h="299719">
                <a:moveTo>
                  <a:pt x="9609" y="153581"/>
                </a:moveTo>
                <a:lnTo>
                  <a:pt x="5206" y="153581"/>
                </a:lnTo>
                <a:lnTo>
                  <a:pt x="8509" y="151674"/>
                </a:lnTo>
                <a:lnTo>
                  <a:pt x="9609" y="153581"/>
                </a:lnTo>
                <a:close/>
              </a:path>
              <a:path w="311150" h="299719">
                <a:moveTo>
                  <a:pt x="98260" y="293941"/>
                </a:moveTo>
                <a:lnTo>
                  <a:pt x="90639" y="293941"/>
                </a:lnTo>
                <a:lnTo>
                  <a:pt x="88733" y="290639"/>
                </a:lnTo>
                <a:lnTo>
                  <a:pt x="226949" y="210845"/>
                </a:lnTo>
                <a:lnTo>
                  <a:pt x="232156" y="212242"/>
                </a:lnTo>
                <a:lnTo>
                  <a:pt x="234355" y="216052"/>
                </a:lnTo>
                <a:lnTo>
                  <a:pt x="225551" y="216052"/>
                </a:lnTo>
                <a:lnTo>
                  <a:pt x="227453" y="219345"/>
                </a:lnTo>
                <a:lnTo>
                  <a:pt x="98260" y="293941"/>
                </a:lnTo>
                <a:close/>
              </a:path>
              <a:path w="311150" h="299719">
                <a:moveTo>
                  <a:pt x="227453" y="219345"/>
                </a:moveTo>
                <a:lnTo>
                  <a:pt x="225551" y="216052"/>
                </a:lnTo>
                <a:lnTo>
                  <a:pt x="230759" y="217436"/>
                </a:lnTo>
                <a:lnTo>
                  <a:pt x="227453" y="219345"/>
                </a:lnTo>
                <a:close/>
              </a:path>
              <a:path w="311150" h="299719">
                <a:moveTo>
                  <a:pt x="263067" y="281025"/>
                </a:moveTo>
                <a:lnTo>
                  <a:pt x="227453" y="219345"/>
                </a:lnTo>
                <a:lnTo>
                  <a:pt x="230759" y="217436"/>
                </a:lnTo>
                <a:lnTo>
                  <a:pt x="225551" y="216052"/>
                </a:lnTo>
                <a:lnTo>
                  <a:pt x="234355" y="216052"/>
                </a:lnTo>
                <a:lnTo>
                  <a:pt x="264584" y="268405"/>
                </a:lnTo>
                <a:lnTo>
                  <a:pt x="262623" y="278384"/>
                </a:lnTo>
                <a:lnTo>
                  <a:pt x="270393" y="278384"/>
                </a:lnTo>
                <a:lnTo>
                  <a:pt x="270103" y="279857"/>
                </a:lnTo>
                <a:lnTo>
                  <a:pt x="263067" y="281025"/>
                </a:lnTo>
                <a:close/>
              </a:path>
              <a:path w="311150" h="299719">
                <a:moveTo>
                  <a:pt x="262623" y="278384"/>
                </a:moveTo>
                <a:lnTo>
                  <a:pt x="264584" y="268405"/>
                </a:lnTo>
                <a:lnTo>
                  <a:pt x="269671" y="277215"/>
                </a:lnTo>
                <a:lnTo>
                  <a:pt x="262623" y="278384"/>
                </a:lnTo>
                <a:close/>
              </a:path>
              <a:path w="311150" h="299719">
                <a:moveTo>
                  <a:pt x="90639" y="293941"/>
                </a:moveTo>
                <a:lnTo>
                  <a:pt x="85432" y="292544"/>
                </a:lnTo>
                <a:lnTo>
                  <a:pt x="88733" y="290639"/>
                </a:lnTo>
                <a:lnTo>
                  <a:pt x="90639" y="29394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81327" y="1888235"/>
            <a:ext cx="276225" cy="268605"/>
          </a:xfrm>
          <a:custGeom>
            <a:avLst/>
            <a:gdLst/>
            <a:ahLst/>
            <a:cxnLst/>
            <a:rect l="l" t="t" r="r" b="b"/>
            <a:pathLst>
              <a:path w="276225" h="268605">
                <a:moveTo>
                  <a:pt x="141731" y="268224"/>
                </a:moveTo>
                <a:lnTo>
                  <a:pt x="0" y="187451"/>
                </a:lnTo>
                <a:lnTo>
                  <a:pt x="71628" y="64007"/>
                </a:lnTo>
                <a:lnTo>
                  <a:pt x="9143" y="27431"/>
                </a:lnTo>
                <a:lnTo>
                  <a:pt x="202691" y="0"/>
                </a:lnTo>
                <a:lnTo>
                  <a:pt x="261090" y="144780"/>
                </a:lnTo>
                <a:lnTo>
                  <a:pt x="211835" y="144780"/>
                </a:lnTo>
                <a:lnTo>
                  <a:pt x="141731" y="268224"/>
                </a:lnTo>
                <a:close/>
              </a:path>
              <a:path w="276225" h="268605">
                <a:moveTo>
                  <a:pt x="275844" y="181356"/>
                </a:moveTo>
                <a:lnTo>
                  <a:pt x="211835" y="144780"/>
                </a:lnTo>
                <a:lnTo>
                  <a:pt x="261090" y="144780"/>
                </a:lnTo>
                <a:lnTo>
                  <a:pt x="275844" y="18135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8634" y="1884921"/>
            <a:ext cx="281940" cy="275590"/>
          </a:xfrm>
          <a:custGeom>
            <a:avLst/>
            <a:gdLst/>
            <a:ahLst/>
            <a:cxnLst/>
            <a:rect l="l" t="t" r="r" b="b"/>
            <a:pathLst>
              <a:path w="281939" h="275589">
                <a:moveTo>
                  <a:pt x="68992" y="68911"/>
                </a:moveTo>
                <a:lnTo>
                  <a:pt x="9437" y="34531"/>
                </a:lnTo>
                <a:lnTo>
                  <a:pt x="10809" y="27457"/>
                </a:lnTo>
                <a:lnTo>
                  <a:pt x="204331" y="0"/>
                </a:lnTo>
                <a:lnTo>
                  <a:pt x="208395" y="2349"/>
                </a:lnTo>
                <a:lnTo>
                  <a:pt x="209540" y="5194"/>
                </a:lnTo>
                <a:lnTo>
                  <a:pt x="201334" y="5194"/>
                </a:lnTo>
                <a:lnTo>
                  <a:pt x="202448" y="7962"/>
                </a:lnTo>
                <a:lnTo>
                  <a:pt x="61733" y="27927"/>
                </a:lnTo>
                <a:lnTo>
                  <a:pt x="13247" y="27927"/>
                </a:lnTo>
                <a:lnTo>
                  <a:pt x="11875" y="35001"/>
                </a:lnTo>
                <a:lnTo>
                  <a:pt x="25496" y="35001"/>
                </a:lnTo>
                <a:lnTo>
                  <a:pt x="76099" y="64223"/>
                </a:lnTo>
                <a:lnTo>
                  <a:pt x="76474" y="65620"/>
                </a:lnTo>
                <a:lnTo>
                  <a:pt x="70892" y="65620"/>
                </a:lnTo>
                <a:lnTo>
                  <a:pt x="68992" y="68911"/>
                </a:lnTo>
                <a:close/>
              </a:path>
              <a:path w="281939" h="275589">
                <a:moveTo>
                  <a:pt x="202448" y="7962"/>
                </a:moveTo>
                <a:lnTo>
                  <a:pt x="201334" y="5194"/>
                </a:lnTo>
                <a:lnTo>
                  <a:pt x="205398" y="7543"/>
                </a:lnTo>
                <a:lnTo>
                  <a:pt x="202448" y="7962"/>
                </a:lnTo>
                <a:close/>
              </a:path>
              <a:path w="281939" h="275589">
                <a:moveTo>
                  <a:pt x="278109" y="186524"/>
                </a:moveTo>
                <a:lnTo>
                  <a:pt x="274308" y="186524"/>
                </a:lnTo>
                <a:lnTo>
                  <a:pt x="279757" y="181800"/>
                </a:lnTo>
                <a:lnTo>
                  <a:pt x="270183" y="176273"/>
                </a:lnTo>
                <a:lnTo>
                  <a:pt x="202448" y="7962"/>
                </a:lnTo>
                <a:lnTo>
                  <a:pt x="205398" y="7543"/>
                </a:lnTo>
                <a:lnTo>
                  <a:pt x="201334" y="5194"/>
                </a:lnTo>
                <a:lnTo>
                  <a:pt x="209540" y="5194"/>
                </a:lnTo>
                <a:lnTo>
                  <a:pt x="281382" y="183680"/>
                </a:lnTo>
                <a:lnTo>
                  <a:pt x="278109" y="186524"/>
                </a:lnTo>
                <a:close/>
              </a:path>
              <a:path w="281939" h="275589">
                <a:moveTo>
                  <a:pt x="11875" y="35001"/>
                </a:moveTo>
                <a:lnTo>
                  <a:pt x="13247" y="27927"/>
                </a:lnTo>
                <a:lnTo>
                  <a:pt x="22810" y="33449"/>
                </a:lnTo>
                <a:lnTo>
                  <a:pt x="11875" y="35001"/>
                </a:lnTo>
                <a:close/>
              </a:path>
              <a:path w="281939" h="275589">
                <a:moveTo>
                  <a:pt x="22810" y="33449"/>
                </a:moveTo>
                <a:lnTo>
                  <a:pt x="13247" y="27927"/>
                </a:lnTo>
                <a:lnTo>
                  <a:pt x="61733" y="27927"/>
                </a:lnTo>
                <a:lnTo>
                  <a:pt x="22810" y="33449"/>
                </a:lnTo>
                <a:close/>
              </a:path>
              <a:path w="281939" h="275589">
                <a:moveTo>
                  <a:pt x="25496" y="35001"/>
                </a:moveTo>
                <a:lnTo>
                  <a:pt x="11875" y="35001"/>
                </a:lnTo>
                <a:lnTo>
                  <a:pt x="22810" y="33449"/>
                </a:lnTo>
                <a:lnTo>
                  <a:pt x="25496" y="35001"/>
                </a:lnTo>
                <a:close/>
              </a:path>
              <a:path w="281939" h="275589">
                <a:moveTo>
                  <a:pt x="72289" y="70815"/>
                </a:moveTo>
                <a:lnTo>
                  <a:pt x="68992" y="68911"/>
                </a:lnTo>
                <a:lnTo>
                  <a:pt x="70892" y="65620"/>
                </a:lnTo>
                <a:lnTo>
                  <a:pt x="72289" y="70815"/>
                </a:lnTo>
                <a:close/>
              </a:path>
              <a:path w="281939" h="275589">
                <a:moveTo>
                  <a:pt x="76697" y="70815"/>
                </a:moveTo>
                <a:lnTo>
                  <a:pt x="72289" y="70815"/>
                </a:lnTo>
                <a:lnTo>
                  <a:pt x="70892" y="65620"/>
                </a:lnTo>
                <a:lnTo>
                  <a:pt x="76474" y="65620"/>
                </a:lnTo>
                <a:lnTo>
                  <a:pt x="77496" y="69430"/>
                </a:lnTo>
                <a:lnTo>
                  <a:pt x="76697" y="70815"/>
                </a:lnTo>
                <a:close/>
              </a:path>
              <a:path w="281939" h="275589">
                <a:moveTo>
                  <a:pt x="142165" y="274967"/>
                </a:moveTo>
                <a:lnTo>
                  <a:pt x="1360" y="193675"/>
                </a:lnTo>
                <a:lnTo>
                  <a:pt x="100" y="188977"/>
                </a:lnTo>
                <a:lnTo>
                  <a:pt x="0" y="188404"/>
                </a:lnTo>
                <a:lnTo>
                  <a:pt x="68992" y="68911"/>
                </a:lnTo>
                <a:lnTo>
                  <a:pt x="72289" y="70815"/>
                </a:lnTo>
                <a:lnTo>
                  <a:pt x="76697" y="70815"/>
                </a:lnTo>
                <a:lnTo>
                  <a:pt x="9573" y="187071"/>
                </a:lnTo>
                <a:lnTo>
                  <a:pt x="5170" y="187071"/>
                </a:lnTo>
                <a:lnTo>
                  <a:pt x="6567" y="192278"/>
                </a:lnTo>
                <a:lnTo>
                  <a:pt x="14189" y="192278"/>
                </a:lnTo>
                <a:lnTo>
                  <a:pt x="142674" y="266458"/>
                </a:lnTo>
                <a:lnTo>
                  <a:pt x="140768" y="269760"/>
                </a:lnTo>
                <a:lnTo>
                  <a:pt x="149572" y="269760"/>
                </a:lnTo>
                <a:lnTo>
                  <a:pt x="147372" y="273570"/>
                </a:lnTo>
                <a:lnTo>
                  <a:pt x="142165" y="274967"/>
                </a:lnTo>
                <a:close/>
              </a:path>
              <a:path w="281939" h="275589">
                <a:moveTo>
                  <a:pt x="149572" y="269760"/>
                </a:moveTo>
                <a:lnTo>
                  <a:pt x="140768" y="269760"/>
                </a:lnTo>
                <a:lnTo>
                  <a:pt x="145975" y="268363"/>
                </a:lnTo>
                <a:lnTo>
                  <a:pt x="142674" y="266458"/>
                </a:lnTo>
                <a:lnTo>
                  <a:pt x="211697" y="146913"/>
                </a:lnTo>
                <a:lnTo>
                  <a:pt x="216904" y="145516"/>
                </a:lnTo>
                <a:lnTo>
                  <a:pt x="225924" y="150723"/>
                </a:lnTo>
                <a:lnTo>
                  <a:pt x="218301" y="150723"/>
                </a:lnTo>
                <a:lnTo>
                  <a:pt x="213094" y="152107"/>
                </a:lnTo>
                <a:lnTo>
                  <a:pt x="216400" y="154016"/>
                </a:lnTo>
                <a:lnTo>
                  <a:pt x="149572" y="269760"/>
                </a:lnTo>
                <a:close/>
              </a:path>
              <a:path w="281939" h="275589">
                <a:moveTo>
                  <a:pt x="216400" y="154016"/>
                </a:moveTo>
                <a:lnTo>
                  <a:pt x="213094" y="152107"/>
                </a:lnTo>
                <a:lnTo>
                  <a:pt x="218301" y="150723"/>
                </a:lnTo>
                <a:lnTo>
                  <a:pt x="216400" y="154016"/>
                </a:lnTo>
                <a:close/>
              </a:path>
              <a:path w="281939" h="275589">
                <a:moveTo>
                  <a:pt x="275947" y="188404"/>
                </a:moveTo>
                <a:lnTo>
                  <a:pt x="216400" y="154016"/>
                </a:lnTo>
                <a:lnTo>
                  <a:pt x="218301" y="150723"/>
                </a:lnTo>
                <a:lnTo>
                  <a:pt x="225924" y="150723"/>
                </a:lnTo>
                <a:lnTo>
                  <a:pt x="270183" y="176273"/>
                </a:lnTo>
                <a:lnTo>
                  <a:pt x="274308" y="186524"/>
                </a:lnTo>
                <a:lnTo>
                  <a:pt x="278109" y="186524"/>
                </a:lnTo>
                <a:lnTo>
                  <a:pt x="275947" y="188404"/>
                </a:lnTo>
                <a:close/>
              </a:path>
              <a:path w="281939" h="275589">
                <a:moveTo>
                  <a:pt x="274308" y="186524"/>
                </a:moveTo>
                <a:lnTo>
                  <a:pt x="270183" y="176273"/>
                </a:lnTo>
                <a:lnTo>
                  <a:pt x="279757" y="181800"/>
                </a:lnTo>
                <a:lnTo>
                  <a:pt x="274308" y="186524"/>
                </a:lnTo>
                <a:close/>
              </a:path>
              <a:path w="281939" h="275589">
                <a:moveTo>
                  <a:pt x="6567" y="192278"/>
                </a:moveTo>
                <a:lnTo>
                  <a:pt x="5170" y="187071"/>
                </a:lnTo>
                <a:lnTo>
                  <a:pt x="8472" y="188977"/>
                </a:lnTo>
                <a:lnTo>
                  <a:pt x="6567" y="192278"/>
                </a:lnTo>
                <a:close/>
              </a:path>
              <a:path w="281939" h="275589">
                <a:moveTo>
                  <a:pt x="8472" y="188977"/>
                </a:moveTo>
                <a:lnTo>
                  <a:pt x="5170" y="187071"/>
                </a:lnTo>
                <a:lnTo>
                  <a:pt x="9573" y="187071"/>
                </a:lnTo>
                <a:lnTo>
                  <a:pt x="8472" y="188977"/>
                </a:lnTo>
                <a:close/>
              </a:path>
              <a:path w="281939" h="275589">
                <a:moveTo>
                  <a:pt x="14189" y="192278"/>
                </a:moveTo>
                <a:lnTo>
                  <a:pt x="6567" y="192278"/>
                </a:lnTo>
                <a:lnTo>
                  <a:pt x="8472" y="188977"/>
                </a:lnTo>
                <a:lnTo>
                  <a:pt x="14189" y="192278"/>
                </a:lnTo>
                <a:close/>
              </a:path>
              <a:path w="281939" h="275589">
                <a:moveTo>
                  <a:pt x="140768" y="269760"/>
                </a:moveTo>
                <a:lnTo>
                  <a:pt x="142674" y="266458"/>
                </a:lnTo>
                <a:lnTo>
                  <a:pt x="145975" y="268363"/>
                </a:lnTo>
                <a:lnTo>
                  <a:pt x="140768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49551" y="3977640"/>
            <a:ext cx="315595" cy="358140"/>
          </a:xfrm>
          <a:custGeom>
            <a:avLst/>
            <a:gdLst/>
            <a:ahLst/>
            <a:cxnLst/>
            <a:rect l="l" t="t" r="r" b="b"/>
            <a:pathLst>
              <a:path w="315594" h="358139">
                <a:moveTo>
                  <a:pt x="252984" y="358139"/>
                </a:moveTo>
                <a:lnTo>
                  <a:pt x="48768" y="312420"/>
                </a:lnTo>
                <a:lnTo>
                  <a:pt x="112775" y="275844"/>
                </a:lnTo>
                <a:lnTo>
                  <a:pt x="0" y="80772"/>
                </a:lnTo>
                <a:lnTo>
                  <a:pt x="140208" y="0"/>
                </a:lnTo>
                <a:lnTo>
                  <a:pt x="252984" y="195072"/>
                </a:lnTo>
                <a:lnTo>
                  <a:pt x="304020" y="195072"/>
                </a:lnTo>
                <a:lnTo>
                  <a:pt x="252984" y="358139"/>
                </a:lnTo>
                <a:close/>
              </a:path>
              <a:path w="315594" h="358139">
                <a:moveTo>
                  <a:pt x="304020" y="195072"/>
                </a:moveTo>
                <a:lnTo>
                  <a:pt x="252984" y="195072"/>
                </a:lnTo>
                <a:lnTo>
                  <a:pt x="315468" y="158496"/>
                </a:lnTo>
                <a:lnTo>
                  <a:pt x="304020" y="19507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45881" y="3973893"/>
            <a:ext cx="323850" cy="365760"/>
          </a:xfrm>
          <a:custGeom>
            <a:avLst/>
            <a:gdLst/>
            <a:ahLst/>
            <a:cxnLst/>
            <a:rect l="l" t="t" r="r" b="b"/>
            <a:pathLst>
              <a:path w="323850" h="365760">
                <a:moveTo>
                  <a:pt x="110863" y="278598"/>
                </a:moveTo>
                <a:lnTo>
                  <a:pt x="0" y="86563"/>
                </a:lnTo>
                <a:lnTo>
                  <a:pt x="1384" y="81356"/>
                </a:lnTo>
                <a:lnTo>
                  <a:pt x="142303" y="0"/>
                </a:lnTo>
                <a:lnTo>
                  <a:pt x="147510" y="1397"/>
                </a:lnTo>
                <a:lnTo>
                  <a:pt x="149710" y="5207"/>
                </a:lnTo>
                <a:lnTo>
                  <a:pt x="140906" y="5207"/>
                </a:lnTo>
                <a:lnTo>
                  <a:pt x="142813" y="8509"/>
                </a:lnTo>
                <a:lnTo>
                  <a:pt x="14213" y="82753"/>
                </a:lnTo>
                <a:lnTo>
                  <a:pt x="6591" y="82753"/>
                </a:lnTo>
                <a:lnTo>
                  <a:pt x="5194" y="87960"/>
                </a:lnTo>
                <a:lnTo>
                  <a:pt x="9597" y="87960"/>
                </a:lnTo>
                <a:lnTo>
                  <a:pt x="118568" y="276694"/>
                </a:lnTo>
                <a:lnTo>
                  <a:pt x="114160" y="276694"/>
                </a:lnTo>
                <a:lnTo>
                  <a:pt x="110863" y="278598"/>
                </a:lnTo>
                <a:close/>
              </a:path>
              <a:path w="323850" h="365760">
                <a:moveTo>
                  <a:pt x="142813" y="8509"/>
                </a:moveTo>
                <a:lnTo>
                  <a:pt x="140906" y="5207"/>
                </a:lnTo>
                <a:lnTo>
                  <a:pt x="146113" y="6604"/>
                </a:lnTo>
                <a:lnTo>
                  <a:pt x="142813" y="8509"/>
                </a:lnTo>
                <a:close/>
              </a:path>
              <a:path w="323850" h="365760">
                <a:moveTo>
                  <a:pt x="258889" y="201930"/>
                </a:moveTo>
                <a:lnTo>
                  <a:pt x="253682" y="200533"/>
                </a:lnTo>
                <a:lnTo>
                  <a:pt x="142813" y="8509"/>
                </a:lnTo>
                <a:lnTo>
                  <a:pt x="146113" y="6604"/>
                </a:lnTo>
                <a:lnTo>
                  <a:pt x="140906" y="5207"/>
                </a:lnTo>
                <a:lnTo>
                  <a:pt x="149710" y="5207"/>
                </a:lnTo>
                <a:lnTo>
                  <a:pt x="258385" y="193429"/>
                </a:lnTo>
                <a:lnTo>
                  <a:pt x="255079" y="195338"/>
                </a:lnTo>
                <a:lnTo>
                  <a:pt x="260286" y="196723"/>
                </a:lnTo>
                <a:lnTo>
                  <a:pt x="267910" y="196723"/>
                </a:lnTo>
                <a:lnTo>
                  <a:pt x="258889" y="201930"/>
                </a:lnTo>
                <a:close/>
              </a:path>
              <a:path w="323850" h="365760">
                <a:moveTo>
                  <a:pt x="5194" y="87960"/>
                </a:moveTo>
                <a:lnTo>
                  <a:pt x="6591" y="82753"/>
                </a:lnTo>
                <a:lnTo>
                  <a:pt x="8496" y="86053"/>
                </a:lnTo>
                <a:lnTo>
                  <a:pt x="5194" y="87960"/>
                </a:lnTo>
                <a:close/>
              </a:path>
              <a:path w="323850" h="365760">
                <a:moveTo>
                  <a:pt x="8496" y="86053"/>
                </a:moveTo>
                <a:lnTo>
                  <a:pt x="6591" y="82753"/>
                </a:lnTo>
                <a:lnTo>
                  <a:pt x="14213" y="82753"/>
                </a:lnTo>
                <a:lnTo>
                  <a:pt x="8496" y="86053"/>
                </a:lnTo>
                <a:close/>
              </a:path>
              <a:path w="323850" h="365760">
                <a:moveTo>
                  <a:pt x="9597" y="87960"/>
                </a:moveTo>
                <a:lnTo>
                  <a:pt x="5194" y="87960"/>
                </a:lnTo>
                <a:lnTo>
                  <a:pt x="8496" y="86053"/>
                </a:lnTo>
                <a:lnTo>
                  <a:pt x="9597" y="87960"/>
                </a:lnTo>
                <a:close/>
              </a:path>
              <a:path w="323850" h="365760">
                <a:moveTo>
                  <a:pt x="267910" y="196723"/>
                </a:moveTo>
                <a:lnTo>
                  <a:pt x="260286" y="196723"/>
                </a:lnTo>
                <a:lnTo>
                  <a:pt x="258385" y="193429"/>
                </a:lnTo>
                <a:lnTo>
                  <a:pt x="317982" y="159016"/>
                </a:lnTo>
                <a:lnTo>
                  <a:pt x="320672" y="161175"/>
                </a:lnTo>
                <a:lnTo>
                  <a:pt x="316242" y="161175"/>
                </a:lnTo>
                <a:lnTo>
                  <a:pt x="313311" y="170516"/>
                </a:lnTo>
                <a:lnTo>
                  <a:pt x="267910" y="196723"/>
                </a:lnTo>
                <a:close/>
              </a:path>
              <a:path w="323850" h="365760">
                <a:moveTo>
                  <a:pt x="313311" y="170516"/>
                </a:moveTo>
                <a:lnTo>
                  <a:pt x="316242" y="161175"/>
                </a:lnTo>
                <a:lnTo>
                  <a:pt x="321792" y="165620"/>
                </a:lnTo>
                <a:lnTo>
                  <a:pt x="313311" y="170516"/>
                </a:lnTo>
                <a:close/>
              </a:path>
              <a:path w="323850" h="365760">
                <a:moveTo>
                  <a:pt x="261613" y="360692"/>
                </a:moveTo>
                <a:lnTo>
                  <a:pt x="253631" y="360692"/>
                </a:lnTo>
                <a:lnTo>
                  <a:pt x="258089" y="358114"/>
                </a:lnTo>
                <a:lnTo>
                  <a:pt x="254679" y="357353"/>
                </a:lnTo>
                <a:lnTo>
                  <a:pt x="313311" y="170516"/>
                </a:lnTo>
                <a:lnTo>
                  <a:pt x="321792" y="165620"/>
                </a:lnTo>
                <a:lnTo>
                  <a:pt x="316242" y="161175"/>
                </a:lnTo>
                <a:lnTo>
                  <a:pt x="320672" y="161175"/>
                </a:lnTo>
                <a:lnTo>
                  <a:pt x="323519" y="163461"/>
                </a:lnTo>
                <a:lnTo>
                  <a:pt x="261613" y="360692"/>
                </a:lnTo>
                <a:close/>
              </a:path>
              <a:path w="323850" h="365760">
                <a:moveTo>
                  <a:pt x="260286" y="196723"/>
                </a:moveTo>
                <a:lnTo>
                  <a:pt x="255079" y="195338"/>
                </a:lnTo>
                <a:lnTo>
                  <a:pt x="258385" y="193429"/>
                </a:lnTo>
                <a:lnTo>
                  <a:pt x="260286" y="196723"/>
                </a:lnTo>
                <a:close/>
              </a:path>
              <a:path w="323850" h="365760">
                <a:moveTo>
                  <a:pt x="112763" y="281889"/>
                </a:moveTo>
                <a:lnTo>
                  <a:pt x="110863" y="278598"/>
                </a:lnTo>
                <a:lnTo>
                  <a:pt x="114160" y="276694"/>
                </a:lnTo>
                <a:lnTo>
                  <a:pt x="112763" y="281889"/>
                </a:lnTo>
                <a:close/>
              </a:path>
              <a:path w="323850" h="365760">
                <a:moveTo>
                  <a:pt x="118345" y="281889"/>
                </a:moveTo>
                <a:lnTo>
                  <a:pt x="112763" y="281889"/>
                </a:lnTo>
                <a:lnTo>
                  <a:pt x="114160" y="276694"/>
                </a:lnTo>
                <a:lnTo>
                  <a:pt x="118568" y="276694"/>
                </a:lnTo>
                <a:lnTo>
                  <a:pt x="119367" y="278079"/>
                </a:lnTo>
                <a:lnTo>
                  <a:pt x="118345" y="281889"/>
                </a:lnTo>
                <a:close/>
              </a:path>
              <a:path w="323850" h="365760">
                <a:moveTo>
                  <a:pt x="256438" y="365556"/>
                </a:moveTo>
                <a:lnTo>
                  <a:pt x="52336" y="320027"/>
                </a:lnTo>
                <a:lnTo>
                  <a:pt x="51257" y="313004"/>
                </a:lnTo>
                <a:lnTo>
                  <a:pt x="110863" y="278598"/>
                </a:lnTo>
                <a:lnTo>
                  <a:pt x="112763" y="281889"/>
                </a:lnTo>
                <a:lnTo>
                  <a:pt x="118345" y="281889"/>
                </a:lnTo>
                <a:lnTo>
                  <a:pt x="117970" y="283286"/>
                </a:lnTo>
                <a:lnTo>
                  <a:pt x="67229" y="312585"/>
                </a:lnTo>
                <a:lnTo>
                  <a:pt x="54000" y="312585"/>
                </a:lnTo>
                <a:lnTo>
                  <a:pt x="55067" y="319608"/>
                </a:lnTo>
                <a:lnTo>
                  <a:pt x="85481" y="319608"/>
                </a:lnTo>
                <a:lnTo>
                  <a:pt x="254679" y="357353"/>
                </a:lnTo>
                <a:lnTo>
                  <a:pt x="253631" y="360692"/>
                </a:lnTo>
                <a:lnTo>
                  <a:pt x="261613" y="360692"/>
                </a:lnTo>
                <a:lnTo>
                  <a:pt x="260896" y="362978"/>
                </a:lnTo>
                <a:lnTo>
                  <a:pt x="256438" y="365556"/>
                </a:lnTo>
                <a:close/>
              </a:path>
              <a:path w="323850" h="365760">
                <a:moveTo>
                  <a:pt x="55067" y="319608"/>
                </a:moveTo>
                <a:lnTo>
                  <a:pt x="54000" y="312585"/>
                </a:lnTo>
                <a:lnTo>
                  <a:pt x="63543" y="314713"/>
                </a:lnTo>
                <a:lnTo>
                  <a:pt x="55067" y="319608"/>
                </a:lnTo>
                <a:close/>
              </a:path>
              <a:path w="323850" h="365760">
                <a:moveTo>
                  <a:pt x="63543" y="314713"/>
                </a:moveTo>
                <a:lnTo>
                  <a:pt x="54000" y="312585"/>
                </a:lnTo>
                <a:lnTo>
                  <a:pt x="67229" y="312585"/>
                </a:lnTo>
                <a:lnTo>
                  <a:pt x="63543" y="314713"/>
                </a:lnTo>
                <a:close/>
              </a:path>
              <a:path w="323850" h="365760">
                <a:moveTo>
                  <a:pt x="85481" y="319608"/>
                </a:moveTo>
                <a:lnTo>
                  <a:pt x="55067" y="319608"/>
                </a:lnTo>
                <a:lnTo>
                  <a:pt x="63543" y="314713"/>
                </a:lnTo>
                <a:lnTo>
                  <a:pt x="85481" y="319608"/>
                </a:lnTo>
                <a:close/>
              </a:path>
              <a:path w="323850" h="365760">
                <a:moveTo>
                  <a:pt x="253631" y="360692"/>
                </a:moveTo>
                <a:lnTo>
                  <a:pt x="254679" y="357353"/>
                </a:lnTo>
                <a:lnTo>
                  <a:pt x="258089" y="358114"/>
                </a:lnTo>
                <a:lnTo>
                  <a:pt x="253631" y="36069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29383" y="1636776"/>
            <a:ext cx="3950335" cy="441959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8" y="0"/>
                </a:lnTo>
                <a:lnTo>
                  <a:pt x="3950208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20313" y="1765660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游客体验层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73935" y="1616963"/>
            <a:ext cx="510540" cy="462280"/>
          </a:xfrm>
          <a:custGeom>
            <a:avLst/>
            <a:gdLst/>
            <a:ahLst/>
            <a:cxnLst/>
            <a:rect l="l" t="t" r="r" b="b"/>
            <a:pathLst>
              <a:path w="510539" h="462280">
                <a:moveTo>
                  <a:pt x="379475" y="461772"/>
                </a:moveTo>
                <a:lnTo>
                  <a:pt x="132587" y="461772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0124"/>
                </a:lnTo>
                <a:lnTo>
                  <a:pt x="379475" y="4617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70989" y="1613535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30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30">
                <a:moveTo>
                  <a:pt x="509668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30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30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30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30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30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30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46033" y="1756643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60904" y="2862072"/>
            <a:ext cx="3426460" cy="441959"/>
          </a:xfrm>
          <a:custGeom>
            <a:avLst/>
            <a:gdLst/>
            <a:ahLst/>
            <a:cxnLst/>
            <a:rect l="l" t="t" r="r" b="b"/>
            <a:pathLst>
              <a:path w="3426460" h="441960">
                <a:moveTo>
                  <a:pt x="0" y="0"/>
                </a:moveTo>
                <a:lnTo>
                  <a:pt x="3425952" y="0"/>
                </a:lnTo>
                <a:lnTo>
                  <a:pt x="3425952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789298" y="2991819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景区管理层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62200" y="2842260"/>
            <a:ext cx="510540" cy="462280"/>
          </a:xfrm>
          <a:custGeom>
            <a:avLst/>
            <a:gdLst/>
            <a:ahLst/>
            <a:cxnLst/>
            <a:rect l="l" t="t" r="r" b="b"/>
            <a:pathLst>
              <a:path w="510539" h="462279">
                <a:moveTo>
                  <a:pt x="379475" y="461772"/>
                </a:moveTo>
                <a:lnTo>
                  <a:pt x="132587" y="461772"/>
                </a:lnTo>
                <a:lnTo>
                  <a:pt x="0" y="231647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1647"/>
                </a:lnTo>
                <a:lnTo>
                  <a:pt x="379475" y="4617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59355" y="2839072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54"/>
                </a:lnTo>
                <a:lnTo>
                  <a:pt x="0" y="232270"/>
                </a:lnTo>
                <a:lnTo>
                  <a:pt x="132003" y="1905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05"/>
                </a:lnTo>
                <a:lnTo>
                  <a:pt x="387544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85" y="232270"/>
                </a:lnTo>
                <a:lnTo>
                  <a:pt x="6616" y="232270"/>
                </a:lnTo>
                <a:lnTo>
                  <a:pt x="6616" y="236054"/>
                </a:lnTo>
                <a:lnTo>
                  <a:pt x="8785" y="236054"/>
                </a:lnTo>
                <a:lnTo>
                  <a:pt x="137528" y="460717"/>
                </a:lnTo>
                <a:lnTo>
                  <a:pt x="135305" y="460717"/>
                </a:lnTo>
                <a:lnTo>
                  <a:pt x="138620" y="462622"/>
                </a:lnTo>
                <a:lnTo>
                  <a:pt x="387544" y="462622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29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29">
                <a:moveTo>
                  <a:pt x="509671" y="234162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43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71" y="234162"/>
                </a:lnTo>
                <a:close/>
              </a:path>
              <a:path w="517525" h="468629">
                <a:moveTo>
                  <a:pt x="388643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44" y="5702"/>
                </a:lnTo>
                <a:lnTo>
                  <a:pt x="388643" y="7620"/>
                </a:lnTo>
                <a:close/>
              </a:path>
              <a:path w="517525" h="468629">
                <a:moveTo>
                  <a:pt x="6616" y="236054"/>
                </a:moveTo>
                <a:lnTo>
                  <a:pt x="6616" y="232270"/>
                </a:lnTo>
                <a:lnTo>
                  <a:pt x="7701" y="234162"/>
                </a:lnTo>
                <a:lnTo>
                  <a:pt x="6616" y="236054"/>
                </a:lnTo>
                <a:close/>
              </a:path>
              <a:path w="517525" h="468629">
                <a:moveTo>
                  <a:pt x="7701" y="234162"/>
                </a:moveTo>
                <a:lnTo>
                  <a:pt x="6616" y="232270"/>
                </a:lnTo>
                <a:lnTo>
                  <a:pt x="8785" y="232270"/>
                </a:lnTo>
                <a:lnTo>
                  <a:pt x="7701" y="234162"/>
                </a:lnTo>
                <a:close/>
              </a:path>
              <a:path w="517525" h="468629">
                <a:moveTo>
                  <a:pt x="510755" y="236054"/>
                </a:moveTo>
                <a:lnTo>
                  <a:pt x="509671" y="234162"/>
                </a:lnTo>
                <a:lnTo>
                  <a:pt x="510755" y="232270"/>
                </a:lnTo>
                <a:lnTo>
                  <a:pt x="510755" y="236054"/>
                </a:lnTo>
                <a:close/>
              </a:path>
              <a:path w="517525" h="468629">
                <a:moveTo>
                  <a:pt x="517372" y="236054"/>
                </a:moveTo>
                <a:lnTo>
                  <a:pt x="510755" y="236054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54"/>
                </a:lnTo>
                <a:close/>
              </a:path>
              <a:path w="517525" h="468629">
                <a:moveTo>
                  <a:pt x="8785" y="236054"/>
                </a:moveTo>
                <a:lnTo>
                  <a:pt x="6616" y="236054"/>
                </a:lnTo>
                <a:lnTo>
                  <a:pt x="7701" y="234162"/>
                </a:lnTo>
                <a:lnTo>
                  <a:pt x="8785" y="236054"/>
                </a:lnTo>
                <a:close/>
              </a:path>
              <a:path w="517525" h="468629">
                <a:moveTo>
                  <a:pt x="378764" y="462622"/>
                </a:moveTo>
                <a:lnTo>
                  <a:pt x="509671" y="234162"/>
                </a:lnTo>
                <a:lnTo>
                  <a:pt x="510755" y="236054"/>
                </a:lnTo>
                <a:lnTo>
                  <a:pt x="517372" y="236054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22"/>
                </a:lnTo>
                <a:close/>
              </a:path>
              <a:path w="517525" h="468629">
                <a:moveTo>
                  <a:pt x="138620" y="462622"/>
                </a:moveTo>
                <a:lnTo>
                  <a:pt x="135305" y="460717"/>
                </a:lnTo>
                <a:lnTo>
                  <a:pt x="137528" y="460717"/>
                </a:lnTo>
                <a:lnTo>
                  <a:pt x="138620" y="462622"/>
                </a:lnTo>
                <a:close/>
              </a:path>
              <a:path w="517525" h="468629">
                <a:moveTo>
                  <a:pt x="378764" y="462622"/>
                </a:moveTo>
                <a:lnTo>
                  <a:pt x="138620" y="462622"/>
                </a:lnTo>
                <a:lnTo>
                  <a:pt x="137528" y="460717"/>
                </a:lnTo>
                <a:lnTo>
                  <a:pt x="379856" y="460717"/>
                </a:lnTo>
                <a:lnTo>
                  <a:pt x="378764" y="462622"/>
                </a:lnTo>
                <a:close/>
              </a:path>
              <a:path w="517525" h="468629">
                <a:moveTo>
                  <a:pt x="387544" y="462622"/>
                </a:moveTo>
                <a:lnTo>
                  <a:pt x="378764" y="462622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44" y="46262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34399" y="298218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99132" y="4172711"/>
            <a:ext cx="3412490" cy="451484"/>
          </a:xfrm>
          <a:custGeom>
            <a:avLst/>
            <a:gdLst/>
            <a:ahLst/>
            <a:cxnLst/>
            <a:rect l="l" t="t" r="r" b="b"/>
            <a:pathLst>
              <a:path w="3412490" h="451485">
                <a:moveTo>
                  <a:pt x="0" y="0"/>
                </a:moveTo>
                <a:lnTo>
                  <a:pt x="3412236" y="0"/>
                </a:lnTo>
                <a:lnTo>
                  <a:pt x="3412236" y="451103"/>
                </a:lnTo>
                <a:lnTo>
                  <a:pt x="0" y="451103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320034" y="4306879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基础建设层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45207" y="4162044"/>
            <a:ext cx="512445" cy="462280"/>
          </a:xfrm>
          <a:custGeom>
            <a:avLst/>
            <a:gdLst/>
            <a:ahLst/>
            <a:cxnLst/>
            <a:rect l="l" t="t" r="r" b="b"/>
            <a:pathLst>
              <a:path w="512444" h="462279">
                <a:moveTo>
                  <a:pt x="379475" y="461771"/>
                </a:moveTo>
                <a:lnTo>
                  <a:pt x="132587" y="461771"/>
                </a:lnTo>
                <a:lnTo>
                  <a:pt x="0" y="230123"/>
                </a:lnTo>
                <a:lnTo>
                  <a:pt x="132587" y="0"/>
                </a:lnTo>
                <a:lnTo>
                  <a:pt x="379475" y="0"/>
                </a:lnTo>
                <a:lnTo>
                  <a:pt x="512064" y="230123"/>
                </a:lnTo>
                <a:lnTo>
                  <a:pt x="379475" y="46177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42490" y="4158564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82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85" y="232282"/>
                </a:lnTo>
                <a:lnTo>
                  <a:pt x="6616" y="232282"/>
                </a:lnTo>
                <a:lnTo>
                  <a:pt x="6616" y="236067"/>
                </a:lnTo>
                <a:lnTo>
                  <a:pt x="8785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29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29">
                <a:moveTo>
                  <a:pt x="509671" y="234175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82"/>
                </a:lnTo>
                <a:lnTo>
                  <a:pt x="510755" y="232282"/>
                </a:lnTo>
                <a:lnTo>
                  <a:pt x="509671" y="234175"/>
                </a:lnTo>
                <a:close/>
              </a:path>
              <a:path w="517525" h="468629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82"/>
                </a:lnTo>
                <a:lnTo>
                  <a:pt x="7701" y="234175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1" y="234175"/>
                </a:moveTo>
                <a:lnTo>
                  <a:pt x="6616" y="232282"/>
                </a:lnTo>
                <a:lnTo>
                  <a:pt x="8785" y="232282"/>
                </a:lnTo>
                <a:lnTo>
                  <a:pt x="7701" y="234175"/>
                </a:lnTo>
                <a:close/>
              </a:path>
              <a:path w="517525" h="468629">
                <a:moveTo>
                  <a:pt x="510755" y="236067"/>
                </a:moveTo>
                <a:lnTo>
                  <a:pt x="509671" y="234175"/>
                </a:lnTo>
                <a:lnTo>
                  <a:pt x="510755" y="232282"/>
                </a:lnTo>
                <a:lnTo>
                  <a:pt x="510755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55" y="236067"/>
                </a:lnTo>
                <a:lnTo>
                  <a:pt x="510755" y="232282"/>
                </a:lnTo>
                <a:lnTo>
                  <a:pt x="517372" y="232282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85" y="236067"/>
                </a:moveTo>
                <a:lnTo>
                  <a:pt x="6616" y="236067"/>
                </a:lnTo>
                <a:lnTo>
                  <a:pt x="7701" y="234175"/>
                </a:lnTo>
                <a:lnTo>
                  <a:pt x="8785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71" y="234175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217534" y="4301672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1475" y="3005327"/>
            <a:ext cx="484631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820534" y="1081166"/>
            <a:ext cx="4044950" cy="519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景区管理层包括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音视频监控系统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门禁系统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一卡通系统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背景音乐及应急广播系统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电子巡更系统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无线对讲系统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客流统计系统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景区游览车车辆指挥调度管理系统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楼宇设备监控系统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10.智能照明系统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11.能源管理系统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12.智能化系统集成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93989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音视频监控系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2855" y="4239021"/>
            <a:ext cx="807085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92725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1.存储设备采用磁盘阵列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2.显示设备采用液晶拼接屏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3.售票大厅、出入口等重要位置处，摄像机采用带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智能分析、目标定位追踪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能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的机型，同时增设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拾音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功能，以更好地保障人身财产安全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32532" y="781812"/>
            <a:ext cx="6188964" cy="34046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93989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门禁系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2954" y="4442221"/>
            <a:ext cx="772795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1.刷卡、指纹、生物识别、手机NFC、手机摇一摇、二维码等多种开门方式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2.财务室等重要房间设置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6204" y="871727"/>
            <a:ext cx="4495800" cy="3314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93989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一卡通系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2954" y="4678441"/>
            <a:ext cx="53111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设计建议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门禁、考勤、消费等相结合，一卡在手，通行无忧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8651" y="851916"/>
            <a:ext cx="6888480" cy="37246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61985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背景音乐及应急广播系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4020" y="3983751"/>
            <a:ext cx="7611109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设计建议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1.按功能区设置背景音乐分区，以播放不同的音乐，宣传各功能区的特点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2.实现与消防联动功能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685" y="923359"/>
            <a:ext cx="38290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4772" y="964691"/>
            <a:ext cx="7411211" cy="26289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电子巡更系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080" y="5005466"/>
            <a:ext cx="485267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88845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“互联网+”云巡系统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无需布线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，实时数据传输，同时可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拍照上传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291" y="851916"/>
            <a:ext cx="5623560" cy="36819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84391" y="851916"/>
            <a:ext cx="5309616" cy="3768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无线对讲系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714" y="4957841"/>
            <a:ext cx="324358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5443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1.数字式对讲系统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2.多信道设置，满足不同需求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73451" y="847344"/>
            <a:ext cx="6306311" cy="38953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93989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客流统计系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4789" y="3980576"/>
            <a:ext cx="807085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830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1.采用前端数据分析，使数据准确、快速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2.自动进行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游客密度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分析，联动信息发布系统、手机客户端，将各功能区有关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信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息及时推送给游客，帮助游客规划游览路线，缓解个别功能区的游客压力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3.前端数据及时传输存储，以供平台大数据分析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6292" y="847344"/>
            <a:ext cx="6402324" cy="286664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90476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0" y="6787895"/>
            <a:ext cx="12184380" cy="64135"/>
          </a:xfrm>
          <a:custGeom>
            <a:avLst/>
            <a:gdLst/>
            <a:ahLst/>
            <a:cxnLst/>
            <a:rect l="l" t="t" r="r" b="b"/>
            <a:pathLst>
              <a:path w="12184380" h="64134">
                <a:moveTo>
                  <a:pt x="0" y="0"/>
                </a:moveTo>
                <a:lnTo>
                  <a:pt x="12184380" y="0"/>
                </a:lnTo>
                <a:lnTo>
                  <a:pt x="12184380" y="64007"/>
                </a:lnTo>
                <a:lnTo>
                  <a:pt x="0" y="64007"/>
                </a:lnTo>
                <a:lnTo>
                  <a:pt x="0" y="0"/>
                </a:lnTo>
                <a:close/>
              </a:path>
            </a:pathLst>
          </a:custGeom>
          <a:solidFill>
            <a:srgbClr val="0052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775195"/>
            <a:ext cx="12192000" cy="83185"/>
          </a:xfrm>
          <a:custGeom>
            <a:avLst/>
            <a:gdLst/>
            <a:ahLst/>
            <a:cxnLst/>
            <a:rect l="l" t="t" r="r" b="b"/>
            <a:pathLst>
              <a:path w="12192000" h="83184">
                <a:moveTo>
                  <a:pt x="12192000" y="82803"/>
                </a:moveTo>
                <a:lnTo>
                  <a:pt x="0" y="82803"/>
                </a:lnTo>
                <a:lnTo>
                  <a:pt x="0" y="2859"/>
                </a:lnTo>
                <a:lnTo>
                  <a:pt x="876" y="2133"/>
                </a:lnTo>
                <a:lnTo>
                  <a:pt x="3073" y="965"/>
                </a:lnTo>
                <a:lnTo>
                  <a:pt x="5461" y="241"/>
                </a:lnTo>
                <a:lnTo>
                  <a:pt x="7937" y="0"/>
                </a:lnTo>
                <a:lnTo>
                  <a:pt x="12192000" y="0"/>
                </a:lnTo>
                <a:lnTo>
                  <a:pt x="12192000" y="12700"/>
                </a:lnTo>
                <a:lnTo>
                  <a:pt x="20637" y="12700"/>
                </a:lnTo>
                <a:lnTo>
                  <a:pt x="7937" y="25400"/>
                </a:lnTo>
                <a:lnTo>
                  <a:pt x="20637" y="25400"/>
                </a:lnTo>
                <a:lnTo>
                  <a:pt x="20637" y="64401"/>
                </a:lnTo>
                <a:lnTo>
                  <a:pt x="7937" y="64401"/>
                </a:lnTo>
                <a:lnTo>
                  <a:pt x="20637" y="77101"/>
                </a:lnTo>
                <a:lnTo>
                  <a:pt x="12192000" y="77101"/>
                </a:lnTo>
                <a:lnTo>
                  <a:pt x="12192000" y="82803"/>
                </a:lnTo>
                <a:close/>
              </a:path>
              <a:path w="12192000" h="83184">
                <a:moveTo>
                  <a:pt x="20637" y="25400"/>
                </a:moveTo>
                <a:lnTo>
                  <a:pt x="7937" y="25400"/>
                </a:lnTo>
                <a:lnTo>
                  <a:pt x="20637" y="12700"/>
                </a:lnTo>
                <a:lnTo>
                  <a:pt x="20637" y="25400"/>
                </a:lnTo>
                <a:close/>
              </a:path>
              <a:path w="12192000" h="83184">
                <a:moveTo>
                  <a:pt x="12179300" y="25400"/>
                </a:moveTo>
                <a:lnTo>
                  <a:pt x="20637" y="25400"/>
                </a:lnTo>
                <a:lnTo>
                  <a:pt x="20637" y="12700"/>
                </a:lnTo>
                <a:lnTo>
                  <a:pt x="12179300" y="12700"/>
                </a:lnTo>
                <a:lnTo>
                  <a:pt x="12179300" y="25400"/>
                </a:lnTo>
                <a:close/>
              </a:path>
              <a:path w="12192000" h="83184">
                <a:moveTo>
                  <a:pt x="12179300" y="77101"/>
                </a:moveTo>
                <a:lnTo>
                  <a:pt x="12179300" y="12700"/>
                </a:lnTo>
                <a:lnTo>
                  <a:pt x="12192000" y="25400"/>
                </a:lnTo>
                <a:lnTo>
                  <a:pt x="12192000" y="64401"/>
                </a:lnTo>
                <a:lnTo>
                  <a:pt x="12179300" y="77101"/>
                </a:lnTo>
                <a:close/>
              </a:path>
              <a:path w="12192000" h="83184">
                <a:moveTo>
                  <a:pt x="12192000" y="25400"/>
                </a:moveTo>
                <a:lnTo>
                  <a:pt x="12179300" y="12700"/>
                </a:lnTo>
                <a:lnTo>
                  <a:pt x="12192000" y="12700"/>
                </a:lnTo>
                <a:lnTo>
                  <a:pt x="12192000" y="25400"/>
                </a:lnTo>
                <a:close/>
              </a:path>
              <a:path w="12192000" h="83184">
                <a:moveTo>
                  <a:pt x="20637" y="77101"/>
                </a:moveTo>
                <a:lnTo>
                  <a:pt x="7937" y="64401"/>
                </a:lnTo>
                <a:lnTo>
                  <a:pt x="20637" y="64401"/>
                </a:lnTo>
                <a:lnTo>
                  <a:pt x="20637" y="77101"/>
                </a:lnTo>
                <a:close/>
              </a:path>
              <a:path w="12192000" h="83184">
                <a:moveTo>
                  <a:pt x="12179300" y="77101"/>
                </a:moveTo>
                <a:lnTo>
                  <a:pt x="20637" y="77101"/>
                </a:lnTo>
                <a:lnTo>
                  <a:pt x="20637" y="64401"/>
                </a:lnTo>
                <a:lnTo>
                  <a:pt x="12179300" y="64401"/>
                </a:lnTo>
                <a:lnTo>
                  <a:pt x="12179300" y="77101"/>
                </a:lnTo>
                <a:close/>
              </a:path>
              <a:path w="12192000" h="83184">
                <a:moveTo>
                  <a:pt x="12192000" y="77101"/>
                </a:moveTo>
                <a:lnTo>
                  <a:pt x="12179300" y="77101"/>
                </a:lnTo>
                <a:lnTo>
                  <a:pt x="12192000" y="64401"/>
                </a:lnTo>
                <a:lnTo>
                  <a:pt x="12192000" y="77101"/>
                </a:lnTo>
                <a:close/>
              </a:path>
            </a:pathLst>
          </a:custGeom>
          <a:solidFill>
            <a:srgbClr val="0052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1584" y="184861"/>
            <a:ext cx="509485" cy="509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52244" y="763523"/>
            <a:ext cx="7574280" cy="5177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115570" y="283563"/>
            <a:ext cx="12423140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小镇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系统整体架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构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景区游览车车辆指挥调度管理系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1229" y="1147841"/>
            <a:ext cx="2783840" cy="217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8615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包含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1.地图和GPS定位系统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2.报警子系统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3.管理和统计子系统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4.调度和预案管理子系统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5.信息发布系统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6.移动应用子系统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7.车载监控子系统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047" y="851916"/>
            <a:ext cx="5337048" cy="44058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楼宇设备监控系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1659" y="1057671"/>
            <a:ext cx="496824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1.暖通设备、给排水设备、送/排风设备、变配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电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设备等进行监测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2.对室内外环境进行监测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472" y="891539"/>
            <a:ext cx="6506209" cy="5076825"/>
          </a:xfrm>
          <a:custGeom>
            <a:avLst/>
            <a:gdLst/>
            <a:ahLst/>
            <a:cxnLst/>
            <a:rect l="l" t="t" r="r" b="b"/>
            <a:pathLst>
              <a:path w="6506209" h="5076825">
                <a:moveTo>
                  <a:pt x="0" y="0"/>
                </a:moveTo>
                <a:lnTo>
                  <a:pt x="6505956" y="0"/>
                </a:lnTo>
                <a:lnTo>
                  <a:pt x="6505956" y="5076444"/>
                </a:lnTo>
                <a:lnTo>
                  <a:pt x="0" y="50764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7472" y="891539"/>
            <a:ext cx="6505956" cy="50764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智能照明系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8395" y="904001"/>
            <a:ext cx="554228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1417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1.对公共照明、夜景照明等进行控制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2.可按时间表控制，也可利用光照度传感器辅助控制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8995" y="851916"/>
            <a:ext cx="5780532" cy="43525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能源管理系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8434" y="2167016"/>
            <a:ext cx="393319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495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1.按不同机电设备，采集能耗数据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2.可显示总能耗情况，也可单独显示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3.对数据多种分析，以提供决策依据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" y="975360"/>
            <a:ext cx="4436364" cy="28392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4715" y="3941064"/>
            <a:ext cx="4046220" cy="248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39201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景区管理层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智能化系统集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成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9630" y="2022236"/>
            <a:ext cx="462280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1.集中管理，数据共享，解决信息孤岛问题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2.提高管理效率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556" y="993647"/>
            <a:ext cx="6862572" cy="40797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3666" y="1682495"/>
            <a:ext cx="986523" cy="30985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应用子系统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基础建设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层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925" y="2601467"/>
            <a:ext cx="350431" cy="364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4578" y="2153132"/>
            <a:ext cx="1311275" cy="2169160"/>
          </a:xfrm>
          <a:custGeom>
            <a:avLst/>
            <a:gdLst/>
            <a:ahLst/>
            <a:cxnLst/>
            <a:rect l="l" t="t" r="r" b="b"/>
            <a:pathLst>
              <a:path w="1311275" h="2169160">
                <a:moveTo>
                  <a:pt x="263601" y="2168804"/>
                </a:moveTo>
                <a:lnTo>
                  <a:pt x="223050" y="2154821"/>
                </a:lnTo>
                <a:lnTo>
                  <a:pt x="184746" y="2119884"/>
                </a:lnTo>
                <a:lnTo>
                  <a:pt x="162217" y="2082609"/>
                </a:lnTo>
                <a:lnTo>
                  <a:pt x="137439" y="2038350"/>
                </a:lnTo>
                <a:lnTo>
                  <a:pt x="117157" y="1982431"/>
                </a:lnTo>
                <a:lnTo>
                  <a:pt x="96875" y="1921865"/>
                </a:lnTo>
                <a:lnTo>
                  <a:pt x="78854" y="1849653"/>
                </a:lnTo>
                <a:lnTo>
                  <a:pt x="60832" y="1772780"/>
                </a:lnTo>
                <a:lnTo>
                  <a:pt x="45059" y="1691246"/>
                </a:lnTo>
                <a:lnTo>
                  <a:pt x="33794" y="1600390"/>
                </a:lnTo>
                <a:lnTo>
                  <a:pt x="22529" y="1507210"/>
                </a:lnTo>
                <a:lnTo>
                  <a:pt x="13525" y="1407045"/>
                </a:lnTo>
                <a:lnTo>
                  <a:pt x="6769" y="1302219"/>
                </a:lnTo>
                <a:lnTo>
                  <a:pt x="2260" y="1195057"/>
                </a:lnTo>
                <a:lnTo>
                  <a:pt x="0" y="1083233"/>
                </a:lnTo>
                <a:lnTo>
                  <a:pt x="2260" y="973747"/>
                </a:lnTo>
                <a:lnTo>
                  <a:pt x="6769" y="866584"/>
                </a:lnTo>
                <a:lnTo>
                  <a:pt x="13525" y="761758"/>
                </a:lnTo>
                <a:lnTo>
                  <a:pt x="22529" y="661593"/>
                </a:lnTo>
                <a:lnTo>
                  <a:pt x="33794" y="568413"/>
                </a:lnTo>
                <a:lnTo>
                  <a:pt x="45059" y="477558"/>
                </a:lnTo>
                <a:lnTo>
                  <a:pt x="60832" y="393700"/>
                </a:lnTo>
                <a:lnTo>
                  <a:pt x="78854" y="316814"/>
                </a:lnTo>
                <a:lnTo>
                  <a:pt x="96875" y="246938"/>
                </a:lnTo>
                <a:lnTo>
                  <a:pt x="117157" y="184035"/>
                </a:lnTo>
                <a:lnTo>
                  <a:pt x="137439" y="130454"/>
                </a:lnTo>
                <a:lnTo>
                  <a:pt x="162217" y="86194"/>
                </a:lnTo>
                <a:lnTo>
                  <a:pt x="173481" y="65227"/>
                </a:lnTo>
                <a:lnTo>
                  <a:pt x="184746" y="48920"/>
                </a:lnTo>
                <a:lnTo>
                  <a:pt x="198259" y="34950"/>
                </a:lnTo>
                <a:lnTo>
                  <a:pt x="209524" y="20967"/>
                </a:lnTo>
                <a:lnTo>
                  <a:pt x="223050" y="11645"/>
                </a:lnTo>
                <a:lnTo>
                  <a:pt x="236562" y="4660"/>
                </a:lnTo>
                <a:lnTo>
                  <a:pt x="263601" y="0"/>
                </a:lnTo>
                <a:lnTo>
                  <a:pt x="369493" y="4660"/>
                </a:lnTo>
                <a:lnTo>
                  <a:pt x="423557" y="11645"/>
                </a:lnTo>
                <a:lnTo>
                  <a:pt x="475373" y="20967"/>
                </a:lnTo>
                <a:lnTo>
                  <a:pt x="574509" y="48920"/>
                </a:lnTo>
                <a:lnTo>
                  <a:pt x="624065" y="65227"/>
                </a:lnTo>
                <a:lnTo>
                  <a:pt x="718693" y="107162"/>
                </a:lnTo>
                <a:lnTo>
                  <a:pt x="763752" y="130454"/>
                </a:lnTo>
                <a:lnTo>
                  <a:pt x="806564" y="156082"/>
                </a:lnTo>
                <a:lnTo>
                  <a:pt x="849363" y="184035"/>
                </a:lnTo>
                <a:lnTo>
                  <a:pt x="889914" y="214325"/>
                </a:lnTo>
                <a:lnTo>
                  <a:pt x="930465" y="246938"/>
                </a:lnTo>
                <a:lnTo>
                  <a:pt x="968768" y="281876"/>
                </a:lnTo>
                <a:lnTo>
                  <a:pt x="1004824" y="316814"/>
                </a:lnTo>
                <a:lnTo>
                  <a:pt x="1038618" y="354088"/>
                </a:lnTo>
                <a:lnTo>
                  <a:pt x="1072400" y="393700"/>
                </a:lnTo>
                <a:lnTo>
                  <a:pt x="1103947" y="435622"/>
                </a:lnTo>
                <a:lnTo>
                  <a:pt x="1133233" y="477558"/>
                </a:lnTo>
                <a:lnTo>
                  <a:pt x="1160271" y="521817"/>
                </a:lnTo>
                <a:lnTo>
                  <a:pt x="1185049" y="568413"/>
                </a:lnTo>
                <a:lnTo>
                  <a:pt x="1230109" y="661593"/>
                </a:lnTo>
                <a:lnTo>
                  <a:pt x="1248130" y="710514"/>
                </a:lnTo>
                <a:lnTo>
                  <a:pt x="1279677" y="813015"/>
                </a:lnTo>
                <a:lnTo>
                  <a:pt x="1290942" y="866584"/>
                </a:lnTo>
                <a:lnTo>
                  <a:pt x="1299959" y="920165"/>
                </a:lnTo>
                <a:lnTo>
                  <a:pt x="1306715" y="973747"/>
                </a:lnTo>
                <a:lnTo>
                  <a:pt x="1311224" y="1027328"/>
                </a:lnTo>
                <a:lnTo>
                  <a:pt x="1311224" y="1139151"/>
                </a:lnTo>
                <a:lnTo>
                  <a:pt x="1306715" y="1195057"/>
                </a:lnTo>
                <a:lnTo>
                  <a:pt x="1299959" y="1248638"/>
                </a:lnTo>
                <a:lnTo>
                  <a:pt x="1290942" y="1302219"/>
                </a:lnTo>
                <a:lnTo>
                  <a:pt x="1279677" y="1355788"/>
                </a:lnTo>
                <a:lnTo>
                  <a:pt x="1263904" y="1407045"/>
                </a:lnTo>
                <a:lnTo>
                  <a:pt x="1248130" y="1455966"/>
                </a:lnTo>
                <a:lnTo>
                  <a:pt x="1230109" y="1507210"/>
                </a:lnTo>
                <a:lnTo>
                  <a:pt x="1185049" y="1600390"/>
                </a:lnTo>
                <a:lnTo>
                  <a:pt x="1160271" y="1646986"/>
                </a:lnTo>
                <a:lnTo>
                  <a:pt x="1133233" y="1691246"/>
                </a:lnTo>
                <a:lnTo>
                  <a:pt x="1103947" y="1733181"/>
                </a:lnTo>
                <a:lnTo>
                  <a:pt x="1072400" y="1772780"/>
                </a:lnTo>
                <a:lnTo>
                  <a:pt x="1038618" y="1812378"/>
                </a:lnTo>
                <a:lnTo>
                  <a:pt x="1004824" y="1849653"/>
                </a:lnTo>
                <a:lnTo>
                  <a:pt x="968768" y="1886927"/>
                </a:lnTo>
                <a:lnTo>
                  <a:pt x="930465" y="1921865"/>
                </a:lnTo>
                <a:lnTo>
                  <a:pt x="849363" y="1982431"/>
                </a:lnTo>
                <a:lnTo>
                  <a:pt x="763752" y="2038350"/>
                </a:lnTo>
                <a:lnTo>
                  <a:pt x="718693" y="2061641"/>
                </a:lnTo>
                <a:lnTo>
                  <a:pt x="624065" y="2103577"/>
                </a:lnTo>
                <a:lnTo>
                  <a:pt x="574509" y="2119884"/>
                </a:lnTo>
                <a:lnTo>
                  <a:pt x="524941" y="2133854"/>
                </a:lnTo>
                <a:lnTo>
                  <a:pt x="475373" y="2145499"/>
                </a:lnTo>
                <a:lnTo>
                  <a:pt x="423557" y="2154821"/>
                </a:lnTo>
                <a:lnTo>
                  <a:pt x="369493" y="2161806"/>
                </a:lnTo>
                <a:lnTo>
                  <a:pt x="317665" y="2166467"/>
                </a:lnTo>
                <a:lnTo>
                  <a:pt x="263601" y="21688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9661" y="2601467"/>
            <a:ext cx="350431" cy="364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4838" y="2226055"/>
            <a:ext cx="709930" cy="2030730"/>
          </a:xfrm>
          <a:custGeom>
            <a:avLst/>
            <a:gdLst/>
            <a:ahLst/>
            <a:cxnLst/>
            <a:rect l="l" t="t" r="r" b="b"/>
            <a:pathLst>
              <a:path w="709930" h="2030729">
                <a:moveTo>
                  <a:pt x="0" y="2030691"/>
                </a:moveTo>
                <a:lnTo>
                  <a:pt x="0" y="0"/>
                </a:lnTo>
                <a:lnTo>
                  <a:pt x="26111" y="10248"/>
                </a:lnTo>
                <a:lnTo>
                  <a:pt x="76542" y="33299"/>
                </a:lnTo>
                <a:lnTo>
                  <a:pt x="126060" y="58928"/>
                </a:lnTo>
                <a:lnTo>
                  <a:pt x="220599" y="116141"/>
                </a:lnTo>
                <a:lnTo>
                  <a:pt x="286321" y="164807"/>
                </a:lnTo>
                <a:lnTo>
                  <a:pt x="349351" y="217754"/>
                </a:lnTo>
                <a:lnTo>
                  <a:pt x="388975" y="254482"/>
                </a:lnTo>
                <a:lnTo>
                  <a:pt x="425881" y="293763"/>
                </a:lnTo>
                <a:lnTo>
                  <a:pt x="461899" y="334746"/>
                </a:lnTo>
                <a:lnTo>
                  <a:pt x="511429" y="398792"/>
                </a:lnTo>
                <a:lnTo>
                  <a:pt x="541134" y="444055"/>
                </a:lnTo>
                <a:lnTo>
                  <a:pt x="555536" y="466255"/>
                </a:lnTo>
                <a:lnTo>
                  <a:pt x="569048" y="490169"/>
                </a:lnTo>
                <a:lnTo>
                  <a:pt x="582549" y="513219"/>
                </a:lnTo>
                <a:lnTo>
                  <a:pt x="595160" y="537133"/>
                </a:lnTo>
                <a:lnTo>
                  <a:pt x="618566" y="586663"/>
                </a:lnTo>
                <a:lnTo>
                  <a:pt x="639279" y="636193"/>
                </a:lnTo>
                <a:lnTo>
                  <a:pt x="657288" y="687425"/>
                </a:lnTo>
                <a:lnTo>
                  <a:pt x="665391" y="713905"/>
                </a:lnTo>
                <a:lnTo>
                  <a:pt x="673493" y="739521"/>
                </a:lnTo>
                <a:lnTo>
                  <a:pt x="686104" y="793318"/>
                </a:lnTo>
                <a:lnTo>
                  <a:pt x="695998" y="847115"/>
                </a:lnTo>
                <a:lnTo>
                  <a:pt x="704100" y="902627"/>
                </a:lnTo>
                <a:lnTo>
                  <a:pt x="705904" y="930808"/>
                </a:lnTo>
                <a:lnTo>
                  <a:pt x="708609" y="958989"/>
                </a:lnTo>
                <a:lnTo>
                  <a:pt x="709510" y="987171"/>
                </a:lnTo>
                <a:lnTo>
                  <a:pt x="709510" y="1043520"/>
                </a:lnTo>
                <a:lnTo>
                  <a:pt x="708609" y="1071702"/>
                </a:lnTo>
                <a:lnTo>
                  <a:pt x="705904" y="1099883"/>
                </a:lnTo>
                <a:lnTo>
                  <a:pt x="704100" y="1128064"/>
                </a:lnTo>
                <a:lnTo>
                  <a:pt x="695998" y="1183576"/>
                </a:lnTo>
                <a:lnTo>
                  <a:pt x="686104" y="1237373"/>
                </a:lnTo>
                <a:lnTo>
                  <a:pt x="673493" y="1291170"/>
                </a:lnTo>
                <a:lnTo>
                  <a:pt x="665391" y="1316786"/>
                </a:lnTo>
                <a:lnTo>
                  <a:pt x="657288" y="1343266"/>
                </a:lnTo>
                <a:lnTo>
                  <a:pt x="639279" y="1394498"/>
                </a:lnTo>
                <a:lnTo>
                  <a:pt x="618566" y="1444028"/>
                </a:lnTo>
                <a:lnTo>
                  <a:pt x="595160" y="1493558"/>
                </a:lnTo>
                <a:lnTo>
                  <a:pt x="569048" y="1540522"/>
                </a:lnTo>
                <a:lnTo>
                  <a:pt x="555536" y="1564436"/>
                </a:lnTo>
                <a:lnTo>
                  <a:pt x="541134" y="1586636"/>
                </a:lnTo>
                <a:lnTo>
                  <a:pt x="526732" y="1609699"/>
                </a:lnTo>
                <a:lnTo>
                  <a:pt x="511429" y="1631899"/>
                </a:lnTo>
                <a:lnTo>
                  <a:pt x="479005" y="1674596"/>
                </a:lnTo>
                <a:lnTo>
                  <a:pt x="425881" y="1736928"/>
                </a:lnTo>
                <a:lnTo>
                  <a:pt x="388975" y="1776209"/>
                </a:lnTo>
                <a:lnTo>
                  <a:pt x="349351" y="1812937"/>
                </a:lnTo>
                <a:lnTo>
                  <a:pt x="307936" y="1848802"/>
                </a:lnTo>
                <a:lnTo>
                  <a:pt x="264718" y="1882952"/>
                </a:lnTo>
                <a:lnTo>
                  <a:pt x="220599" y="1914550"/>
                </a:lnTo>
                <a:lnTo>
                  <a:pt x="150368" y="1958111"/>
                </a:lnTo>
                <a:lnTo>
                  <a:pt x="101752" y="1984578"/>
                </a:lnTo>
                <a:lnTo>
                  <a:pt x="51320" y="2009343"/>
                </a:lnTo>
                <a:lnTo>
                  <a:pt x="26111" y="2020443"/>
                </a:lnTo>
                <a:lnTo>
                  <a:pt x="0" y="203069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83307" y="2932176"/>
            <a:ext cx="303530" cy="292735"/>
          </a:xfrm>
          <a:custGeom>
            <a:avLst/>
            <a:gdLst/>
            <a:ahLst/>
            <a:cxnLst/>
            <a:rect l="l" t="t" r="r" b="b"/>
            <a:pathLst>
              <a:path w="303530" h="292735">
                <a:moveTo>
                  <a:pt x="83819" y="292607"/>
                </a:moveTo>
                <a:lnTo>
                  <a:pt x="0" y="146304"/>
                </a:lnTo>
                <a:lnTo>
                  <a:pt x="141731" y="64007"/>
                </a:lnTo>
                <a:lnTo>
                  <a:pt x="103631" y="0"/>
                </a:lnTo>
                <a:lnTo>
                  <a:pt x="303275" y="68580"/>
                </a:lnTo>
                <a:lnTo>
                  <a:pt x="276180" y="210312"/>
                </a:lnTo>
                <a:lnTo>
                  <a:pt x="225552" y="210312"/>
                </a:lnTo>
                <a:lnTo>
                  <a:pt x="83819" y="292607"/>
                </a:lnTo>
                <a:close/>
              </a:path>
              <a:path w="303530" h="292735">
                <a:moveTo>
                  <a:pt x="263652" y="275844"/>
                </a:moveTo>
                <a:lnTo>
                  <a:pt x="225552" y="210312"/>
                </a:lnTo>
                <a:lnTo>
                  <a:pt x="276180" y="210312"/>
                </a:lnTo>
                <a:lnTo>
                  <a:pt x="263652" y="27584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79993" y="2928213"/>
            <a:ext cx="311150" cy="299720"/>
          </a:xfrm>
          <a:custGeom>
            <a:avLst/>
            <a:gdLst/>
            <a:ahLst/>
            <a:cxnLst/>
            <a:rect l="l" t="t" r="r" b="b"/>
            <a:pathLst>
              <a:path w="311150" h="299719">
                <a:moveTo>
                  <a:pt x="139610" y="67184"/>
                </a:moveTo>
                <a:lnTo>
                  <a:pt x="104000" y="5511"/>
                </a:lnTo>
                <a:lnTo>
                  <a:pt x="108534" y="0"/>
                </a:lnTo>
                <a:lnTo>
                  <a:pt x="113510" y="1701"/>
                </a:lnTo>
                <a:lnTo>
                  <a:pt x="110604" y="1701"/>
                </a:lnTo>
                <a:lnTo>
                  <a:pt x="106070" y="7213"/>
                </a:lnTo>
                <a:lnTo>
                  <a:pt x="115683" y="10501"/>
                </a:lnTo>
                <a:lnTo>
                  <a:pt x="147301" y="65278"/>
                </a:lnTo>
                <a:lnTo>
                  <a:pt x="142913" y="65278"/>
                </a:lnTo>
                <a:lnTo>
                  <a:pt x="139610" y="67184"/>
                </a:lnTo>
                <a:close/>
              </a:path>
              <a:path w="311150" h="299719">
                <a:moveTo>
                  <a:pt x="115683" y="10501"/>
                </a:moveTo>
                <a:lnTo>
                  <a:pt x="106070" y="7213"/>
                </a:lnTo>
                <a:lnTo>
                  <a:pt x="110604" y="1701"/>
                </a:lnTo>
                <a:lnTo>
                  <a:pt x="115683" y="10501"/>
                </a:lnTo>
                <a:close/>
              </a:path>
              <a:path w="311150" h="299719">
                <a:moveTo>
                  <a:pt x="302709" y="74464"/>
                </a:moveTo>
                <a:lnTo>
                  <a:pt x="115683" y="10501"/>
                </a:lnTo>
                <a:lnTo>
                  <a:pt x="110604" y="1701"/>
                </a:lnTo>
                <a:lnTo>
                  <a:pt x="113510" y="1701"/>
                </a:lnTo>
                <a:lnTo>
                  <a:pt x="308317" y="68326"/>
                </a:lnTo>
                <a:lnTo>
                  <a:pt x="309971" y="71196"/>
                </a:lnTo>
                <a:lnTo>
                  <a:pt x="303352" y="71196"/>
                </a:lnTo>
                <a:lnTo>
                  <a:pt x="302709" y="74464"/>
                </a:lnTo>
                <a:close/>
              </a:path>
              <a:path w="311150" h="299719">
                <a:moveTo>
                  <a:pt x="141516" y="70485"/>
                </a:moveTo>
                <a:lnTo>
                  <a:pt x="139610" y="67184"/>
                </a:lnTo>
                <a:lnTo>
                  <a:pt x="142913" y="65278"/>
                </a:lnTo>
                <a:lnTo>
                  <a:pt x="141516" y="70485"/>
                </a:lnTo>
                <a:close/>
              </a:path>
              <a:path w="311150" h="299719">
                <a:moveTo>
                  <a:pt x="147094" y="70485"/>
                </a:moveTo>
                <a:lnTo>
                  <a:pt x="141516" y="70485"/>
                </a:lnTo>
                <a:lnTo>
                  <a:pt x="142913" y="65278"/>
                </a:lnTo>
                <a:lnTo>
                  <a:pt x="147301" y="65278"/>
                </a:lnTo>
                <a:lnTo>
                  <a:pt x="148107" y="66675"/>
                </a:lnTo>
                <a:lnTo>
                  <a:pt x="147094" y="70485"/>
                </a:lnTo>
                <a:close/>
              </a:path>
              <a:path w="311150" h="299719">
                <a:moveTo>
                  <a:pt x="89242" y="299148"/>
                </a:moveTo>
                <a:lnTo>
                  <a:pt x="84035" y="297751"/>
                </a:lnTo>
                <a:lnTo>
                  <a:pt x="0" y="152184"/>
                </a:lnTo>
                <a:lnTo>
                  <a:pt x="1397" y="146977"/>
                </a:lnTo>
                <a:lnTo>
                  <a:pt x="139610" y="67184"/>
                </a:lnTo>
                <a:lnTo>
                  <a:pt x="141516" y="70485"/>
                </a:lnTo>
                <a:lnTo>
                  <a:pt x="147094" y="70485"/>
                </a:lnTo>
                <a:lnTo>
                  <a:pt x="146723" y="71882"/>
                </a:lnTo>
                <a:lnTo>
                  <a:pt x="14226" y="148374"/>
                </a:lnTo>
                <a:lnTo>
                  <a:pt x="6604" y="148374"/>
                </a:lnTo>
                <a:lnTo>
                  <a:pt x="5206" y="153581"/>
                </a:lnTo>
                <a:lnTo>
                  <a:pt x="9609" y="153581"/>
                </a:lnTo>
                <a:lnTo>
                  <a:pt x="88733" y="290639"/>
                </a:lnTo>
                <a:lnTo>
                  <a:pt x="85432" y="292544"/>
                </a:lnTo>
                <a:lnTo>
                  <a:pt x="90639" y="293941"/>
                </a:lnTo>
                <a:lnTo>
                  <a:pt x="98260" y="293941"/>
                </a:lnTo>
                <a:lnTo>
                  <a:pt x="89242" y="299148"/>
                </a:lnTo>
                <a:close/>
              </a:path>
              <a:path w="311150" h="299719">
                <a:moveTo>
                  <a:pt x="305854" y="75539"/>
                </a:moveTo>
                <a:lnTo>
                  <a:pt x="302709" y="74464"/>
                </a:lnTo>
                <a:lnTo>
                  <a:pt x="303352" y="71196"/>
                </a:lnTo>
                <a:lnTo>
                  <a:pt x="305854" y="75539"/>
                </a:lnTo>
                <a:close/>
              </a:path>
              <a:path w="311150" h="299719">
                <a:moveTo>
                  <a:pt x="310255" y="75539"/>
                </a:moveTo>
                <a:lnTo>
                  <a:pt x="305854" y="75539"/>
                </a:lnTo>
                <a:lnTo>
                  <a:pt x="303352" y="71196"/>
                </a:lnTo>
                <a:lnTo>
                  <a:pt x="309971" y="71196"/>
                </a:lnTo>
                <a:lnTo>
                  <a:pt x="310819" y="72669"/>
                </a:lnTo>
                <a:lnTo>
                  <a:pt x="310255" y="75539"/>
                </a:lnTo>
                <a:close/>
              </a:path>
              <a:path w="311150" h="299719">
                <a:moveTo>
                  <a:pt x="270393" y="278384"/>
                </a:moveTo>
                <a:lnTo>
                  <a:pt x="262623" y="278384"/>
                </a:lnTo>
                <a:lnTo>
                  <a:pt x="269671" y="277215"/>
                </a:lnTo>
                <a:lnTo>
                  <a:pt x="264584" y="268405"/>
                </a:lnTo>
                <a:lnTo>
                  <a:pt x="302709" y="74464"/>
                </a:lnTo>
                <a:lnTo>
                  <a:pt x="305854" y="75539"/>
                </a:lnTo>
                <a:lnTo>
                  <a:pt x="310255" y="75539"/>
                </a:lnTo>
                <a:lnTo>
                  <a:pt x="270393" y="278384"/>
                </a:lnTo>
                <a:close/>
              </a:path>
              <a:path w="311150" h="299719">
                <a:moveTo>
                  <a:pt x="5206" y="153581"/>
                </a:moveTo>
                <a:lnTo>
                  <a:pt x="6604" y="148374"/>
                </a:lnTo>
                <a:lnTo>
                  <a:pt x="8509" y="151674"/>
                </a:lnTo>
                <a:lnTo>
                  <a:pt x="5206" y="153581"/>
                </a:lnTo>
                <a:close/>
              </a:path>
              <a:path w="311150" h="299719">
                <a:moveTo>
                  <a:pt x="8509" y="151674"/>
                </a:moveTo>
                <a:lnTo>
                  <a:pt x="6604" y="148374"/>
                </a:lnTo>
                <a:lnTo>
                  <a:pt x="14226" y="148374"/>
                </a:lnTo>
                <a:lnTo>
                  <a:pt x="8509" y="151674"/>
                </a:lnTo>
                <a:close/>
              </a:path>
              <a:path w="311150" h="299719">
                <a:moveTo>
                  <a:pt x="9609" y="153581"/>
                </a:moveTo>
                <a:lnTo>
                  <a:pt x="5206" y="153581"/>
                </a:lnTo>
                <a:lnTo>
                  <a:pt x="8509" y="151674"/>
                </a:lnTo>
                <a:lnTo>
                  <a:pt x="9609" y="153581"/>
                </a:lnTo>
                <a:close/>
              </a:path>
              <a:path w="311150" h="299719">
                <a:moveTo>
                  <a:pt x="98260" y="293941"/>
                </a:moveTo>
                <a:lnTo>
                  <a:pt x="90639" y="293941"/>
                </a:lnTo>
                <a:lnTo>
                  <a:pt x="88733" y="290639"/>
                </a:lnTo>
                <a:lnTo>
                  <a:pt x="226949" y="210845"/>
                </a:lnTo>
                <a:lnTo>
                  <a:pt x="232156" y="212242"/>
                </a:lnTo>
                <a:lnTo>
                  <a:pt x="234355" y="216052"/>
                </a:lnTo>
                <a:lnTo>
                  <a:pt x="225551" y="216052"/>
                </a:lnTo>
                <a:lnTo>
                  <a:pt x="227453" y="219345"/>
                </a:lnTo>
                <a:lnTo>
                  <a:pt x="98260" y="293941"/>
                </a:lnTo>
                <a:close/>
              </a:path>
              <a:path w="311150" h="299719">
                <a:moveTo>
                  <a:pt x="227453" y="219345"/>
                </a:moveTo>
                <a:lnTo>
                  <a:pt x="225551" y="216052"/>
                </a:lnTo>
                <a:lnTo>
                  <a:pt x="230759" y="217436"/>
                </a:lnTo>
                <a:lnTo>
                  <a:pt x="227453" y="219345"/>
                </a:lnTo>
                <a:close/>
              </a:path>
              <a:path w="311150" h="299719">
                <a:moveTo>
                  <a:pt x="263067" y="281025"/>
                </a:moveTo>
                <a:lnTo>
                  <a:pt x="227453" y="219345"/>
                </a:lnTo>
                <a:lnTo>
                  <a:pt x="230759" y="217436"/>
                </a:lnTo>
                <a:lnTo>
                  <a:pt x="225551" y="216052"/>
                </a:lnTo>
                <a:lnTo>
                  <a:pt x="234355" y="216052"/>
                </a:lnTo>
                <a:lnTo>
                  <a:pt x="264584" y="268405"/>
                </a:lnTo>
                <a:lnTo>
                  <a:pt x="262623" y="278384"/>
                </a:lnTo>
                <a:lnTo>
                  <a:pt x="270393" y="278384"/>
                </a:lnTo>
                <a:lnTo>
                  <a:pt x="270103" y="279857"/>
                </a:lnTo>
                <a:lnTo>
                  <a:pt x="263067" y="281025"/>
                </a:lnTo>
                <a:close/>
              </a:path>
              <a:path w="311150" h="299719">
                <a:moveTo>
                  <a:pt x="262623" y="278384"/>
                </a:moveTo>
                <a:lnTo>
                  <a:pt x="264584" y="268405"/>
                </a:lnTo>
                <a:lnTo>
                  <a:pt x="269671" y="277215"/>
                </a:lnTo>
                <a:lnTo>
                  <a:pt x="262623" y="278384"/>
                </a:lnTo>
                <a:close/>
              </a:path>
              <a:path w="311150" h="299719">
                <a:moveTo>
                  <a:pt x="90639" y="293941"/>
                </a:moveTo>
                <a:lnTo>
                  <a:pt x="85432" y="292544"/>
                </a:lnTo>
                <a:lnTo>
                  <a:pt x="88733" y="290639"/>
                </a:lnTo>
                <a:lnTo>
                  <a:pt x="90639" y="29394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81327" y="1888235"/>
            <a:ext cx="276225" cy="268605"/>
          </a:xfrm>
          <a:custGeom>
            <a:avLst/>
            <a:gdLst/>
            <a:ahLst/>
            <a:cxnLst/>
            <a:rect l="l" t="t" r="r" b="b"/>
            <a:pathLst>
              <a:path w="276225" h="268605">
                <a:moveTo>
                  <a:pt x="141731" y="268224"/>
                </a:moveTo>
                <a:lnTo>
                  <a:pt x="0" y="187451"/>
                </a:lnTo>
                <a:lnTo>
                  <a:pt x="71628" y="64007"/>
                </a:lnTo>
                <a:lnTo>
                  <a:pt x="9143" y="27431"/>
                </a:lnTo>
                <a:lnTo>
                  <a:pt x="202691" y="0"/>
                </a:lnTo>
                <a:lnTo>
                  <a:pt x="261090" y="144780"/>
                </a:lnTo>
                <a:lnTo>
                  <a:pt x="211835" y="144780"/>
                </a:lnTo>
                <a:lnTo>
                  <a:pt x="141731" y="268224"/>
                </a:lnTo>
                <a:close/>
              </a:path>
              <a:path w="276225" h="268605">
                <a:moveTo>
                  <a:pt x="275844" y="181356"/>
                </a:moveTo>
                <a:lnTo>
                  <a:pt x="211835" y="144780"/>
                </a:lnTo>
                <a:lnTo>
                  <a:pt x="261090" y="144780"/>
                </a:lnTo>
                <a:lnTo>
                  <a:pt x="275844" y="18135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8634" y="1884921"/>
            <a:ext cx="281940" cy="275590"/>
          </a:xfrm>
          <a:custGeom>
            <a:avLst/>
            <a:gdLst/>
            <a:ahLst/>
            <a:cxnLst/>
            <a:rect l="l" t="t" r="r" b="b"/>
            <a:pathLst>
              <a:path w="281939" h="275589">
                <a:moveTo>
                  <a:pt x="68992" y="68911"/>
                </a:moveTo>
                <a:lnTo>
                  <a:pt x="9437" y="34531"/>
                </a:lnTo>
                <a:lnTo>
                  <a:pt x="10809" y="27457"/>
                </a:lnTo>
                <a:lnTo>
                  <a:pt x="204331" y="0"/>
                </a:lnTo>
                <a:lnTo>
                  <a:pt x="208395" y="2349"/>
                </a:lnTo>
                <a:lnTo>
                  <a:pt x="209540" y="5194"/>
                </a:lnTo>
                <a:lnTo>
                  <a:pt x="201334" y="5194"/>
                </a:lnTo>
                <a:lnTo>
                  <a:pt x="202448" y="7962"/>
                </a:lnTo>
                <a:lnTo>
                  <a:pt x="61733" y="27927"/>
                </a:lnTo>
                <a:lnTo>
                  <a:pt x="13247" y="27927"/>
                </a:lnTo>
                <a:lnTo>
                  <a:pt x="11875" y="35001"/>
                </a:lnTo>
                <a:lnTo>
                  <a:pt x="25496" y="35001"/>
                </a:lnTo>
                <a:lnTo>
                  <a:pt x="76099" y="64223"/>
                </a:lnTo>
                <a:lnTo>
                  <a:pt x="76474" y="65620"/>
                </a:lnTo>
                <a:lnTo>
                  <a:pt x="70892" y="65620"/>
                </a:lnTo>
                <a:lnTo>
                  <a:pt x="68992" y="68911"/>
                </a:lnTo>
                <a:close/>
              </a:path>
              <a:path w="281939" h="275589">
                <a:moveTo>
                  <a:pt x="202448" y="7962"/>
                </a:moveTo>
                <a:lnTo>
                  <a:pt x="201334" y="5194"/>
                </a:lnTo>
                <a:lnTo>
                  <a:pt x="205398" y="7543"/>
                </a:lnTo>
                <a:lnTo>
                  <a:pt x="202448" y="7962"/>
                </a:lnTo>
                <a:close/>
              </a:path>
              <a:path w="281939" h="275589">
                <a:moveTo>
                  <a:pt x="278109" y="186524"/>
                </a:moveTo>
                <a:lnTo>
                  <a:pt x="274308" y="186524"/>
                </a:lnTo>
                <a:lnTo>
                  <a:pt x="279757" y="181800"/>
                </a:lnTo>
                <a:lnTo>
                  <a:pt x="270183" y="176273"/>
                </a:lnTo>
                <a:lnTo>
                  <a:pt x="202448" y="7962"/>
                </a:lnTo>
                <a:lnTo>
                  <a:pt x="205398" y="7543"/>
                </a:lnTo>
                <a:lnTo>
                  <a:pt x="201334" y="5194"/>
                </a:lnTo>
                <a:lnTo>
                  <a:pt x="209540" y="5194"/>
                </a:lnTo>
                <a:lnTo>
                  <a:pt x="281382" y="183680"/>
                </a:lnTo>
                <a:lnTo>
                  <a:pt x="278109" y="186524"/>
                </a:lnTo>
                <a:close/>
              </a:path>
              <a:path w="281939" h="275589">
                <a:moveTo>
                  <a:pt x="11875" y="35001"/>
                </a:moveTo>
                <a:lnTo>
                  <a:pt x="13247" y="27927"/>
                </a:lnTo>
                <a:lnTo>
                  <a:pt x="22810" y="33449"/>
                </a:lnTo>
                <a:lnTo>
                  <a:pt x="11875" y="35001"/>
                </a:lnTo>
                <a:close/>
              </a:path>
              <a:path w="281939" h="275589">
                <a:moveTo>
                  <a:pt x="22810" y="33449"/>
                </a:moveTo>
                <a:lnTo>
                  <a:pt x="13247" y="27927"/>
                </a:lnTo>
                <a:lnTo>
                  <a:pt x="61733" y="27927"/>
                </a:lnTo>
                <a:lnTo>
                  <a:pt x="22810" y="33449"/>
                </a:lnTo>
                <a:close/>
              </a:path>
              <a:path w="281939" h="275589">
                <a:moveTo>
                  <a:pt x="25496" y="35001"/>
                </a:moveTo>
                <a:lnTo>
                  <a:pt x="11875" y="35001"/>
                </a:lnTo>
                <a:lnTo>
                  <a:pt x="22810" y="33449"/>
                </a:lnTo>
                <a:lnTo>
                  <a:pt x="25496" y="35001"/>
                </a:lnTo>
                <a:close/>
              </a:path>
              <a:path w="281939" h="275589">
                <a:moveTo>
                  <a:pt x="72289" y="70815"/>
                </a:moveTo>
                <a:lnTo>
                  <a:pt x="68992" y="68911"/>
                </a:lnTo>
                <a:lnTo>
                  <a:pt x="70892" y="65620"/>
                </a:lnTo>
                <a:lnTo>
                  <a:pt x="72289" y="70815"/>
                </a:lnTo>
                <a:close/>
              </a:path>
              <a:path w="281939" h="275589">
                <a:moveTo>
                  <a:pt x="76697" y="70815"/>
                </a:moveTo>
                <a:lnTo>
                  <a:pt x="72289" y="70815"/>
                </a:lnTo>
                <a:lnTo>
                  <a:pt x="70892" y="65620"/>
                </a:lnTo>
                <a:lnTo>
                  <a:pt x="76474" y="65620"/>
                </a:lnTo>
                <a:lnTo>
                  <a:pt x="77496" y="69430"/>
                </a:lnTo>
                <a:lnTo>
                  <a:pt x="76697" y="70815"/>
                </a:lnTo>
                <a:close/>
              </a:path>
              <a:path w="281939" h="275589">
                <a:moveTo>
                  <a:pt x="142165" y="274967"/>
                </a:moveTo>
                <a:lnTo>
                  <a:pt x="1360" y="193675"/>
                </a:lnTo>
                <a:lnTo>
                  <a:pt x="100" y="188977"/>
                </a:lnTo>
                <a:lnTo>
                  <a:pt x="0" y="188404"/>
                </a:lnTo>
                <a:lnTo>
                  <a:pt x="68992" y="68911"/>
                </a:lnTo>
                <a:lnTo>
                  <a:pt x="72289" y="70815"/>
                </a:lnTo>
                <a:lnTo>
                  <a:pt x="76697" y="70815"/>
                </a:lnTo>
                <a:lnTo>
                  <a:pt x="9573" y="187071"/>
                </a:lnTo>
                <a:lnTo>
                  <a:pt x="5170" y="187071"/>
                </a:lnTo>
                <a:lnTo>
                  <a:pt x="6567" y="192278"/>
                </a:lnTo>
                <a:lnTo>
                  <a:pt x="14189" y="192278"/>
                </a:lnTo>
                <a:lnTo>
                  <a:pt x="142674" y="266458"/>
                </a:lnTo>
                <a:lnTo>
                  <a:pt x="140768" y="269760"/>
                </a:lnTo>
                <a:lnTo>
                  <a:pt x="149572" y="269760"/>
                </a:lnTo>
                <a:lnTo>
                  <a:pt x="147372" y="273570"/>
                </a:lnTo>
                <a:lnTo>
                  <a:pt x="142165" y="274967"/>
                </a:lnTo>
                <a:close/>
              </a:path>
              <a:path w="281939" h="275589">
                <a:moveTo>
                  <a:pt x="149572" y="269760"/>
                </a:moveTo>
                <a:lnTo>
                  <a:pt x="140768" y="269760"/>
                </a:lnTo>
                <a:lnTo>
                  <a:pt x="145975" y="268363"/>
                </a:lnTo>
                <a:lnTo>
                  <a:pt x="142674" y="266458"/>
                </a:lnTo>
                <a:lnTo>
                  <a:pt x="211697" y="146913"/>
                </a:lnTo>
                <a:lnTo>
                  <a:pt x="216904" y="145516"/>
                </a:lnTo>
                <a:lnTo>
                  <a:pt x="225924" y="150723"/>
                </a:lnTo>
                <a:lnTo>
                  <a:pt x="218301" y="150723"/>
                </a:lnTo>
                <a:lnTo>
                  <a:pt x="213094" y="152107"/>
                </a:lnTo>
                <a:lnTo>
                  <a:pt x="216400" y="154016"/>
                </a:lnTo>
                <a:lnTo>
                  <a:pt x="149572" y="269760"/>
                </a:lnTo>
                <a:close/>
              </a:path>
              <a:path w="281939" h="275589">
                <a:moveTo>
                  <a:pt x="216400" y="154016"/>
                </a:moveTo>
                <a:lnTo>
                  <a:pt x="213094" y="152107"/>
                </a:lnTo>
                <a:lnTo>
                  <a:pt x="218301" y="150723"/>
                </a:lnTo>
                <a:lnTo>
                  <a:pt x="216400" y="154016"/>
                </a:lnTo>
                <a:close/>
              </a:path>
              <a:path w="281939" h="275589">
                <a:moveTo>
                  <a:pt x="275947" y="188404"/>
                </a:moveTo>
                <a:lnTo>
                  <a:pt x="216400" y="154016"/>
                </a:lnTo>
                <a:lnTo>
                  <a:pt x="218301" y="150723"/>
                </a:lnTo>
                <a:lnTo>
                  <a:pt x="225924" y="150723"/>
                </a:lnTo>
                <a:lnTo>
                  <a:pt x="270183" y="176273"/>
                </a:lnTo>
                <a:lnTo>
                  <a:pt x="274308" y="186524"/>
                </a:lnTo>
                <a:lnTo>
                  <a:pt x="278109" y="186524"/>
                </a:lnTo>
                <a:lnTo>
                  <a:pt x="275947" y="188404"/>
                </a:lnTo>
                <a:close/>
              </a:path>
              <a:path w="281939" h="275589">
                <a:moveTo>
                  <a:pt x="274308" y="186524"/>
                </a:moveTo>
                <a:lnTo>
                  <a:pt x="270183" y="176273"/>
                </a:lnTo>
                <a:lnTo>
                  <a:pt x="279757" y="181800"/>
                </a:lnTo>
                <a:lnTo>
                  <a:pt x="274308" y="186524"/>
                </a:lnTo>
                <a:close/>
              </a:path>
              <a:path w="281939" h="275589">
                <a:moveTo>
                  <a:pt x="6567" y="192278"/>
                </a:moveTo>
                <a:lnTo>
                  <a:pt x="5170" y="187071"/>
                </a:lnTo>
                <a:lnTo>
                  <a:pt x="8472" y="188977"/>
                </a:lnTo>
                <a:lnTo>
                  <a:pt x="6567" y="192278"/>
                </a:lnTo>
                <a:close/>
              </a:path>
              <a:path w="281939" h="275589">
                <a:moveTo>
                  <a:pt x="8472" y="188977"/>
                </a:moveTo>
                <a:lnTo>
                  <a:pt x="5170" y="187071"/>
                </a:lnTo>
                <a:lnTo>
                  <a:pt x="9573" y="187071"/>
                </a:lnTo>
                <a:lnTo>
                  <a:pt x="8472" y="188977"/>
                </a:lnTo>
                <a:close/>
              </a:path>
              <a:path w="281939" h="275589">
                <a:moveTo>
                  <a:pt x="14189" y="192278"/>
                </a:moveTo>
                <a:lnTo>
                  <a:pt x="6567" y="192278"/>
                </a:lnTo>
                <a:lnTo>
                  <a:pt x="8472" y="188977"/>
                </a:lnTo>
                <a:lnTo>
                  <a:pt x="14189" y="192278"/>
                </a:lnTo>
                <a:close/>
              </a:path>
              <a:path w="281939" h="275589">
                <a:moveTo>
                  <a:pt x="140768" y="269760"/>
                </a:moveTo>
                <a:lnTo>
                  <a:pt x="142674" y="266458"/>
                </a:lnTo>
                <a:lnTo>
                  <a:pt x="145975" y="268363"/>
                </a:lnTo>
                <a:lnTo>
                  <a:pt x="140768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49551" y="3977640"/>
            <a:ext cx="315595" cy="358140"/>
          </a:xfrm>
          <a:custGeom>
            <a:avLst/>
            <a:gdLst/>
            <a:ahLst/>
            <a:cxnLst/>
            <a:rect l="l" t="t" r="r" b="b"/>
            <a:pathLst>
              <a:path w="315594" h="358139">
                <a:moveTo>
                  <a:pt x="252984" y="358139"/>
                </a:moveTo>
                <a:lnTo>
                  <a:pt x="48768" y="312420"/>
                </a:lnTo>
                <a:lnTo>
                  <a:pt x="112775" y="275844"/>
                </a:lnTo>
                <a:lnTo>
                  <a:pt x="0" y="80772"/>
                </a:lnTo>
                <a:lnTo>
                  <a:pt x="140208" y="0"/>
                </a:lnTo>
                <a:lnTo>
                  <a:pt x="252984" y="195072"/>
                </a:lnTo>
                <a:lnTo>
                  <a:pt x="304020" y="195072"/>
                </a:lnTo>
                <a:lnTo>
                  <a:pt x="252984" y="358139"/>
                </a:lnTo>
                <a:close/>
              </a:path>
              <a:path w="315594" h="358139">
                <a:moveTo>
                  <a:pt x="304020" y="195072"/>
                </a:moveTo>
                <a:lnTo>
                  <a:pt x="252984" y="195072"/>
                </a:lnTo>
                <a:lnTo>
                  <a:pt x="315468" y="158496"/>
                </a:lnTo>
                <a:lnTo>
                  <a:pt x="304020" y="19507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45881" y="3973893"/>
            <a:ext cx="323850" cy="365760"/>
          </a:xfrm>
          <a:custGeom>
            <a:avLst/>
            <a:gdLst/>
            <a:ahLst/>
            <a:cxnLst/>
            <a:rect l="l" t="t" r="r" b="b"/>
            <a:pathLst>
              <a:path w="323850" h="365760">
                <a:moveTo>
                  <a:pt x="110863" y="278598"/>
                </a:moveTo>
                <a:lnTo>
                  <a:pt x="0" y="86563"/>
                </a:lnTo>
                <a:lnTo>
                  <a:pt x="1384" y="81356"/>
                </a:lnTo>
                <a:lnTo>
                  <a:pt x="142303" y="0"/>
                </a:lnTo>
                <a:lnTo>
                  <a:pt x="147510" y="1397"/>
                </a:lnTo>
                <a:lnTo>
                  <a:pt x="149710" y="5207"/>
                </a:lnTo>
                <a:lnTo>
                  <a:pt x="140906" y="5207"/>
                </a:lnTo>
                <a:lnTo>
                  <a:pt x="142813" y="8509"/>
                </a:lnTo>
                <a:lnTo>
                  <a:pt x="14213" y="82753"/>
                </a:lnTo>
                <a:lnTo>
                  <a:pt x="6591" y="82753"/>
                </a:lnTo>
                <a:lnTo>
                  <a:pt x="5194" y="87960"/>
                </a:lnTo>
                <a:lnTo>
                  <a:pt x="9597" y="87960"/>
                </a:lnTo>
                <a:lnTo>
                  <a:pt x="118568" y="276694"/>
                </a:lnTo>
                <a:lnTo>
                  <a:pt x="114160" y="276694"/>
                </a:lnTo>
                <a:lnTo>
                  <a:pt x="110863" y="278598"/>
                </a:lnTo>
                <a:close/>
              </a:path>
              <a:path w="323850" h="365760">
                <a:moveTo>
                  <a:pt x="142813" y="8509"/>
                </a:moveTo>
                <a:lnTo>
                  <a:pt x="140906" y="5207"/>
                </a:lnTo>
                <a:lnTo>
                  <a:pt x="146113" y="6604"/>
                </a:lnTo>
                <a:lnTo>
                  <a:pt x="142813" y="8509"/>
                </a:lnTo>
                <a:close/>
              </a:path>
              <a:path w="323850" h="365760">
                <a:moveTo>
                  <a:pt x="258889" y="201930"/>
                </a:moveTo>
                <a:lnTo>
                  <a:pt x="253682" y="200533"/>
                </a:lnTo>
                <a:lnTo>
                  <a:pt x="142813" y="8509"/>
                </a:lnTo>
                <a:lnTo>
                  <a:pt x="146113" y="6604"/>
                </a:lnTo>
                <a:lnTo>
                  <a:pt x="140906" y="5207"/>
                </a:lnTo>
                <a:lnTo>
                  <a:pt x="149710" y="5207"/>
                </a:lnTo>
                <a:lnTo>
                  <a:pt x="258385" y="193429"/>
                </a:lnTo>
                <a:lnTo>
                  <a:pt x="255079" y="195338"/>
                </a:lnTo>
                <a:lnTo>
                  <a:pt x="260286" y="196723"/>
                </a:lnTo>
                <a:lnTo>
                  <a:pt x="267910" y="196723"/>
                </a:lnTo>
                <a:lnTo>
                  <a:pt x="258889" y="201930"/>
                </a:lnTo>
                <a:close/>
              </a:path>
              <a:path w="323850" h="365760">
                <a:moveTo>
                  <a:pt x="5194" y="87960"/>
                </a:moveTo>
                <a:lnTo>
                  <a:pt x="6591" y="82753"/>
                </a:lnTo>
                <a:lnTo>
                  <a:pt x="8496" y="86053"/>
                </a:lnTo>
                <a:lnTo>
                  <a:pt x="5194" y="87960"/>
                </a:lnTo>
                <a:close/>
              </a:path>
              <a:path w="323850" h="365760">
                <a:moveTo>
                  <a:pt x="8496" y="86053"/>
                </a:moveTo>
                <a:lnTo>
                  <a:pt x="6591" y="82753"/>
                </a:lnTo>
                <a:lnTo>
                  <a:pt x="14213" y="82753"/>
                </a:lnTo>
                <a:lnTo>
                  <a:pt x="8496" y="86053"/>
                </a:lnTo>
                <a:close/>
              </a:path>
              <a:path w="323850" h="365760">
                <a:moveTo>
                  <a:pt x="9597" y="87960"/>
                </a:moveTo>
                <a:lnTo>
                  <a:pt x="5194" y="87960"/>
                </a:lnTo>
                <a:lnTo>
                  <a:pt x="8496" y="86053"/>
                </a:lnTo>
                <a:lnTo>
                  <a:pt x="9597" y="87960"/>
                </a:lnTo>
                <a:close/>
              </a:path>
              <a:path w="323850" h="365760">
                <a:moveTo>
                  <a:pt x="267910" y="196723"/>
                </a:moveTo>
                <a:lnTo>
                  <a:pt x="260286" y="196723"/>
                </a:lnTo>
                <a:lnTo>
                  <a:pt x="258385" y="193429"/>
                </a:lnTo>
                <a:lnTo>
                  <a:pt x="317982" y="159016"/>
                </a:lnTo>
                <a:lnTo>
                  <a:pt x="320672" y="161175"/>
                </a:lnTo>
                <a:lnTo>
                  <a:pt x="316242" y="161175"/>
                </a:lnTo>
                <a:lnTo>
                  <a:pt x="313311" y="170516"/>
                </a:lnTo>
                <a:lnTo>
                  <a:pt x="267910" y="196723"/>
                </a:lnTo>
                <a:close/>
              </a:path>
              <a:path w="323850" h="365760">
                <a:moveTo>
                  <a:pt x="313311" y="170516"/>
                </a:moveTo>
                <a:lnTo>
                  <a:pt x="316242" y="161175"/>
                </a:lnTo>
                <a:lnTo>
                  <a:pt x="321792" y="165620"/>
                </a:lnTo>
                <a:lnTo>
                  <a:pt x="313311" y="170516"/>
                </a:lnTo>
                <a:close/>
              </a:path>
              <a:path w="323850" h="365760">
                <a:moveTo>
                  <a:pt x="261613" y="360692"/>
                </a:moveTo>
                <a:lnTo>
                  <a:pt x="253631" y="360692"/>
                </a:lnTo>
                <a:lnTo>
                  <a:pt x="258089" y="358114"/>
                </a:lnTo>
                <a:lnTo>
                  <a:pt x="254679" y="357353"/>
                </a:lnTo>
                <a:lnTo>
                  <a:pt x="313311" y="170516"/>
                </a:lnTo>
                <a:lnTo>
                  <a:pt x="321792" y="165620"/>
                </a:lnTo>
                <a:lnTo>
                  <a:pt x="316242" y="161175"/>
                </a:lnTo>
                <a:lnTo>
                  <a:pt x="320672" y="161175"/>
                </a:lnTo>
                <a:lnTo>
                  <a:pt x="323519" y="163461"/>
                </a:lnTo>
                <a:lnTo>
                  <a:pt x="261613" y="360692"/>
                </a:lnTo>
                <a:close/>
              </a:path>
              <a:path w="323850" h="365760">
                <a:moveTo>
                  <a:pt x="260286" y="196723"/>
                </a:moveTo>
                <a:lnTo>
                  <a:pt x="255079" y="195338"/>
                </a:lnTo>
                <a:lnTo>
                  <a:pt x="258385" y="193429"/>
                </a:lnTo>
                <a:lnTo>
                  <a:pt x="260286" y="196723"/>
                </a:lnTo>
                <a:close/>
              </a:path>
              <a:path w="323850" h="365760">
                <a:moveTo>
                  <a:pt x="112763" y="281889"/>
                </a:moveTo>
                <a:lnTo>
                  <a:pt x="110863" y="278598"/>
                </a:lnTo>
                <a:lnTo>
                  <a:pt x="114160" y="276694"/>
                </a:lnTo>
                <a:lnTo>
                  <a:pt x="112763" y="281889"/>
                </a:lnTo>
                <a:close/>
              </a:path>
              <a:path w="323850" h="365760">
                <a:moveTo>
                  <a:pt x="118345" y="281889"/>
                </a:moveTo>
                <a:lnTo>
                  <a:pt x="112763" y="281889"/>
                </a:lnTo>
                <a:lnTo>
                  <a:pt x="114160" y="276694"/>
                </a:lnTo>
                <a:lnTo>
                  <a:pt x="118568" y="276694"/>
                </a:lnTo>
                <a:lnTo>
                  <a:pt x="119367" y="278079"/>
                </a:lnTo>
                <a:lnTo>
                  <a:pt x="118345" y="281889"/>
                </a:lnTo>
                <a:close/>
              </a:path>
              <a:path w="323850" h="365760">
                <a:moveTo>
                  <a:pt x="256438" y="365556"/>
                </a:moveTo>
                <a:lnTo>
                  <a:pt x="52336" y="320027"/>
                </a:lnTo>
                <a:lnTo>
                  <a:pt x="51257" y="313004"/>
                </a:lnTo>
                <a:lnTo>
                  <a:pt x="110863" y="278598"/>
                </a:lnTo>
                <a:lnTo>
                  <a:pt x="112763" y="281889"/>
                </a:lnTo>
                <a:lnTo>
                  <a:pt x="118345" y="281889"/>
                </a:lnTo>
                <a:lnTo>
                  <a:pt x="117970" y="283286"/>
                </a:lnTo>
                <a:lnTo>
                  <a:pt x="67229" y="312585"/>
                </a:lnTo>
                <a:lnTo>
                  <a:pt x="54000" y="312585"/>
                </a:lnTo>
                <a:lnTo>
                  <a:pt x="55067" y="319608"/>
                </a:lnTo>
                <a:lnTo>
                  <a:pt x="85481" y="319608"/>
                </a:lnTo>
                <a:lnTo>
                  <a:pt x="254679" y="357353"/>
                </a:lnTo>
                <a:lnTo>
                  <a:pt x="253631" y="360692"/>
                </a:lnTo>
                <a:lnTo>
                  <a:pt x="261613" y="360692"/>
                </a:lnTo>
                <a:lnTo>
                  <a:pt x="260896" y="362978"/>
                </a:lnTo>
                <a:lnTo>
                  <a:pt x="256438" y="365556"/>
                </a:lnTo>
                <a:close/>
              </a:path>
              <a:path w="323850" h="365760">
                <a:moveTo>
                  <a:pt x="55067" y="319608"/>
                </a:moveTo>
                <a:lnTo>
                  <a:pt x="54000" y="312585"/>
                </a:lnTo>
                <a:lnTo>
                  <a:pt x="63543" y="314713"/>
                </a:lnTo>
                <a:lnTo>
                  <a:pt x="55067" y="319608"/>
                </a:lnTo>
                <a:close/>
              </a:path>
              <a:path w="323850" h="365760">
                <a:moveTo>
                  <a:pt x="63543" y="314713"/>
                </a:moveTo>
                <a:lnTo>
                  <a:pt x="54000" y="312585"/>
                </a:lnTo>
                <a:lnTo>
                  <a:pt x="67229" y="312585"/>
                </a:lnTo>
                <a:lnTo>
                  <a:pt x="63543" y="314713"/>
                </a:lnTo>
                <a:close/>
              </a:path>
              <a:path w="323850" h="365760">
                <a:moveTo>
                  <a:pt x="85481" y="319608"/>
                </a:moveTo>
                <a:lnTo>
                  <a:pt x="55067" y="319608"/>
                </a:lnTo>
                <a:lnTo>
                  <a:pt x="63543" y="314713"/>
                </a:lnTo>
                <a:lnTo>
                  <a:pt x="85481" y="319608"/>
                </a:lnTo>
                <a:close/>
              </a:path>
              <a:path w="323850" h="365760">
                <a:moveTo>
                  <a:pt x="253631" y="360692"/>
                </a:moveTo>
                <a:lnTo>
                  <a:pt x="254679" y="357353"/>
                </a:lnTo>
                <a:lnTo>
                  <a:pt x="258089" y="358114"/>
                </a:lnTo>
                <a:lnTo>
                  <a:pt x="253631" y="36069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29383" y="1636776"/>
            <a:ext cx="3950335" cy="441959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8" y="0"/>
                </a:lnTo>
                <a:lnTo>
                  <a:pt x="3950208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20313" y="1765660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游客体验层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73935" y="1616963"/>
            <a:ext cx="510540" cy="462280"/>
          </a:xfrm>
          <a:custGeom>
            <a:avLst/>
            <a:gdLst/>
            <a:ahLst/>
            <a:cxnLst/>
            <a:rect l="l" t="t" r="r" b="b"/>
            <a:pathLst>
              <a:path w="510539" h="462280">
                <a:moveTo>
                  <a:pt x="379475" y="461772"/>
                </a:moveTo>
                <a:lnTo>
                  <a:pt x="132587" y="461772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0124"/>
                </a:lnTo>
                <a:lnTo>
                  <a:pt x="379475" y="4617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70989" y="1613535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30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30">
                <a:moveTo>
                  <a:pt x="509668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30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30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30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30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30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30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46033" y="1756643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60904" y="2862072"/>
            <a:ext cx="3426460" cy="441959"/>
          </a:xfrm>
          <a:custGeom>
            <a:avLst/>
            <a:gdLst/>
            <a:ahLst/>
            <a:cxnLst/>
            <a:rect l="l" t="t" r="r" b="b"/>
            <a:pathLst>
              <a:path w="3426460" h="441960">
                <a:moveTo>
                  <a:pt x="0" y="0"/>
                </a:moveTo>
                <a:lnTo>
                  <a:pt x="3425952" y="0"/>
                </a:lnTo>
                <a:lnTo>
                  <a:pt x="3425952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789298" y="2991819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景区管理层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62200" y="2842260"/>
            <a:ext cx="510540" cy="462280"/>
          </a:xfrm>
          <a:custGeom>
            <a:avLst/>
            <a:gdLst/>
            <a:ahLst/>
            <a:cxnLst/>
            <a:rect l="l" t="t" r="r" b="b"/>
            <a:pathLst>
              <a:path w="510539" h="462279">
                <a:moveTo>
                  <a:pt x="379475" y="461772"/>
                </a:moveTo>
                <a:lnTo>
                  <a:pt x="132587" y="461772"/>
                </a:lnTo>
                <a:lnTo>
                  <a:pt x="0" y="231647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1647"/>
                </a:lnTo>
                <a:lnTo>
                  <a:pt x="379475" y="4617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59355" y="2839072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54"/>
                </a:lnTo>
                <a:lnTo>
                  <a:pt x="0" y="232270"/>
                </a:lnTo>
                <a:lnTo>
                  <a:pt x="132003" y="1905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05"/>
                </a:lnTo>
                <a:lnTo>
                  <a:pt x="387544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85" y="232270"/>
                </a:lnTo>
                <a:lnTo>
                  <a:pt x="6616" y="232270"/>
                </a:lnTo>
                <a:lnTo>
                  <a:pt x="6616" y="236054"/>
                </a:lnTo>
                <a:lnTo>
                  <a:pt x="8785" y="236054"/>
                </a:lnTo>
                <a:lnTo>
                  <a:pt x="137528" y="460717"/>
                </a:lnTo>
                <a:lnTo>
                  <a:pt x="135305" y="460717"/>
                </a:lnTo>
                <a:lnTo>
                  <a:pt x="138620" y="462622"/>
                </a:lnTo>
                <a:lnTo>
                  <a:pt x="387544" y="462622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29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29">
                <a:moveTo>
                  <a:pt x="509671" y="234162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43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71" y="234162"/>
                </a:lnTo>
                <a:close/>
              </a:path>
              <a:path w="517525" h="468629">
                <a:moveTo>
                  <a:pt x="388643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44" y="5702"/>
                </a:lnTo>
                <a:lnTo>
                  <a:pt x="388643" y="7620"/>
                </a:lnTo>
                <a:close/>
              </a:path>
              <a:path w="517525" h="468629">
                <a:moveTo>
                  <a:pt x="6616" y="236054"/>
                </a:moveTo>
                <a:lnTo>
                  <a:pt x="6616" y="232270"/>
                </a:lnTo>
                <a:lnTo>
                  <a:pt x="7701" y="234162"/>
                </a:lnTo>
                <a:lnTo>
                  <a:pt x="6616" y="236054"/>
                </a:lnTo>
                <a:close/>
              </a:path>
              <a:path w="517525" h="468629">
                <a:moveTo>
                  <a:pt x="7701" y="234162"/>
                </a:moveTo>
                <a:lnTo>
                  <a:pt x="6616" y="232270"/>
                </a:lnTo>
                <a:lnTo>
                  <a:pt x="8785" y="232270"/>
                </a:lnTo>
                <a:lnTo>
                  <a:pt x="7701" y="234162"/>
                </a:lnTo>
                <a:close/>
              </a:path>
              <a:path w="517525" h="468629">
                <a:moveTo>
                  <a:pt x="510755" y="236054"/>
                </a:moveTo>
                <a:lnTo>
                  <a:pt x="509671" y="234162"/>
                </a:lnTo>
                <a:lnTo>
                  <a:pt x="510755" y="232270"/>
                </a:lnTo>
                <a:lnTo>
                  <a:pt x="510755" y="236054"/>
                </a:lnTo>
                <a:close/>
              </a:path>
              <a:path w="517525" h="468629">
                <a:moveTo>
                  <a:pt x="517372" y="236054"/>
                </a:moveTo>
                <a:lnTo>
                  <a:pt x="510755" y="236054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54"/>
                </a:lnTo>
                <a:close/>
              </a:path>
              <a:path w="517525" h="468629">
                <a:moveTo>
                  <a:pt x="8785" y="236054"/>
                </a:moveTo>
                <a:lnTo>
                  <a:pt x="6616" y="236054"/>
                </a:lnTo>
                <a:lnTo>
                  <a:pt x="7701" y="234162"/>
                </a:lnTo>
                <a:lnTo>
                  <a:pt x="8785" y="236054"/>
                </a:lnTo>
                <a:close/>
              </a:path>
              <a:path w="517525" h="468629">
                <a:moveTo>
                  <a:pt x="378764" y="462622"/>
                </a:moveTo>
                <a:lnTo>
                  <a:pt x="509671" y="234162"/>
                </a:lnTo>
                <a:lnTo>
                  <a:pt x="510755" y="236054"/>
                </a:lnTo>
                <a:lnTo>
                  <a:pt x="517372" y="236054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22"/>
                </a:lnTo>
                <a:close/>
              </a:path>
              <a:path w="517525" h="468629">
                <a:moveTo>
                  <a:pt x="138620" y="462622"/>
                </a:moveTo>
                <a:lnTo>
                  <a:pt x="135305" y="460717"/>
                </a:lnTo>
                <a:lnTo>
                  <a:pt x="137528" y="460717"/>
                </a:lnTo>
                <a:lnTo>
                  <a:pt x="138620" y="462622"/>
                </a:lnTo>
                <a:close/>
              </a:path>
              <a:path w="517525" h="468629">
                <a:moveTo>
                  <a:pt x="378764" y="462622"/>
                </a:moveTo>
                <a:lnTo>
                  <a:pt x="138620" y="462622"/>
                </a:lnTo>
                <a:lnTo>
                  <a:pt x="137528" y="460717"/>
                </a:lnTo>
                <a:lnTo>
                  <a:pt x="379856" y="460717"/>
                </a:lnTo>
                <a:lnTo>
                  <a:pt x="378764" y="462622"/>
                </a:lnTo>
                <a:close/>
              </a:path>
              <a:path w="517525" h="468629">
                <a:moveTo>
                  <a:pt x="387544" y="462622"/>
                </a:moveTo>
                <a:lnTo>
                  <a:pt x="378764" y="462622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44" y="46262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34399" y="298218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99132" y="4172711"/>
            <a:ext cx="3412490" cy="451484"/>
          </a:xfrm>
          <a:custGeom>
            <a:avLst/>
            <a:gdLst/>
            <a:ahLst/>
            <a:cxnLst/>
            <a:rect l="l" t="t" r="r" b="b"/>
            <a:pathLst>
              <a:path w="3412490" h="451485">
                <a:moveTo>
                  <a:pt x="0" y="0"/>
                </a:moveTo>
                <a:lnTo>
                  <a:pt x="3412236" y="0"/>
                </a:lnTo>
                <a:lnTo>
                  <a:pt x="3412236" y="451103"/>
                </a:lnTo>
                <a:lnTo>
                  <a:pt x="0" y="451103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320034" y="4306879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基础建设层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45207" y="4162044"/>
            <a:ext cx="512445" cy="462280"/>
          </a:xfrm>
          <a:custGeom>
            <a:avLst/>
            <a:gdLst/>
            <a:ahLst/>
            <a:cxnLst/>
            <a:rect l="l" t="t" r="r" b="b"/>
            <a:pathLst>
              <a:path w="512444" h="462279">
                <a:moveTo>
                  <a:pt x="379475" y="461771"/>
                </a:moveTo>
                <a:lnTo>
                  <a:pt x="132587" y="461771"/>
                </a:lnTo>
                <a:lnTo>
                  <a:pt x="0" y="230123"/>
                </a:lnTo>
                <a:lnTo>
                  <a:pt x="132587" y="0"/>
                </a:lnTo>
                <a:lnTo>
                  <a:pt x="379475" y="0"/>
                </a:lnTo>
                <a:lnTo>
                  <a:pt x="512064" y="230123"/>
                </a:lnTo>
                <a:lnTo>
                  <a:pt x="379475" y="46177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42490" y="4158564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82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85" y="232282"/>
                </a:lnTo>
                <a:lnTo>
                  <a:pt x="6616" y="232282"/>
                </a:lnTo>
                <a:lnTo>
                  <a:pt x="6616" y="236067"/>
                </a:lnTo>
                <a:lnTo>
                  <a:pt x="8785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29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29">
                <a:moveTo>
                  <a:pt x="509671" y="234175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82"/>
                </a:lnTo>
                <a:lnTo>
                  <a:pt x="510755" y="232282"/>
                </a:lnTo>
                <a:lnTo>
                  <a:pt x="509671" y="234175"/>
                </a:lnTo>
                <a:close/>
              </a:path>
              <a:path w="517525" h="468629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82"/>
                </a:lnTo>
                <a:lnTo>
                  <a:pt x="7701" y="234175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1" y="234175"/>
                </a:moveTo>
                <a:lnTo>
                  <a:pt x="6616" y="232282"/>
                </a:lnTo>
                <a:lnTo>
                  <a:pt x="8785" y="232282"/>
                </a:lnTo>
                <a:lnTo>
                  <a:pt x="7701" y="234175"/>
                </a:lnTo>
                <a:close/>
              </a:path>
              <a:path w="517525" h="468629">
                <a:moveTo>
                  <a:pt x="510755" y="236067"/>
                </a:moveTo>
                <a:lnTo>
                  <a:pt x="509671" y="234175"/>
                </a:lnTo>
                <a:lnTo>
                  <a:pt x="510755" y="232282"/>
                </a:lnTo>
                <a:lnTo>
                  <a:pt x="510755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55" y="236067"/>
                </a:lnTo>
                <a:lnTo>
                  <a:pt x="510755" y="232282"/>
                </a:lnTo>
                <a:lnTo>
                  <a:pt x="517372" y="232282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85" y="236067"/>
                </a:moveTo>
                <a:lnTo>
                  <a:pt x="6616" y="236067"/>
                </a:lnTo>
                <a:lnTo>
                  <a:pt x="7701" y="234175"/>
                </a:lnTo>
                <a:lnTo>
                  <a:pt x="8785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71" y="234175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217534" y="4301672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1475" y="3005327"/>
            <a:ext cx="484631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793865" y="1406921"/>
            <a:ext cx="2205990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495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基础建设层包括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综合布线系统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有线电视系统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计算机网络系统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室内外管网工程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  <a:spcBef>
                <a:spcPts val="108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机房工程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61985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08960" y="1417319"/>
            <a:ext cx="3884676" cy="32857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基础建设层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综合布线系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947" y="1417319"/>
            <a:ext cx="2763012" cy="3950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71994" y="1584721"/>
            <a:ext cx="4245610" cy="189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spc="30" dirty="0">
                <a:latin typeface="宋体" panose="02010600030101010101" pitchFamily="2" charset="-122"/>
                <a:cs typeface="宋体" panose="02010600030101010101" pitchFamily="2" charset="-122"/>
              </a:rPr>
              <a:t>1.按功能区分别设置设备间，</a:t>
            </a:r>
            <a:r>
              <a:rPr sz="1800" b="1" spc="40" dirty="0">
                <a:latin typeface="宋体" panose="02010600030101010101" pitchFamily="2" charset="-122"/>
                <a:cs typeface="宋体" panose="02010600030101010101" pitchFamily="2" charset="-122"/>
              </a:rPr>
              <a:t>各个功能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区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spc="30" dirty="0">
                <a:latin typeface="宋体" panose="02010600030101010101" pitchFamily="2" charset="-122"/>
                <a:cs typeface="宋体" panose="02010600030101010101" pitchFamily="2" charset="-122"/>
              </a:rPr>
              <a:t>的不同位</a:t>
            </a:r>
            <a:r>
              <a:rPr sz="1800" b="1" spc="40" dirty="0">
                <a:latin typeface="宋体" panose="02010600030101010101" pitchFamily="2" charset="-122"/>
                <a:cs typeface="宋体" panose="02010600030101010101" pitchFamily="2" charset="-122"/>
              </a:rPr>
              <a:t>置设置多媒体布线箱，便于前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端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点位扩展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2.传输链路冗余，保障通信安全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61985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4819" y="1240536"/>
            <a:ext cx="5529072" cy="43754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基础建设层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有线电视系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7205" y="1293891"/>
            <a:ext cx="439166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前端点位布置在多媒体布线箱，方便扩展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524" y="647964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基础建设层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计算机网络系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统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0161" y="2860065"/>
            <a:ext cx="826769" cy="738505"/>
          </a:xfrm>
          <a:custGeom>
            <a:avLst/>
            <a:gdLst/>
            <a:ahLst/>
            <a:cxnLst/>
            <a:rect l="l" t="t" r="r" b="b"/>
            <a:pathLst>
              <a:path w="826770" h="738504">
                <a:moveTo>
                  <a:pt x="8445" y="738301"/>
                </a:moveTo>
                <a:lnTo>
                  <a:pt x="0" y="728827"/>
                </a:lnTo>
                <a:lnTo>
                  <a:pt x="817867" y="0"/>
                </a:lnTo>
                <a:lnTo>
                  <a:pt x="826312" y="9474"/>
                </a:lnTo>
                <a:lnTo>
                  <a:pt x="8445" y="73830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29311" y="2861691"/>
            <a:ext cx="457200" cy="801370"/>
          </a:xfrm>
          <a:custGeom>
            <a:avLst/>
            <a:gdLst/>
            <a:ahLst/>
            <a:cxnLst/>
            <a:rect l="l" t="t" r="r" b="b"/>
            <a:pathLst>
              <a:path w="457200" h="801370">
                <a:moveTo>
                  <a:pt x="11074" y="801306"/>
                </a:moveTo>
                <a:lnTo>
                  <a:pt x="0" y="795096"/>
                </a:lnTo>
                <a:lnTo>
                  <a:pt x="446112" y="0"/>
                </a:lnTo>
                <a:lnTo>
                  <a:pt x="457187" y="6222"/>
                </a:lnTo>
                <a:lnTo>
                  <a:pt x="11074" y="80130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48995" y="2864154"/>
            <a:ext cx="86995" cy="730250"/>
          </a:xfrm>
          <a:custGeom>
            <a:avLst/>
            <a:gdLst/>
            <a:ahLst/>
            <a:cxnLst/>
            <a:rect l="l" t="t" r="r" b="b"/>
            <a:pathLst>
              <a:path w="86995" h="730250">
                <a:moveTo>
                  <a:pt x="12636" y="730123"/>
                </a:moveTo>
                <a:lnTo>
                  <a:pt x="0" y="728827"/>
                </a:lnTo>
                <a:lnTo>
                  <a:pt x="74345" y="0"/>
                </a:lnTo>
                <a:lnTo>
                  <a:pt x="86982" y="1295"/>
                </a:lnTo>
                <a:lnTo>
                  <a:pt x="12636" y="73012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72833" y="2861691"/>
            <a:ext cx="382905" cy="669290"/>
          </a:xfrm>
          <a:custGeom>
            <a:avLst/>
            <a:gdLst/>
            <a:ahLst/>
            <a:cxnLst/>
            <a:rect l="l" t="t" r="r" b="b"/>
            <a:pathLst>
              <a:path w="382904" h="669289">
                <a:moveTo>
                  <a:pt x="371754" y="668794"/>
                </a:moveTo>
                <a:lnTo>
                  <a:pt x="0" y="6222"/>
                </a:lnTo>
                <a:lnTo>
                  <a:pt x="11074" y="0"/>
                </a:lnTo>
                <a:lnTo>
                  <a:pt x="382828" y="662571"/>
                </a:lnTo>
                <a:lnTo>
                  <a:pt x="371754" y="66879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96949" y="2926549"/>
            <a:ext cx="678180" cy="671830"/>
          </a:xfrm>
          <a:custGeom>
            <a:avLst/>
            <a:gdLst/>
            <a:ahLst/>
            <a:cxnLst/>
            <a:rect l="l" t="t" r="r" b="b"/>
            <a:pathLst>
              <a:path w="678179" h="671829">
                <a:moveTo>
                  <a:pt x="669175" y="671588"/>
                </a:moveTo>
                <a:lnTo>
                  <a:pt x="0" y="9016"/>
                </a:lnTo>
                <a:lnTo>
                  <a:pt x="8940" y="0"/>
                </a:lnTo>
                <a:lnTo>
                  <a:pt x="678116" y="662571"/>
                </a:lnTo>
                <a:lnTo>
                  <a:pt x="669175" y="67158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93950" y="3190392"/>
            <a:ext cx="675005" cy="342900"/>
          </a:xfrm>
          <a:custGeom>
            <a:avLst/>
            <a:gdLst/>
            <a:ahLst/>
            <a:cxnLst/>
            <a:rect l="l" t="t" r="r" b="b"/>
            <a:pathLst>
              <a:path w="675005" h="342900">
                <a:moveTo>
                  <a:pt x="5638" y="342671"/>
                </a:moveTo>
                <a:lnTo>
                  <a:pt x="0" y="331292"/>
                </a:lnTo>
                <a:lnTo>
                  <a:pt x="669175" y="0"/>
                </a:lnTo>
                <a:lnTo>
                  <a:pt x="674801" y="11391"/>
                </a:lnTo>
                <a:lnTo>
                  <a:pt x="5638" y="34267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5921" y="3191078"/>
            <a:ext cx="602615" cy="474345"/>
          </a:xfrm>
          <a:custGeom>
            <a:avLst/>
            <a:gdLst/>
            <a:ahLst/>
            <a:cxnLst/>
            <a:rect l="l" t="t" r="r" b="b"/>
            <a:pathLst>
              <a:path w="602614" h="474345">
                <a:moveTo>
                  <a:pt x="7810" y="473824"/>
                </a:moveTo>
                <a:lnTo>
                  <a:pt x="0" y="463804"/>
                </a:lnTo>
                <a:lnTo>
                  <a:pt x="594817" y="0"/>
                </a:lnTo>
                <a:lnTo>
                  <a:pt x="602627" y="10020"/>
                </a:lnTo>
                <a:lnTo>
                  <a:pt x="7810" y="47382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63800" y="3191852"/>
            <a:ext cx="604520" cy="671195"/>
          </a:xfrm>
          <a:custGeom>
            <a:avLst/>
            <a:gdLst/>
            <a:ahLst/>
            <a:cxnLst/>
            <a:rect l="l" t="t" r="r" b="b"/>
            <a:pathLst>
              <a:path w="604519" h="671195">
                <a:moveTo>
                  <a:pt x="9461" y="671055"/>
                </a:moveTo>
                <a:lnTo>
                  <a:pt x="0" y="662571"/>
                </a:lnTo>
                <a:lnTo>
                  <a:pt x="594817" y="0"/>
                </a:lnTo>
                <a:lnTo>
                  <a:pt x="604278" y="8483"/>
                </a:lnTo>
                <a:lnTo>
                  <a:pt x="9461" y="67105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11780" y="3126574"/>
            <a:ext cx="605790" cy="1000760"/>
          </a:xfrm>
          <a:custGeom>
            <a:avLst/>
            <a:gdLst/>
            <a:ahLst/>
            <a:cxnLst/>
            <a:rect l="l" t="t" r="r" b="b"/>
            <a:pathLst>
              <a:path w="605789" h="1000760">
                <a:moveTo>
                  <a:pt x="10909" y="1000378"/>
                </a:moveTo>
                <a:lnTo>
                  <a:pt x="0" y="993851"/>
                </a:lnTo>
                <a:lnTo>
                  <a:pt x="594829" y="0"/>
                </a:lnTo>
                <a:lnTo>
                  <a:pt x="605726" y="6515"/>
                </a:lnTo>
                <a:lnTo>
                  <a:pt x="10909" y="100037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65639" y="3106648"/>
            <a:ext cx="381000" cy="490855"/>
          </a:xfrm>
          <a:custGeom>
            <a:avLst/>
            <a:gdLst/>
            <a:ahLst/>
            <a:cxnLst/>
            <a:rect l="l" t="t" r="r" b="b"/>
            <a:pathLst>
              <a:path w="381000" h="490854">
                <a:moveTo>
                  <a:pt x="370332" y="490842"/>
                </a:moveTo>
                <a:lnTo>
                  <a:pt x="0" y="7721"/>
                </a:lnTo>
                <a:lnTo>
                  <a:pt x="10071" y="0"/>
                </a:lnTo>
                <a:lnTo>
                  <a:pt x="380403" y="483120"/>
                </a:lnTo>
                <a:lnTo>
                  <a:pt x="370332" y="49084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15388" y="2999676"/>
            <a:ext cx="375285" cy="155575"/>
          </a:xfrm>
          <a:custGeom>
            <a:avLst/>
            <a:gdLst/>
            <a:ahLst/>
            <a:cxnLst/>
            <a:rect l="l" t="t" r="r" b="b"/>
            <a:pathLst>
              <a:path w="375284" h="155575">
                <a:moveTo>
                  <a:pt x="370331" y="155397"/>
                </a:moveTo>
                <a:lnTo>
                  <a:pt x="0" y="11849"/>
                </a:lnTo>
                <a:lnTo>
                  <a:pt x="4597" y="0"/>
                </a:lnTo>
                <a:lnTo>
                  <a:pt x="374929" y="143560"/>
                </a:lnTo>
                <a:lnTo>
                  <a:pt x="370331" y="15539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25720" y="4720590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312" y="0"/>
                </a:lnTo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98548" y="934211"/>
            <a:ext cx="1338072" cy="77876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09289" y="3593998"/>
            <a:ext cx="374650" cy="626110"/>
          </a:xfrm>
          <a:custGeom>
            <a:avLst/>
            <a:gdLst/>
            <a:ahLst/>
            <a:cxnLst/>
            <a:rect l="l" t="t" r="r" b="b"/>
            <a:pathLst>
              <a:path w="374650" h="626110">
                <a:moveTo>
                  <a:pt x="374624" y="625868"/>
                </a:moveTo>
                <a:lnTo>
                  <a:pt x="7277" y="266369"/>
                </a:lnTo>
                <a:lnTo>
                  <a:pt x="216458" y="260362"/>
                </a:lnTo>
                <a:lnTo>
                  <a:pt x="0" y="0"/>
                </a:lnTo>
                <a:lnTo>
                  <a:pt x="368388" y="359498"/>
                </a:lnTo>
                <a:lnTo>
                  <a:pt x="158178" y="366509"/>
                </a:lnTo>
                <a:lnTo>
                  <a:pt x="374624" y="6258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09289" y="3593998"/>
            <a:ext cx="374650" cy="626110"/>
          </a:xfrm>
          <a:custGeom>
            <a:avLst/>
            <a:gdLst/>
            <a:ahLst/>
            <a:cxnLst/>
            <a:rect l="l" t="t" r="r" b="b"/>
            <a:pathLst>
              <a:path w="374650" h="626110">
                <a:moveTo>
                  <a:pt x="0" y="0"/>
                </a:moveTo>
                <a:lnTo>
                  <a:pt x="368388" y="359498"/>
                </a:lnTo>
                <a:lnTo>
                  <a:pt x="158178" y="366509"/>
                </a:lnTo>
                <a:lnTo>
                  <a:pt x="374624" y="625868"/>
                </a:lnTo>
                <a:lnTo>
                  <a:pt x="7277" y="266369"/>
                </a:lnTo>
                <a:lnTo>
                  <a:pt x="216458" y="26036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56432" y="3203448"/>
            <a:ext cx="618743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13335" y="2666707"/>
            <a:ext cx="1393253" cy="19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04911" y="2534450"/>
            <a:ext cx="1393253" cy="19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62674" y="2799588"/>
            <a:ext cx="1393253" cy="19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512014" y="2930575"/>
            <a:ext cx="1393253" cy="19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52333" y="2666707"/>
            <a:ext cx="1393253" cy="19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01672" y="2799588"/>
            <a:ext cx="1393253" cy="19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49741" y="2930575"/>
            <a:ext cx="1393253" cy="19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25167" y="3357371"/>
            <a:ext cx="470916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59864" y="3526535"/>
            <a:ext cx="472439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44267" y="3724655"/>
            <a:ext cx="472440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33827" y="3945635"/>
            <a:ext cx="470915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81355" y="4831625"/>
            <a:ext cx="2037714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4570">
              <a:lnSpc>
                <a:spcPct val="100000"/>
              </a:lnSpc>
            </a:pP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计算机外</a:t>
            </a:r>
            <a:r>
              <a:rPr sz="1600" b="1" spc="-15" dirty="0">
                <a:latin typeface="新宋体" panose="02010609030101010101" charset="-122"/>
                <a:cs typeface="新宋体" panose="02010609030101010101" charset="-122"/>
              </a:rPr>
              <a:t>网</a:t>
            </a:r>
            <a:endParaRPr sz="1600">
              <a:latin typeface="新宋体" panose="02010609030101010101" charset="-122"/>
              <a:cs typeface="新宋体" panose="02010609030101010101" charset="-122"/>
            </a:endParaRPr>
          </a:p>
          <a:p>
            <a:pPr marL="12700">
              <a:lnSpc>
                <a:spcPts val="2155"/>
              </a:lnSpc>
              <a:spcBef>
                <a:spcPts val="720"/>
              </a:spcBef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1355" y="5444251"/>
            <a:ext cx="979932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1.内外网分开设置，保障数据安全；2.设置网络管理平台，对交换机进行统一管理；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3.POS消费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做</a:t>
            </a:r>
            <a:r>
              <a:rPr sz="1800" b="1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专网设计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52172" y="4277884"/>
            <a:ext cx="901065" cy="57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75"/>
              </a:lnSpc>
            </a:pP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10000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M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47625">
              <a:lnSpc>
                <a:spcPts val="2375"/>
              </a:lnSpc>
            </a:pP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1000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M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5607" y="1204188"/>
            <a:ext cx="145478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中心路由交换</a:t>
            </a:r>
            <a:r>
              <a:rPr sz="1600" b="1" spc="-15" dirty="0">
                <a:latin typeface="新宋体" panose="02010609030101010101" charset="-122"/>
                <a:cs typeface="新宋体" panose="02010609030101010101" charset="-122"/>
              </a:rPr>
              <a:t>机</a:t>
            </a:r>
            <a:endParaRPr sz="16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8532" y="3974375"/>
            <a:ext cx="63690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工作</a:t>
            </a:r>
            <a:r>
              <a:rPr sz="1600" b="1" spc="-15" dirty="0">
                <a:latin typeface="新宋体" panose="02010609030101010101" charset="-122"/>
                <a:cs typeface="新宋体" panose="02010609030101010101" charset="-122"/>
              </a:rPr>
              <a:t>站</a:t>
            </a:r>
            <a:endParaRPr sz="16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04709" y="4042638"/>
            <a:ext cx="63690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工作</a:t>
            </a:r>
            <a:r>
              <a:rPr sz="1600" b="1" spc="-15" dirty="0">
                <a:latin typeface="新宋体" panose="02010609030101010101" charset="-122"/>
                <a:cs typeface="新宋体" panose="02010609030101010101" charset="-122"/>
              </a:rPr>
              <a:t>站</a:t>
            </a:r>
            <a:endParaRPr sz="16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89275" y="4661128"/>
            <a:ext cx="132715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无线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W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IFI</a:t>
            </a: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接</a:t>
            </a:r>
            <a:r>
              <a:rPr sz="1600" b="1" spc="-15" dirty="0">
                <a:latin typeface="新宋体" panose="02010609030101010101" charset="-122"/>
                <a:cs typeface="新宋体" panose="02010609030101010101" charset="-122"/>
              </a:rPr>
              <a:t>入</a:t>
            </a:r>
            <a:endParaRPr sz="16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84274" y="2372372"/>
            <a:ext cx="110236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3545" marR="5080" indent="-411480">
              <a:lnSpc>
                <a:spcPct val="100000"/>
              </a:lnSpc>
            </a:pP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二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/</a:t>
            </a: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三级交</a:t>
            </a:r>
            <a:r>
              <a:rPr sz="1600" b="1" spc="-15" dirty="0">
                <a:latin typeface="新宋体" panose="02010609030101010101" charset="-122"/>
                <a:cs typeface="新宋体" panose="02010609030101010101" charset="-122"/>
              </a:rPr>
              <a:t>换</a:t>
            </a:r>
            <a:r>
              <a:rPr sz="1600" b="1" spc="-10" dirty="0">
                <a:latin typeface="新宋体" panose="02010609030101010101" charset="-122"/>
                <a:cs typeface="新宋体" panose="02010609030101010101" charset="-122"/>
              </a:rPr>
              <a:t> 机</a:t>
            </a:r>
            <a:endParaRPr sz="16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9325" y="2208440"/>
            <a:ext cx="13068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二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/</a:t>
            </a: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三级交换</a:t>
            </a:r>
            <a:r>
              <a:rPr sz="1600" b="1" spc="-15" dirty="0">
                <a:latin typeface="新宋体" panose="02010609030101010101" charset="-122"/>
                <a:cs typeface="新宋体" panose="02010609030101010101" charset="-122"/>
              </a:rPr>
              <a:t>机</a:t>
            </a:r>
            <a:endParaRPr sz="16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97223" y="4209288"/>
            <a:ext cx="501396" cy="472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576315" y="3441191"/>
            <a:ext cx="472439" cy="43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97523" y="3526535"/>
            <a:ext cx="472440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624828" y="3485388"/>
            <a:ext cx="472440" cy="43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126223" y="3441191"/>
            <a:ext cx="472440" cy="43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728204" y="3485388"/>
            <a:ext cx="470916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199119" y="2788920"/>
            <a:ext cx="618744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472044" y="1204188"/>
            <a:ext cx="145478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中心路由交换</a:t>
            </a:r>
            <a:r>
              <a:rPr sz="1600" b="1" spc="-15" dirty="0">
                <a:latin typeface="新宋体" panose="02010609030101010101" charset="-122"/>
                <a:cs typeface="新宋体" panose="02010609030101010101" charset="-122"/>
              </a:rPr>
              <a:t>机</a:t>
            </a:r>
            <a:endParaRPr sz="16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910071" y="934211"/>
            <a:ext cx="1338072" cy="77876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619755" y="1714500"/>
            <a:ext cx="265430" cy="736600"/>
          </a:xfrm>
          <a:custGeom>
            <a:avLst/>
            <a:gdLst/>
            <a:ahLst/>
            <a:cxnLst/>
            <a:rect l="l" t="t" r="r" b="b"/>
            <a:pathLst>
              <a:path w="265430" h="736600">
                <a:moveTo>
                  <a:pt x="265175" y="131063"/>
                </a:moveTo>
                <a:lnTo>
                  <a:pt x="0" y="131063"/>
                </a:lnTo>
                <a:lnTo>
                  <a:pt x="132587" y="0"/>
                </a:lnTo>
                <a:lnTo>
                  <a:pt x="265175" y="131063"/>
                </a:lnTo>
                <a:close/>
              </a:path>
              <a:path w="265430" h="736600">
                <a:moveTo>
                  <a:pt x="198119" y="736092"/>
                </a:moveTo>
                <a:lnTo>
                  <a:pt x="65531" y="736092"/>
                </a:lnTo>
                <a:lnTo>
                  <a:pt x="65531" y="131063"/>
                </a:lnTo>
                <a:lnTo>
                  <a:pt x="198119" y="131063"/>
                </a:lnTo>
                <a:lnTo>
                  <a:pt x="198119" y="736092"/>
                </a:lnTo>
                <a:close/>
              </a:path>
            </a:pathLst>
          </a:custGeom>
          <a:solidFill>
            <a:srgbClr val="06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614320" y="1709166"/>
            <a:ext cx="274955" cy="746125"/>
          </a:xfrm>
          <a:custGeom>
            <a:avLst/>
            <a:gdLst/>
            <a:ahLst/>
            <a:cxnLst/>
            <a:rect l="l" t="t" r="r" b="b"/>
            <a:pathLst>
              <a:path w="274955" h="746125">
                <a:moveTo>
                  <a:pt x="66255" y="141643"/>
                </a:moveTo>
                <a:lnTo>
                  <a:pt x="4737" y="141643"/>
                </a:lnTo>
                <a:lnTo>
                  <a:pt x="3162" y="141376"/>
                </a:lnTo>
                <a:lnTo>
                  <a:pt x="1765" y="140601"/>
                </a:lnTo>
                <a:lnTo>
                  <a:pt x="698" y="139407"/>
                </a:lnTo>
                <a:lnTo>
                  <a:pt x="88" y="137934"/>
                </a:lnTo>
                <a:lnTo>
                  <a:pt x="0" y="136334"/>
                </a:lnTo>
                <a:lnTo>
                  <a:pt x="444" y="134810"/>
                </a:lnTo>
                <a:lnTo>
                  <a:pt x="1371" y="133502"/>
                </a:lnTo>
                <a:lnTo>
                  <a:pt x="133934" y="1320"/>
                </a:lnTo>
                <a:lnTo>
                  <a:pt x="135140" y="457"/>
                </a:lnTo>
                <a:lnTo>
                  <a:pt x="136550" y="0"/>
                </a:lnTo>
                <a:lnTo>
                  <a:pt x="138036" y="0"/>
                </a:lnTo>
                <a:lnTo>
                  <a:pt x="139445" y="457"/>
                </a:lnTo>
                <a:lnTo>
                  <a:pt x="140652" y="1320"/>
                </a:lnTo>
                <a:lnTo>
                  <a:pt x="147428" y="8077"/>
                </a:lnTo>
                <a:lnTo>
                  <a:pt x="133934" y="8077"/>
                </a:lnTo>
                <a:lnTo>
                  <a:pt x="137293" y="11426"/>
                </a:lnTo>
                <a:lnTo>
                  <a:pt x="16254" y="132118"/>
                </a:lnTo>
                <a:lnTo>
                  <a:pt x="4737" y="132118"/>
                </a:lnTo>
                <a:lnTo>
                  <a:pt x="8102" y="140246"/>
                </a:lnTo>
                <a:lnTo>
                  <a:pt x="66255" y="140246"/>
                </a:lnTo>
                <a:lnTo>
                  <a:pt x="66255" y="141643"/>
                </a:lnTo>
                <a:close/>
              </a:path>
              <a:path w="274955" h="746125">
                <a:moveTo>
                  <a:pt x="137293" y="11426"/>
                </a:moveTo>
                <a:lnTo>
                  <a:pt x="133934" y="8077"/>
                </a:lnTo>
                <a:lnTo>
                  <a:pt x="140652" y="8077"/>
                </a:lnTo>
                <a:lnTo>
                  <a:pt x="137293" y="11426"/>
                </a:lnTo>
                <a:close/>
              </a:path>
              <a:path w="274955" h="746125">
                <a:moveTo>
                  <a:pt x="266484" y="140246"/>
                </a:moveTo>
                <a:lnTo>
                  <a:pt x="137293" y="11426"/>
                </a:lnTo>
                <a:lnTo>
                  <a:pt x="140652" y="8077"/>
                </a:lnTo>
                <a:lnTo>
                  <a:pt x="147428" y="8077"/>
                </a:lnTo>
                <a:lnTo>
                  <a:pt x="271826" y="132118"/>
                </a:lnTo>
                <a:lnTo>
                  <a:pt x="269849" y="132118"/>
                </a:lnTo>
                <a:lnTo>
                  <a:pt x="266484" y="140246"/>
                </a:lnTo>
                <a:close/>
              </a:path>
              <a:path w="274955" h="746125">
                <a:moveTo>
                  <a:pt x="8102" y="140246"/>
                </a:moveTo>
                <a:lnTo>
                  <a:pt x="4737" y="132118"/>
                </a:lnTo>
                <a:lnTo>
                  <a:pt x="16254" y="132118"/>
                </a:lnTo>
                <a:lnTo>
                  <a:pt x="8102" y="140246"/>
                </a:lnTo>
                <a:close/>
              </a:path>
              <a:path w="274955" h="746125">
                <a:moveTo>
                  <a:pt x="66255" y="140246"/>
                </a:moveTo>
                <a:lnTo>
                  <a:pt x="8102" y="140246"/>
                </a:lnTo>
                <a:lnTo>
                  <a:pt x="16254" y="132118"/>
                </a:lnTo>
                <a:lnTo>
                  <a:pt x="71018" y="132118"/>
                </a:lnTo>
                <a:lnTo>
                  <a:pt x="72491" y="132346"/>
                </a:lnTo>
                <a:lnTo>
                  <a:pt x="73812" y="133019"/>
                </a:lnTo>
                <a:lnTo>
                  <a:pt x="74866" y="134073"/>
                </a:lnTo>
                <a:lnTo>
                  <a:pt x="75539" y="135407"/>
                </a:lnTo>
                <a:lnTo>
                  <a:pt x="75780" y="136880"/>
                </a:lnTo>
                <a:lnTo>
                  <a:pt x="66255" y="136880"/>
                </a:lnTo>
                <a:lnTo>
                  <a:pt x="66255" y="140246"/>
                </a:lnTo>
                <a:close/>
              </a:path>
              <a:path w="274955" h="746125">
                <a:moveTo>
                  <a:pt x="198805" y="741298"/>
                </a:moveTo>
                <a:lnTo>
                  <a:pt x="198895" y="136334"/>
                </a:lnTo>
                <a:lnTo>
                  <a:pt x="203568" y="132118"/>
                </a:lnTo>
                <a:lnTo>
                  <a:pt x="258332" y="132118"/>
                </a:lnTo>
                <a:lnTo>
                  <a:pt x="263108" y="136880"/>
                </a:lnTo>
                <a:lnTo>
                  <a:pt x="208330" y="136880"/>
                </a:lnTo>
                <a:lnTo>
                  <a:pt x="203568" y="141643"/>
                </a:lnTo>
                <a:lnTo>
                  <a:pt x="208330" y="141643"/>
                </a:lnTo>
                <a:lnTo>
                  <a:pt x="208330" y="736536"/>
                </a:lnTo>
                <a:lnTo>
                  <a:pt x="203568" y="736536"/>
                </a:lnTo>
                <a:lnTo>
                  <a:pt x="198805" y="741298"/>
                </a:lnTo>
                <a:close/>
              </a:path>
              <a:path w="274955" h="746125">
                <a:moveTo>
                  <a:pt x="273139" y="140246"/>
                </a:moveTo>
                <a:lnTo>
                  <a:pt x="266484" y="140246"/>
                </a:lnTo>
                <a:lnTo>
                  <a:pt x="269849" y="132118"/>
                </a:lnTo>
                <a:lnTo>
                  <a:pt x="271826" y="132118"/>
                </a:lnTo>
                <a:lnTo>
                  <a:pt x="273215" y="133502"/>
                </a:lnTo>
                <a:lnTo>
                  <a:pt x="274142" y="134810"/>
                </a:lnTo>
                <a:lnTo>
                  <a:pt x="274586" y="136334"/>
                </a:lnTo>
                <a:lnTo>
                  <a:pt x="274497" y="137934"/>
                </a:lnTo>
                <a:lnTo>
                  <a:pt x="273888" y="139407"/>
                </a:lnTo>
                <a:lnTo>
                  <a:pt x="273139" y="140246"/>
                </a:lnTo>
                <a:close/>
              </a:path>
              <a:path w="274955" h="746125">
                <a:moveTo>
                  <a:pt x="203568" y="746061"/>
                </a:moveTo>
                <a:lnTo>
                  <a:pt x="71018" y="746061"/>
                </a:lnTo>
                <a:lnTo>
                  <a:pt x="69545" y="745832"/>
                </a:lnTo>
                <a:lnTo>
                  <a:pt x="68211" y="745147"/>
                </a:lnTo>
                <a:lnTo>
                  <a:pt x="67157" y="744092"/>
                </a:lnTo>
                <a:lnTo>
                  <a:pt x="66484" y="742772"/>
                </a:lnTo>
                <a:lnTo>
                  <a:pt x="66255" y="741298"/>
                </a:lnTo>
                <a:lnTo>
                  <a:pt x="66255" y="136880"/>
                </a:lnTo>
                <a:lnTo>
                  <a:pt x="71018" y="141643"/>
                </a:lnTo>
                <a:lnTo>
                  <a:pt x="75780" y="141643"/>
                </a:lnTo>
                <a:lnTo>
                  <a:pt x="75780" y="736536"/>
                </a:lnTo>
                <a:lnTo>
                  <a:pt x="71018" y="736536"/>
                </a:lnTo>
                <a:lnTo>
                  <a:pt x="75780" y="741298"/>
                </a:lnTo>
                <a:lnTo>
                  <a:pt x="208330" y="741298"/>
                </a:lnTo>
                <a:lnTo>
                  <a:pt x="208102" y="742772"/>
                </a:lnTo>
                <a:lnTo>
                  <a:pt x="207429" y="744092"/>
                </a:lnTo>
                <a:lnTo>
                  <a:pt x="206375" y="745147"/>
                </a:lnTo>
                <a:lnTo>
                  <a:pt x="205041" y="745832"/>
                </a:lnTo>
                <a:lnTo>
                  <a:pt x="203568" y="746061"/>
                </a:lnTo>
                <a:close/>
              </a:path>
              <a:path w="274955" h="746125">
                <a:moveTo>
                  <a:pt x="75780" y="141643"/>
                </a:moveTo>
                <a:lnTo>
                  <a:pt x="71018" y="141643"/>
                </a:lnTo>
                <a:lnTo>
                  <a:pt x="66255" y="136880"/>
                </a:lnTo>
                <a:lnTo>
                  <a:pt x="75780" y="136880"/>
                </a:lnTo>
                <a:lnTo>
                  <a:pt x="75780" y="141643"/>
                </a:lnTo>
                <a:close/>
              </a:path>
              <a:path w="274955" h="746125">
                <a:moveTo>
                  <a:pt x="208330" y="141643"/>
                </a:moveTo>
                <a:lnTo>
                  <a:pt x="203568" y="141643"/>
                </a:lnTo>
                <a:lnTo>
                  <a:pt x="208330" y="136880"/>
                </a:lnTo>
                <a:lnTo>
                  <a:pt x="208330" y="141643"/>
                </a:lnTo>
                <a:close/>
              </a:path>
              <a:path w="274955" h="746125">
                <a:moveTo>
                  <a:pt x="269849" y="141643"/>
                </a:moveTo>
                <a:lnTo>
                  <a:pt x="208330" y="141643"/>
                </a:lnTo>
                <a:lnTo>
                  <a:pt x="208330" y="136880"/>
                </a:lnTo>
                <a:lnTo>
                  <a:pt x="263108" y="136880"/>
                </a:lnTo>
                <a:lnTo>
                  <a:pt x="266484" y="140246"/>
                </a:lnTo>
                <a:lnTo>
                  <a:pt x="273139" y="140246"/>
                </a:lnTo>
                <a:lnTo>
                  <a:pt x="272821" y="140601"/>
                </a:lnTo>
                <a:lnTo>
                  <a:pt x="271424" y="141376"/>
                </a:lnTo>
                <a:lnTo>
                  <a:pt x="269849" y="141643"/>
                </a:lnTo>
                <a:close/>
              </a:path>
              <a:path w="274955" h="746125">
                <a:moveTo>
                  <a:pt x="75780" y="741298"/>
                </a:moveTo>
                <a:lnTo>
                  <a:pt x="71018" y="736536"/>
                </a:lnTo>
                <a:lnTo>
                  <a:pt x="75780" y="736536"/>
                </a:lnTo>
                <a:lnTo>
                  <a:pt x="75780" y="741298"/>
                </a:lnTo>
                <a:close/>
              </a:path>
              <a:path w="274955" h="746125">
                <a:moveTo>
                  <a:pt x="198805" y="741298"/>
                </a:moveTo>
                <a:lnTo>
                  <a:pt x="75780" y="741298"/>
                </a:lnTo>
                <a:lnTo>
                  <a:pt x="75780" y="736536"/>
                </a:lnTo>
                <a:lnTo>
                  <a:pt x="198805" y="736536"/>
                </a:lnTo>
                <a:lnTo>
                  <a:pt x="198805" y="741298"/>
                </a:lnTo>
                <a:close/>
              </a:path>
              <a:path w="274955" h="746125">
                <a:moveTo>
                  <a:pt x="208330" y="741298"/>
                </a:moveTo>
                <a:lnTo>
                  <a:pt x="198805" y="741298"/>
                </a:lnTo>
                <a:lnTo>
                  <a:pt x="203568" y="736536"/>
                </a:lnTo>
                <a:lnTo>
                  <a:pt x="208330" y="736536"/>
                </a:lnTo>
                <a:lnTo>
                  <a:pt x="208330" y="741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626352" y="1688592"/>
            <a:ext cx="265430" cy="838200"/>
          </a:xfrm>
          <a:custGeom>
            <a:avLst/>
            <a:gdLst/>
            <a:ahLst/>
            <a:cxnLst/>
            <a:rect l="l" t="t" r="r" b="b"/>
            <a:pathLst>
              <a:path w="265429" h="838200">
                <a:moveTo>
                  <a:pt x="265175" y="132587"/>
                </a:moveTo>
                <a:lnTo>
                  <a:pt x="0" y="132587"/>
                </a:lnTo>
                <a:lnTo>
                  <a:pt x="132588" y="0"/>
                </a:lnTo>
                <a:lnTo>
                  <a:pt x="265175" y="132587"/>
                </a:lnTo>
                <a:close/>
              </a:path>
              <a:path w="265429" h="838200">
                <a:moveTo>
                  <a:pt x="198120" y="838199"/>
                </a:moveTo>
                <a:lnTo>
                  <a:pt x="65531" y="838199"/>
                </a:lnTo>
                <a:lnTo>
                  <a:pt x="65531" y="132587"/>
                </a:lnTo>
                <a:lnTo>
                  <a:pt x="198120" y="132587"/>
                </a:lnTo>
                <a:lnTo>
                  <a:pt x="198120" y="838199"/>
                </a:lnTo>
                <a:close/>
              </a:path>
            </a:pathLst>
          </a:custGeom>
          <a:solidFill>
            <a:srgbClr val="06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621170" y="1683766"/>
            <a:ext cx="274955" cy="847725"/>
          </a:xfrm>
          <a:custGeom>
            <a:avLst/>
            <a:gdLst/>
            <a:ahLst/>
            <a:cxnLst/>
            <a:rect l="l" t="t" r="r" b="b"/>
            <a:pathLst>
              <a:path w="274954" h="847725">
                <a:moveTo>
                  <a:pt x="66255" y="141477"/>
                </a:moveTo>
                <a:lnTo>
                  <a:pt x="4737" y="141477"/>
                </a:lnTo>
                <a:lnTo>
                  <a:pt x="3162" y="141211"/>
                </a:lnTo>
                <a:lnTo>
                  <a:pt x="1765" y="140436"/>
                </a:lnTo>
                <a:lnTo>
                  <a:pt x="698" y="139242"/>
                </a:lnTo>
                <a:lnTo>
                  <a:pt x="88" y="137769"/>
                </a:lnTo>
                <a:lnTo>
                  <a:pt x="0" y="136169"/>
                </a:lnTo>
                <a:lnTo>
                  <a:pt x="444" y="134645"/>
                </a:lnTo>
                <a:lnTo>
                  <a:pt x="1371" y="133337"/>
                </a:lnTo>
                <a:lnTo>
                  <a:pt x="133934" y="1320"/>
                </a:lnTo>
                <a:lnTo>
                  <a:pt x="135140" y="457"/>
                </a:lnTo>
                <a:lnTo>
                  <a:pt x="136550" y="0"/>
                </a:lnTo>
                <a:lnTo>
                  <a:pt x="138036" y="0"/>
                </a:lnTo>
                <a:lnTo>
                  <a:pt x="139446" y="457"/>
                </a:lnTo>
                <a:lnTo>
                  <a:pt x="140652" y="1320"/>
                </a:lnTo>
                <a:lnTo>
                  <a:pt x="147436" y="8077"/>
                </a:lnTo>
                <a:lnTo>
                  <a:pt x="133934" y="8077"/>
                </a:lnTo>
                <a:lnTo>
                  <a:pt x="137293" y="11422"/>
                </a:lnTo>
                <a:lnTo>
                  <a:pt x="16276" y="131952"/>
                </a:lnTo>
                <a:lnTo>
                  <a:pt x="4737" y="131952"/>
                </a:lnTo>
                <a:lnTo>
                  <a:pt x="8102" y="140093"/>
                </a:lnTo>
                <a:lnTo>
                  <a:pt x="66255" y="140093"/>
                </a:lnTo>
                <a:lnTo>
                  <a:pt x="66255" y="141477"/>
                </a:lnTo>
                <a:close/>
              </a:path>
              <a:path w="274954" h="847725">
                <a:moveTo>
                  <a:pt x="137293" y="11422"/>
                </a:moveTo>
                <a:lnTo>
                  <a:pt x="133934" y="8077"/>
                </a:lnTo>
                <a:lnTo>
                  <a:pt x="140652" y="8077"/>
                </a:lnTo>
                <a:lnTo>
                  <a:pt x="137293" y="11422"/>
                </a:lnTo>
                <a:close/>
              </a:path>
              <a:path w="274954" h="847725">
                <a:moveTo>
                  <a:pt x="266484" y="140093"/>
                </a:moveTo>
                <a:lnTo>
                  <a:pt x="137293" y="11422"/>
                </a:lnTo>
                <a:lnTo>
                  <a:pt x="140652" y="8077"/>
                </a:lnTo>
                <a:lnTo>
                  <a:pt x="147436" y="8077"/>
                </a:lnTo>
                <a:lnTo>
                  <a:pt x="271825" y="131952"/>
                </a:lnTo>
                <a:lnTo>
                  <a:pt x="269849" y="131952"/>
                </a:lnTo>
                <a:lnTo>
                  <a:pt x="266484" y="140093"/>
                </a:lnTo>
                <a:close/>
              </a:path>
              <a:path w="274954" h="847725">
                <a:moveTo>
                  <a:pt x="8102" y="140093"/>
                </a:moveTo>
                <a:lnTo>
                  <a:pt x="4737" y="131952"/>
                </a:lnTo>
                <a:lnTo>
                  <a:pt x="16276" y="131952"/>
                </a:lnTo>
                <a:lnTo>
                  <a:pt x="8102" y="140093"/>
                </a:lnTo>
                <a:close/>
              </a:path>
              <a:path w="274954" h="847725">
                <a:moveTo>
                  <a:pt x="66255" y="140093"/>
                </a:moveTo>
                <a:lnTo>
                  <a:pt x="8102" y="140093"/>
                </a:lnTo>
                <a:lnTo>
                  <a:pt x="16276" y="131952"/>
                </a:lnTo>
                <a:lnTo>
                  <a:pt x="71018" y="131952"/>
                </a:lnTo>
                <a:lnTo>
                  <a:pt x="72491" y="132181"/>
                </a:lnTo>
                <a:lnTo>
                  <a:pt x="73812" y="132867"/>
                </a:lnTo>
                <a:lnTo>
                  <a:pt x="74866" y="133908"/>
                </a:lnTo>
                <a:lnTo>
                  <a:pt x="75539" y="135242"/>
                </a:lnTo>
                <a:lnTo>
                  <a:pt x="75780" y="136715"/>
                </a:lnTo>
                <a:lnTo>
                  <a:pt x="66255" y="136715"/>
                </a:lnTo>
                <a:lnTo>
                  <a:pt x="66255" y="140093"/>
                </a:lnTo>
                <a:close/>
              </a:path>
              <a:path w="274954" h="847725">
                <a:moveTo>
                  <a:pt x="198805" y="842898"/>
                </a:moveTo>
                <a:lnTo>
                  <a:pt x="198895" y="136169"/>
                </a:lnTo>
                <a:lnTo>
                  <a:pt x="203568" y="131952"/>
                </a:lnTo>
                <a:lnTo>
                  <a:pt x="258310" y="131952"/>
                </a:lnTo>
                <a:lnTo>
                  <a:pt x="263092" y="136715"/>
                </a:lnTo>
                <a:lnTo>
                  <a:pt x="208330" y="136715"/>
                </a:lnTo>
                <a:lnTo>
                  <a:pt x="203568" y="141477"/>
                </a:lnTo>
                <a:lnTo>
                  <a:pt x="208330" y="141477"/>
                </a:lnTo>
                <a:lnTo>
                  <a:pt x="208330" y="838136"/>
                </a:lnTo>
                <a:lnTo>
                  <a:pt x="203568" y="838136"/>
                </a:lnTo>
                <a:lnTo>
                  <a:pt x="198805" y="842898"/>
                </a:lnTo>
                <a:close/>
              </a:path>
              <a:path w="274954" h="847725">
                <a:moveTo>
                  <a:pt x="273127" y="140093"/>
                </a:moveTo>
                <a:lnTo>
                  <a:pt x="266484" y="140093"/>
                </a:lnTo>
                <a:lnTo>
                  <a:pt x="269849" y="131952"/>
                </a:lnTo>
                <a:lnTo>
                  <a:pt x="271825" y="131952"/>
                </a:lnTo>
                <a:lnTo>
                  <a:pt x="273215" y="133337"/>
                </a:lnTo>
                <a:lnTo>
                  <a:pt x="274142" y="134645"/>
                </a:lnTo>
                <a:lnTo>
                  <a:pt x="274586" y="136169"/>
                </a:lnTo>
                <a:lnTo>
                  <a:pt x="274497" y="137769"/>
                </a:lnTo>
                <a:lnTo>
                  <a:pt x="273888" y="139242"/>
                </a:lnTo>
                <a:lnTo>
                  <a:pt x="273127" y="140093"/>
                </a:lnTo>
                <a:close/>
              </a:path>
              <a:path w="274954" h="847725">
                <a:moveTo>
                  <a:pt x="203568" y="847661"/>
                </a:moveTo>
                <a:lnTo>
                  <a:pt x="71018" y="847661"/>
                </a:lnTo>
                <a:lnTo>
                  <a:pt x="69545" y="847432"/>
                </a:lnTo>
                <a:lnTo>
                  <a:pt x="68211" y="846747"/>
                </a:lnTo>
                <a:lnTo>
                  <a:pt x="67157" y="845692"/>
                </a:lnTo>
                <a:lnTo>
                  <a:pt x="66484" y="844372"/>
                </a:lnTo>
                <a:lnTo>
                  <a:pt x="66255" y="842898"/>
                </a:lnTo>
                <a:lnTo>
                  <a:pt x="66255" y="136715"/>
                </a:lnTo>
                <a:lnTo>
                  <a:pt x="71018" y="141477"/>
                </a:lnTo>
                <a:lnTo>
                  <a:pt x="75780" y="141477"/>
                </a:lnTo>
                <a:lnTo>
                  <a:pt x="75780" y="838136"/>
                </a:lnTo>
                <a:lnTo>
                  <a:pt x="71018" y="838136"/>
                </a:lnTo>
                <a:lnTo>
                  <a:pt x="75780" y="842898"/>
                </a:lnTo>
                <a:lnTo>
                  <a:pt x="208330" y="842898"/>
                </a:lnTo>
                <a:lnTo>
                  <a:pt x="208102" y="844372"/>
                </a:lnTo>
                <a:lnTo>
                  <a:pt x="207429" y="845692"/>
                </a:lnTo>
                <a:lnTo>
                  <a:pt x="206375" y="846747"/>
                </a:lnTo>
                <a:lnTo>
                  <a:pt x="205041" y="847432"/>
                </a:lnTo>
                <a:lnTo>
                  <a:pt x="203568" y="847661"/>
                </a:lnTo>
                <a:close/>
              </a:path>
              <a:path w="274954" h="847725">
                <a:moveTo>
                  <a:pt x="75780" y="141477"/>
                </a:moveTo>
                <a:lnTo>
                  <a:pt x="71018" y="141477"/>
                </a:lnTo>
                <a:lnTo>
                  <a:pt x="66255" y="136715"/>
                </a:lnTo>
                <a:lnTo>
                  <a:pt x="75780" y="136715"/>
                </a:lnTo>
                <a:lnTo>
                  <a:pt x="75780" y="141477"/>
                </a:lnTo>
                <a:close/>
              </a:path>
              <a:path w="274954" h="847725">
                <a:moveTo>
                  <a:pt x="208330" y="141477"/>
                </a:moveTo>
                <a:lnTo>
                  <a:pt x="203568" y="141477"/>
                </a:lnTo>
                <a:lnTo>
                  <a:pt x="208330" y="136715"/>
                </a:lnTo>
                <a:lnTo>
                  <a:pt x="208330" y="141477"/>
                </a:lnTo>
                <a:close/>
              </a:path>
              <a:path w="274954" h="847725">
                <a:moveTo>
                  <a:pt x="269849" y="141477"/>
                </a:moveTo>
                <a:lnTo>
                  <a:pt x="208330" y="141477"/>
                </a:lnTo>
                <a:lnTo>
                  <a:pt x="208330" y="136715"/>
                </a:lnTo>
                <a:lnTo>
                  <a:pt x="263092" y="136715"/>
                </a:lnTo>
                <a:lnTo>
                  <a:pt x="266484" y="140093"/>
                </a:lnTo>
                <a:lnTo>
                  <a:pt x="273127" y="140093"/>
                </a:lnTo>
                <a:lnTo>
                  <a:pt x="272821" y="140436"/>
                </a:lnTo>
                <a:lnTo>
                  <a:pt x="271424" y="141211"/>
                </a:lnTo>
                <a:lnTo>
                  <a:pt x="269849" y="141477"/>
                </a:lnTo>
                <a:close/>
              </a:path>
              <a:path w="274954" h="847725">
                <a:moveTo>
                  <a:pt x="75780" y="842898"/>
                </a:moveTo>
                <a:lnTo>
                  <a:pt x="71018" y="838136"/>
                </a:lnTo>
                <a:lnTo>
                  <a:pt x="75780" y="838136"/>
                </a:lnTo>
                <a:lnTo>
                  <a:pt x="75780" y="842898"/>
                </a:lnTo>
                <a:close/>
              </a:path>
              <a:path w="274954" h="847725">
                <a:moveTo>
                  <a:pt x="198805" y="842898"/>
                </a:moveTo>
                <a:lnTo>
                  <a:pt x="75780" y="842898"/>
                </a:lnTo>
                <a:lnTo>
                  <a:pt x="75780" y="838136"/>
                </a:lnTo>
                <a:lnTo>
                  <a:pt x="198805" y="838136"/>
                </a:lnTo>
                <a:lnTo>
                  <a:pt x="198805" y="842898"/>
                </a:lnTo>
                <a:close/>
              </a:path>
              <a:path w="274954" h="847725">
                <a:moveTo>
                  <a:pt x="208330" y="842898"/>
                </a:moveTo>
                <a:lnTo>
                  <a:pt x="198805" y="842898"/>
                </a:lnTo>
                <a:lnTo>
                  <a:pt x="203568" y="838136"/>
                </a:lnTo>
                <a:lnTo>
                  <a:pt x="208330" y="838136"/>
                </a:lnTo>
                <a:lnTo>
                  <a:pt x="208330" y="842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7204075" y="4833213"/>
            <a:ext cx="104584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新宋体" panose="02010609030101010101" charset="-122"/>
                <a:cs typeface="新宋体" panose="02010609030101010101" charset="-122"/>
              </a:rPr>
              <a:t>计算机内</a:t>
            </a:r>
            <a:r>
              <a:rPr sz="1600" b="1" spc="-15" dirty="0">
                <a:latin typeface="新宋体" panose="02010609030101010101" charset="-122"/>
                <a:cs typeface="新宋体" panose="02010609030101010101" charset="-122"/>
              </a:rPr>
              <a:t>网</a:t>
            </a:r>
            <a:endParaRPr sz="16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23688" y="4258055"/>
            <a:ext cx="737870" cy="266700"/>
          </a:xfrm>
          <a:custGeom>
            <a:avLst/>
            <a:gdLst/>
            <a:ahLst/>
            <a:cxnLst/>
            <a:rect l="l" t="t" r="r" b="b"/>
            <a:pathLst>
              <a:path w="737870" h="266700">
                <a:moveTo>
                  <a:pt x="605027" y="266700"/>
                </a:moveTo>
                <a:lnTo>
                  <a:pt x="605027" y="201168"/>
                </a:lnTo>
                <a:lnTo>
                  <a:pt x="0" y="201168"/>
                </a:lnTo>
                <a:lnTo>
                  <a:pt x="0" y="67056"/>
                </a:lnTo>
                <a:lnTo>
                  <a:pt x="605027" y="67056"/>
                </a:lnTo>
                <a:lnTo>
                  <a:pt x="605027" y="0"/>
                </a:lnTo>
                <a:lnTo>
                  <a:pt x="737615" y="134112"/>
                </a:lnTo>
                <a:lnTo>
                  <a:pt x="605027" y="266700"/>
                </a:lnTo>
                <a:close/>
              </a:path>
            </a:pathLst>
          </a:custGeom>
          <a:solidFill>
            <a:srgbClr val="06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119370" y="4253903"/>
            <a:ext cx="746125" cy="276225"/>
          </a:xfrm>
          <a:custGeom>
            <a:avLst/>
            <a:gdLst/>
            <a:ahLst/>
            <a:cxnLst/>
            <a:rect l="l" t="t" r="r" b="b"/>
            <a:pathLst>
              <a:path w="746125" h="276225">
                <a:moveTo>
                  <a:pt x="604418" y="71399"/>
                </a:moveTo>
                <a:lnTo>
                  <a:pt x="604418" y="4724"/>
                </a:lnTo>
                <a:lnTo>
                  <a:pt x="604697" y="3149"/>
                </a:lnTo>
                <a:lnTo>
                  <a:pt x="605472" y="1752"/>
                </a:lnTo>
                <a:lnTo>
                  <a:pt x="606653" y="685"/>
                </a:lnTo>
                <a:lnTo>
                  <a:pt x="608139" y="76"/>
                </a:lnTo>
                <a:lnTo>
                  <a:pt x="609739" y="0"/>
                </a:lnTo>
                <a:lnTo>
                  <a:pt x="611263" y="444"/>
                </a:lnTo>
                <a:lnTo>
                  <a:pt x="612571" y="1371"/>
                </a:lnTo>
                <a:lnTo>
                  <a:pt x="615894" y="4724"/>
                </a:lnTo>
                <a:lnTo>
                  <a:pt x="613943" y="4724"/>
                </a:lnTo>
                <a:lnTo>
                  <a:pt x="605802" y="8077"/>
                </a:lnTo>
                <a:lnTo>
                  <a:pt x="613943" y="16289"/>
                </a:lnTo>
                <a:lnTo>
                  <a:pt x="613943" y="66636"/>
                </a:lnTo>
                <a:lnTo>
                  <a:pt x="609180" y="66636"/>
                </a:lnTo>
                <a:lnTo>
                  <a:pt x="604418" y="71399"/>
                </a:lnTo>
                <a:close/>
              </a:path>
              <a:path w="746125" h="276225">
                <a:moveTo>
                  <a:pt x="613943" y="16289"/>
                </a:moveTo>
                <a:lnTo>
                  <a:pt x="605802" y="8077"/>
                </a:lnTo>
                <a:lnTo>
                  <a:pt x="613943" y="4724"/>
                </a:lnTo>
                <a:lnTo>
                  <a:pt x="613943" y="16289"/>
                </a:lnTo>
                <a:close/>
              </a:path>
              <a:path w="746125" h="276225">
                <a:moveTo>
                  <a:pt x="734660" y="138074"/>
                </a:moveTo>
                <a:lnTo>
                  <a:pt x="613943" y="16289"/>
                </a:lnTo>
                <a:lnTo>
                  <a:pt x="613943" y="4724"/>
                </a:lnTo>
                <a:lnTo>
                  <a:pt x="615894" y="4724"/>
                </a:lnTo>
                <a:lnTo>
                  <a:pt x="744740" y="134721"/>
                </a:lnTo>
                <a:lnTo>
                  <a:pt x="737984" y="134721"/>
                </a:lnTo>
                <a:lnTo>
                  <a:pt x="734660" y="138074"/>
                </a:lnTo>
                <a:close/>
              </a:path>
              <a:path w="746125" h="276225">
                <a:moveTo>
                  <a:pt x="604418" y="209511"/>
                </a:moveTo>
                <a:lnTo>
                  <a:pt x="4762" y="209511"/>
                </a:lnTo>
                <a:lnTo>
                  <a:pt x="3289" y="209283"/>
                </a:lnTo>
                <a:lnTo>
                  <a:pt x="1968" y="208597"/>
                </a:lnTo>
                <a:lnTo>
                  <a:pt x="914" y="207543"/>
                </a:lnTo>
                <a:lnTo>
                  <a:pt x="228" y="206222"/>
                </a:lnTo>
                <a:lnTo>
                  <a:pt x="0" y="204749"/>
                </a:lnTo>
                <a:lnTo>
                  <a:pt x="0" y="71399"/>
                </a:lnTo>
                <a:lnTo>
                  <a:pt x="4762" y="66636"/>
                </a:lnTo>
                <a:lnTo>
                  <a:pt x="604418" y="66636"/>
                </a:lnTo>
                <a:lnTo>
                  <a:pt x="604418" y="71399"/>
                </a:lnTo>
                <a:lnTo>
                  <a:pt x="9525" y="71399"/>
                </a:lnTo>
                <a:lnTo>
                  <a:pt x="4762" y="76161"/>
                </a:lnTo>
                <a:lnTo>
                  <a:pt x="9525" y="76161"/>
                </a:lnTo>
                <a:lnTo>
                  <a:pt x="9525" y="199986"/>
                </a:lnTo>
                <a:lnTo>
                  <a:pt x="4762" y="199986"/>
                </a:lnTo>
                <a:lnTo>
                  <a:pt x="9525" y="204749"/>
                </a:lnTo>
                <a:lnTo>
                  <a:pt x="604418" y="204749"/>
                </a:lnTo>
                <a:lnTo>
                  <a:pt x="604418" y="209511"/>
                </a:lnTo>
                <a:close/>
              </a:path>
              <a:path w="746125" h="276225">
                <a:moveTo>
                  <a:pt x="609180" y="76161"/>
                </a:moveTo>
                <a:lnTo>
                  <a:pt x="9525" y="76161"/>
                </a:lnTo>
                <a:lnTo>
                  <a:pt x="9525" y="71399"/>
                </a:lnTo>
                <a:lnTo>
                  <a:pt x="604418" y="71399"/>
                </a:lnTo>
                <a:lnTo>
                  <a:pt x="609180" y="66636"/>
                </a:lnTo>
                <a:lnTo>
                  <a:pt x="613943" y="66636"/>
                </a:lnTo>
                <a:lnTo>
                  <a:pt x="613943" y="71399"/>
                </a:lnTo>
                <a:lnTo>
                  <a:pt x="613714" y="72872"/>
                </a:lnTo>
                <a:lnTo>
                  <a:pt x="613041" y="74193"/>
                </a:lnTo>
                <a:lnTo>
                  <a:pt x="611987" y="75247"/>
                </a:lnTo>
                <a:lnTo>
                  <a:pt x="610654" y="75933"/>
                </a:lnTo>
                <a:lnTo>
                  <a:pt x="609180" y="76161"/>
                </a:lnTo>
                <a:close/>
              </a:path>
              <a:path w="746125" h="276225">
                <a:moveTo>
                  <a:pt x="9525" y="76161"/>
                </a:moveTo>
                <a:lnTo>
                  <a:pt x="4762" y="76161"/>
                </a:lnTo>
                <a:lnTo>
                  <a:pt x="9525" y="71399"/>
                </a:lnTo>
                <a:lnTo>
                  <a:pt x="9525" y="76161"/>
                </a:lnTo>
                <a:close/>
              </a:path>
              <a:path w="746125" h="276225">
                <a:moveTo>
                  <a:pt x="737984" y="141427"/>
                </a:moveTo>
                <a:lnTo>
                  <a:pt x="734660" y="138074"/>
                </a:lnTo>
                <a:lnTo>
                  <a:pt x="737984" y="134721"/>
                </a:lnTo>
                <a:lnTo>
                  <a:pt x="737984" y="141427"/>
                </a:lnTo>
                <a:close/>
              </a:path>
              <a:path w="746125" h="276225">
                <a:moveTo>
                  <a:pt x="744740" y="141427"/>
                </a:moveTo>
                <a:lnTo>
                  <a:pt x="737984" y="141427"/>
                </a:lnTo>
                <a:lnTo>
                  <a:pt x="737984" y="134721"/>
                </a:lnTo>
                <a:lnTo>
                  <a:pt x="744740" y="134721"/>
                </a:lnTo>
                <a:lnTo>
                  <a:pt x="745616" y="135928"/>
                </a:lnTo>
                <a:lnTo>
                  <a:pt x="746061" y="137337"/>
                </a:lnTo>
                <a:lnTo>
                  <a:pt x="746061" y="138811"/>
                </a:lnTo>
                <a:lnTo>
                  <a:pt x="745616" y="140220"/>
                </a:lnTo>
                <a:lnTo>
                  <a:pt x="744740" y="141427"/>
                </a:lnTo>
                <a:close/>
              </a:path>
              <a:path w="746125" h="276225">
                <a:moveTo>
                  <a:pt x="615894" y="271424"/>
                </a:moveTo>
                <a:lnTo>
                  <a:pt x="613943" y="271424"/>
                </a:lnTo>
                <a:lnTo>
                  <a:pt x="613943" y="259858"/>
                </a:lnTo>
                <a:lnTo>
                  <a:pt x="734660" y="138074"/>
                </a:lnTo>
                <a:lnTo>
                  <a:pt x="737984" y="141427"/>
                </a:lnTo>
                <a:lnTo>
                  <a:pt x="744740" y="141427"/>
                </a:lnTo>
                <a:lnTo>
                  <a:pt x="615894" y="271424"/>
                </a:lnTo>
                <a:close/>
              </a:path>
              <a:path w="746125" h="276225">
                <a:moveTo>
                  <a:pt x="9525" y="204749"/>
                </a:moveTo>
                <a:lnTo>
                  <a:pt x="4762" y="199986"/>
                </a:lnTo>
                <a:lnTo>
                  <a:pt x="9525" y="199986"/>
                </a:lnTo>
                <a:lnTo>
                  <a:pt x="9525" y="204749"/>
                </a:lnTo>
                <a:close/>
              </a:path>
              <a:path w="746125" h="276225">
                <a:moveTo>
                  <a:pt x="613943" y="209511"/>
                </a:moveTo>
                <a:lnTo>
                  <a:pt x="609180" y="209511"/>
                </a:lnTo>
                <a:lnTo>
                  <a:pt x="604418" y="204749"/>
                </a:lnTo>
                <a:lnTo>
                  <a:pt x="9525" y="204749"/>
                </a:lnTo>
                <a:lnTo>
                  <a:pt x="9525" y="199986"/>
                </a:lnTo>
                <a:lnTo>
                  <a:pt x="609180" y="199986"/>
                </a:lnTo>
                <a:lnTo>
                  <a:pt x="613943" y="204749"/>
                </a:lnTo>
                <a:lnTo>
                  <a:pt x="613943" y="209511"/>
                </a:lnTo>
                <a:close/>
              </a:path>
              <a:path w="746125" h="276225">
                <a:moveTo>
                  <a:pt x="609739" y="276161"/>
                </a:moveTo>
                <a:lnTo>
                  <a:pt x="604418" y="271424"/>
                </a:lnTo>
                <a:lnTo>
                  <a:pt x="604418" y="204749"/>
                </a:lnTo>
                <a:lnTo>
                  <a:pt x="609180" y="209511"/>
                </a:lnTo>
                <a:lnTo>
                  <a:pt x="613943" y="209511"/>
                </a:lnTo>
                <a:lnTo>
                  <a:pt x="613943" y="259858"/>
                </a:lnTo>
                <a:lnTo>
                  <a:pt x="605802" y="268071"/>
                </a:lnTo>
                <a:lnTo>
                  <a:pt x="613943" y="271424"/>
                </a:lnTo>
                <a:lnTo>
                  <a:pt x="615894" y="271424"/>
                </a:lnTo>
                <a:lnTo>
                  <a:pt x="612571" y="274777"/>
                </a:lnTo>
                <a:lnTo>
                  <a:pt x="611263" y="275704"/>
                </a:lnTo>
                <a:lnTo>
                  <a:pt x="609739" y="276161"/>
                </a:lnTo>
                <a:close/>
              </a:path>
              <a:path w="746125" h="276225">
                <a:moveTo>
                  <a:pt x="613943" y="271424"/>
                </a:moveTo>
                <a:lnTo>
                  <a:pt x="605802" y="268071"/>
                </a:lnTo>
                <a:lnTo>
                  <a:pt x="613943" y="259858"/>
                </a:lnTo>
                <a:lnTo>
                  <a:pt x="613943" y="271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61985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基础建设层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室内外管网工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7664" y="3781821"/>
            <a:ext cx="577215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482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1.室内管网做好预埋管、桥架路由规划，避免浪费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2.室外管网做好充足的管道预留，为后续扩充提供方便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3.结合其他专业管网布局，避免交叉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28059" y="928116"/>
            <a:ext cx="3456432" cy="252374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87169" y="1586776"/>
            <a:ext cx="3706495" cy="3636645"/>
          </a:xfrm>
          <a:custGeom>
            <a:avLst/>
            <a:gdLst/>
            <a:ahLst/>
            <a:cxnLst/>
            <a:rect l="l" t="t" r="r" b="b"/>
            <a:pathLst>
              <a:path w="3706495" h="3636645">
                <a:moveTo>
                  <a:pt x="126" y="1841728"/>
                </a:moveTo>
                <a:lnTo>
                  <a:pt x="50" y="1829028"/>
                </a:lnTo>
                <a:lnTo>
                  <a:pt x="12750" y="1828952"/>
                </a:lnTo>
                <a:lnTo>
                  <a:pt x="12826" y="1841652"/>
                </a:lnTo>
                <a:lnTo>
                  <a:pt x="126" y="1841728"/>
                </a:lnTo>
                <a:close/>
              </a:path>
              <a:path w="3706495" h="3636645">
                <a:moveTo>
                  <a:pt x="12700" y="1816328"/>
                </a:moveTo>
                <a:lnTo>
                  <a:pt x="0" y="1816252"/>
                </a:lnTo>
                <a:lnTo>
                  <a:pt x="76" y="1803552"/>
                </a:lnTo>
                <a:lnTo>
                  <a:pt x="12776" y="1803628"/>
                </a:lnTo>
                <a:lnTo>
                  <a:pt x="12700" y="1816328"/>
                </a:lnTo>
                <a:close/>
              </a:path>
              <a:path w="3706495" h="3636645">
                <a:moveTo>
                  <a:pt x="12903" y="1791017"/>
                </a:moveTo>
                <a:lnTo>
                  <a:pt x="215" y="1790763"/>
                </a:lnTo>
                <a:lnTo>
                  <a:pt x="457" y="1778076"/>
                </a:lnTo>
                <a:lnTo>
                  <a:pt x="13157" y="1778317"/>
                </a:lnTo>
                <a:lnTo>
                  <a:pt x="12903" y="1791017"/>
                </a:lnTo>
                <a:close/>
              </a:path>
              <a:path w="3706495" h="3636645">
                <a:moveTo>
                  <a:pt x="13474" y="1765706"/>
                </a:moveTo>
                <a:lnTo>
                  <a:pt x="787" y="1765300"/>
                </a:lnTo>
                <a:lnTo>
                  <a:pt x="1193" y="1752600"/>
                </a:lnTo>
                <a:lnTo>
                  <a:pt x="13881" y="1753006"/>
                </a:lnTo>
                <a:lnTo>
                  <a:pt x="13474" y="1765706"/>
                </a:lnTo>
                <a:close/>
              </a:path>
              <a:path w="3706495" h="3636645">
                <a:moveTo>
                  <a:pt x="14401" y="1740408"/>
                </a:moveTo>
                <a:lnTo>
                  <a:pt x="1714" y="1739823"/>
                </a:lnTo>
                <a:lnTo>
                  <a:pt x="2285" y="1727136"/>
                </a:lnTo>
                <a:lnTo>
                  <a:pt x="14973" y="1727720"/>
                </a:lnTo>
                <a:lnTo>
                  <a:pt x="14401" y="1740408"/>
                </a:lnTo>
                <a:close/>
              </a:path>
              <a:path w="3706495" h="3636645">
                <a:moveTo>
                  <a:pt x="15671" y="1715122"/>
                </a:moveTo>
                <a:lnTo>
                  <a:pt x="2997" y="1714385"/>
                </a:lnTo>
                <a:lnTo>
                  <a:pt x="3733" y="1701698"/>
                </a:lnTo>
                <a:lnTo>
                  <a:pt x="16408" y="1702435"/>
                </a:lnTo>
                <a:lnTo>
                  <a:pt x="15671" y="1715122"/>
                </a:lnTo>
                <a:close/>
              </a:path>
              <a:path w="3706495" h="3636645">
                <a:moveTo>
                  <a:pt x="17297" y="1689849"/>
                </a:moveTo>
                <a:lnTo>
                  <a:pt x="4635" y="1688947"/>
                </a:lnTo>
                <a:lnTo>
                  <a:pt x="5562" y="1676209"/>
                </a:lnTo>
                <a:lnTo>
                  <a:pt x="18224" y="1677263"/>
                </a:lnTo>
                <a:lnTo>
                  <a:pt x="18040" y="1679397"/>
                </a:lnTo>
                <a:lnTo>
                  <a:pt x="17297" y="1689849"/>
                </a:lnTo>
                <a:close/>
              </a:path>
              <a:path w="3706495" h="3636645">
                <a:moveTo>
                  <a:pt x="19291" y="1664614"/>
                </a:moveTo>
                <a:lnTo>
                  <a:pt x="6629" y="1663547"/>
                </a:lnTo>
                <a:lnTo>
                  <a:pt x="7327" y="1655279"/>
                </a:lnTo>
                <a:lnTo>
                  <a:pt x="7759" y="1650822"/>
                </a:lnTo>
                <a:lnTo>
                  <a:pt x="20396" y="1652041"/>
                </a:lnTo>
                <a:lnTo>
                  <a:pt x="19969" y="1656511"/>
                </a:lnTo>
                <a:lnTo>
                  <a:pt x="19291" y="1664614"/>
                </a:lnTo>
                <a:close/>
              </a:path>
              <a:path w="3706495" h="3636645">
                <a:moveTo>
                  <a:pt x="19969" y="1656511"/>
                </a:moveTo>
                <a:close/>
              </a:path>
              <a:path w="3706495" h="3636645">
                <a:moveTo>
                  <a:pt x="21628" y="1639404"/>
                </a:moveTo>
                <a:lnTo>
                  <a:pt x="8991" y="1638173"/>
                </a:lnTo>
                <a:lnTo>
                  <a:pt x="9550" y="1632394"/>
                </a:lnTo>
                <a:lnTo>
                  <a:pt x="10312" y="1625460"/>
                </a:lnTo>
                <a:lnTo>
                  <a:pt x="22936" y="1626857"/>
                </a:lnTo>
                <a:lnTo>
                  <a:pt x="22179" y="1633702"/>
                </a:lnTo>
                <a:lnTo>
                  <a:pt x="21628" y="1639404"/>
                </a:lnTo>
                <a:close/>
              </a:path>
              <a:path w="3706495" h="3636645">
                <a:moveTo>
                  <a:pt x="22179" y="1633702"/>
                </a:moveTo>
                <a:close/>
              </a:path>
              <a:path w="3706495" h="3636645">
                <a:moveTo>
                  <a:pt x="24320" y="1614233"/>
                </a:moveTo>
                <a:lnTo>
                  <a:pt x="11696" y="1612836"/>
                </a:lnTo>
                <a:lnTo>
                  <a:pt x="12077" y="1609432"/>
                </a:lnTo>
                <a:lnTo>
                  <a:pt x="13220" y="1600149"/>
                </a:lnTo>
                <a:lnTo>
                  <a:pt x="25819" y="1601698"/>
                </a:lnTo>
                <a:lnTo>
                  <a:pt x="24680" y="1610982"/>
                </a:lnTo>
                <a:lnTo>
                  <a:pt x="24320" y="1614233"/>
                </a:lnTo>
                <a:close/>
              </a:path>
              <a:path w="3706495" h="3636645">
                <a:moveTo>
                  <a:pt x="24680" y="1610982"/>
                </a:moveTo>
                <a:close/>
              </a:path>
              <a:path w="3706495" h="3636645">
                <a:moveTo>
                  <a:pt x="27368" y="1589100"/>
                </a:moveTo>
                <a:lnTo>
                  <a:pt x="14770" y="1587538"/>
                </a:lnTo>
                <a:lnTo>
                  <a:pt x="14871" y="1586636"/>
                </a:lnTo>
                <a:lnTo>
                  <a:pt x="16471" y="1574876"/>
                </a:lnTo>
                <a:lnTo>
                  <a:pt x="29057" y="1576590"/>
                </a:lnTo>
                <a:lnTo>
                  <a:pt x="27368" y="1589100"/>
                </a:lnTo>
                <a:close/>
              </a:path>
              <a:path w="3706495" h="3636645">
                <a:moveTo>
                  <a:pt x="30784" y="1564093"/>
                </a:moveTo>
                <a:lnTo>
                  <a:pt x="18224" y="1562214"/>
                </a:lnTo>
                <a:lnTo>
                  <a:pt x="20104" y="1549654"/>
                </a:lnTo>
                <a:lnTo>
                  <a:pt x="32664" y="1551533"/>
                </a:lnTo>
                <a:lnTo>
                  <a:pt x="30784" y="1564093"/>
                </a:lnTo>
                <a:close/>
              </a:path>
              <a:path w="3706495" h="3636645">
                <a:moveTo>
                  <a:pt x="34569" y="1539062"/>
                </a:moveTo>
                <a:lnTo>
                  <a:pt x="22034" y="1537017"/>
                </a:lnTo>
                <a:lnTo>
                  <a:pt x="24079" y="1524482"/>
                </a:lnTo>
                <a:lnTo>
                  <a:pt x="36614" y="1526527"/>
                </a:lnTo>
                <a:lnTo>
                  <a:pt x="34569" y="1539062"/>
                </a:lnTo>
                <a:close/>
              </a:path>
              <a:path w="3706495" h="3636645">
                <a:moveTo>
                  <a:pt x="38722" y="1514081"/>
                </a:moveTo>
                <a:lnTo>
                  <a:pt x="26212" y="1511884"/>
                </a:lnTo>
                <a:lnTo>
                  <a:pt x="28409" y="1499374"/>
                </a:lnTo>
                <a:lnTo>
                  <a:pt x="40919" y="1501571"/>
                </a:lnTo>
                <a:lnTo>
                  <a:pt x="38722" y="1514081"/>
                </a:lnTo>
                <a:close/>
              </a:path>
              <a:path w="3706495" h="3636645">
                <a:moveTo>
                  <a:pt x="43218" y="1489163"/>
                </a:moveTo>
                <a:lnTo>
                  <a:pt x="30733" y="1486814"/>
                </a:lnTo>
                <a:lnTo>
                  <a:pt x="33096" y="1474330"/>
                </a:lnTo>
                <a:lnTo>
                  <a:pt x="45567" y="1476679"/>
                </a:lnTo>
                <a:lnTo>
                  <a:pt x="43218" y="1489163"/>
                </a:lnTo>
                <a:close/>
              </a:path>
              <a:path w="3706495" h="3636645">
                <a:moveTo>
                  <a:pt x="48069" y="1464310"/>
                </a:moveTo>
                <a:lnTo>
                  <a:pt x="35623" y="1461795"/>
                </a:lnTo>
                <a:lnTo>
                  <a:pt x="37642" y="1451762"/>
                </a:lnTo>
                <a:lnTo>
                  <a:pt x="38176" y="1449285"/>
                </a:lnTo>
                <a:lnTo>
                  <a:pt x="50596" y="1451952"/>
                </a:lnTo>
                <a:lnTo>
                  <a:pt x="50060" y="1454442"/>
                </a:lnTo>
                <a:lnTo>
                  <a:pt x="48069" y="1464310"/>
                </a:lnTo>
                <a:close/>
              </a:path>
              <a:path w="3706495" h="3636645">
                <a:moveTo>
                  <a:pt x="50063" y="1454442"/>
                </a:moveTo>
                <a:close/>
              </a:path>
              <a:path w="3706495" h="3636645">
                <a:moveTo>
                  <a:pt x="53263" y="1439532"/>
                </a:moveTo>
                <a:lnTo>
                  <a:pt x="40855" y="1436865"/>
                </a:lnTo>
                <a:lnTo>
                  <a:pt x="42405" y="1429626"/>
                </a:lnTo>
                <a:lnTo>
                  <a:pt x="43611" y="1424381"/>
                </a:lnTo>
                <a:lnTo>
                  <a:pt x="55994" y="1427213"/>
                </a:lnTo>
                <a:lnTo>
                  <a:pt x="54793" y="1432458"/>
                </a:lnTo>
                <a:lnTo>
                  <a:pt x="53263" y="1439532"/>
                </a:lnTo>
                <a:close/>
              </a:path>
              <a:path w="3706495" h="3636645">
                <a:moveTo>
                  <a:pt x="54793" y="1432458"/>
                </a:moveTo>
                <a:close/>
              </a:path>
              <a:path w="3706495" h="3636645">
                <a:moveTo>
                  <a:pt x="58813" y="1414830"/>
                </a:moveTo>
                <a:lnTo>
                  <a:pt x="46443" y="1411998"/>
                </a:lnTo>
                <a:lnTo>
                  <a:pt x="47447" y="1407579"/>
                </a:lnTo>
                <a:lnTo>
                  <a:pt x="49390" y="1399565"/>
                </a:lnTo>
                <a:lnTo>
                  <a:pt x="61734" y="1402549"/>
                </a:lnTo>
                <a:lnTo>
                  <a:pt x="59799" y="1410563"/>
                </a:lnTo>
                <a:lnTo>
                  <a:pt x="58813" y="1414830"/>
                </a:lnTo>
                <a:close/>
              </a:path>
              <a:path w="3706495" h="3636645">
                <a:moveTo>
                  <a:pt x="59799" y="1410563"/>
                </a:moveTo>
                <a:close/>
              </a:path>
              <a:path w="3706495" h="3636645">
                <a:moveTo>
                  <a:pt x="64719" y="1390218"/>
                </a:moveTo>
                <a:lnTo>
                  <a:pt x="52374" y="1387221"/>
                </a:lnTo>
                <a:lnTo>
                  <a:pt x="52755" y="1385633"/>
                </a:lnTo>
                <a:lnTo>
                  <a:pt x="55524" y="1374838"/>
                </a:lnTo>
                <a:lnTo>
                  <a:pt x="67818" y="1377975"/>
                </a:lnTo>
                <a:lnTo>
                  <a:pt x="65069" y="1388770"/>
                </a:lnTo>
                <a:lnTo>
                  <a:pt x="64719" y="1390218"/>
                </a:lnTo>
                <a:close/>
              </a:path>
              <a:path w="3706495" h="3636645">
                <a:moveTo>
                  <a:pt x="65069" y="1388770"/>
                </a:moveTo>
                <a:close/>
              </a:path>
              <a:path w="3706495" h="3636645">
                <a:moveTo>
                  <a:pt x="70967" y="1365758"/>
                </a:moveTo>
                <a:lnTo>
                  <a:pt x="58699" y="1362456"/>
                </a:lnTo>
                <a:lnTo>
                  <a:pt x="62001" y="1350200"/>
                </a:lnTo>
                <a:lnTo>
                  <a:pt x="74269" y="1353489"/>
                </a:lnTo>
                <a:lnTo>
                  <a:pt x="70967" y="1365758"/>
                </a:lnTo>
                <a:close/>
              </a:path>
              <a:path w="3706495" h="3636645">
                <a:moveTo>
                  <a:pt x="77596" y="1341323"/>
                </a:moveTo>
                <a:lnTo>
                  <a:pt x="65366" y="1337868"/>
                </a:lnTo>
                <a:lnTo>
                  <a:pt x="68821" y="1325651"/>
                </a:lnTo>
                <a:lnTo>
                  <a:pt x="81051" y="1329105"/>
                </a:lnTo>
                <a:lnTo>
                  <a:pt x="77596" y="1341323"/>
                </a:lnTo>
                <a:close/>
              </a:path>
              <a:path w="3706495" h="3636645">
                <a:moveTo>
                  <a:pt x="84569" y="1316977"/>
                </a:moveTo>
                <a:lnTo>
                  <a:pt x="72389" y="1313370"/>
                </a:lnTo>
                <a:lnTo>
                  <a:pt x="75996" y="1301203"/>
                </a:lnTo>
                <a:lnTo>
                  <a:pt x="88176" y="1304810"/>
                </a:lnTo>
                <a:lnTo>
                  <a:pt x="84569" y="1316977"/>
                </a:lnTo>
                <a:close/>
              </a:path>
              <a:path w="3706495" h="3636645">
                <a:moveTo>
                  <a:pt x="91884" y="1292745"/>
                </a:moveTo>
                <a:lnTo>
                  <a:pt x="79756" y="1288986"/>
                </a:lnTo>
                <a:lnTo>
                  <a:pt x="83553" y="1276781"/>
                </a:lnTo>
                <a:lnTo>
                  <a:pt x="95631" y="1280693"/>
                </a:lnTo>
                <a:lnTo>
                  <a:pt x="91884" y="1292745"/>
                </a:lnTo>
                <a:close/>
              </a:path>
              <a:path w="3706495" h="3636645">
                <a:moveTo>
                  <a:pt x="95404" y="1281417"/>
                </a:moveTo>
                <a:close/>
              </a:path>
              <a:path w="3706495" h="3636645">
                <a:moveTo>
                  <a:pt x="99555" y="1268615"/>
                </a:moveTo>
                <a:lnTo>
                  <a:pt x="87464" y="1264691"/>
                </a:lnTo>
                <a:lnTo>
                  <a:pt x="90220" y="1256207"/>
                </a:lnTo>
                <a:lnTo>
                  <a:pt x="91452" y="1252550"/>
                </a:lnTo>
                <a:lnTo>
                  <a:pt x="103479" y="1256614"/>
                </a:lnTo>
                <a:lnTo>
                  <a:pt x="102248" y="1260271"/>
                </a:lnTo>
                <a:lnTo>
                  <a:pt x="99555" y="1268615"/>
                </a:lnTo>
                <a:close/>
              </a:path>
              <a:path w="3706495" h="3636645">
                <a:moveTo>
                  <a:pt x="102267" y="1260214"/>
                </a:moveTo>
                <a:close/>
              </a:path>
              <a:path w="3706495" h="3636645">
                <a:moveTo>
                  <a:pt x="102248" y="1260271"/>
                </a:moveTo>
                <a:close/>
              </a:path>
              <a:path w="3706495" h="3636645">
                <a:moveTo>
                  <a:pt x="107543" y="1244587"/>
                </a:moveTo>
                <a:lnTo>
                  <a:pt x="95516" y="1240523"/>
                </a:lnTo>
                <a:lnTo>
                  <a:pt x="97370" y="1235024"/>
                </a:lnTo>
                <a:lnTo>
                  <a:pt x="99694" y="1228445"/>
                </a:lnTo>
                <a:lnTo>
                  <a:pt x="111671" y="1232662"/>
                </a:lnTo>
                <a:lnTo>
                  <a:pt x="109359" y="1239240"/>
                </a:lnTo>
                <a:lnTo>
                  <a:pt x="107543" y="1244587"/>
                </a:lnTo>
                <a:close/>
              </a:path>
              <a:path w="3706495" h="3636645">
                <a:moveTo>
                  <a:pt x="109359" y="1239240"/>
                </a:moveTo>
                <a:close/>
              </a:path>
              <a:path w="3706495" h="3636645">
                <a:moveTo>
                  <a:pt x="115887" y="1220685"/>
                </a:moveTo>
                <a:lnTo>
                  <a:pt x="103911" y="1216469"/>
                </a:lnTo>
                <a:lnTo>
                  <a:pt x="104787" y="1213954"/>
                </a:lnTo>
                <a:lnTo>
                  <a:pt x="108267" y="1204455"/>
                </a:lnTo>
                <a:lnTo>
                  <a:pt x="120192" y="1208824"/>
                </a:lnTo>
                <a:lnTo>
                  <a:pt x="116711" y="1218323"/>
                </a:lnTo>
                <a:lnTo>
                  <a:pt x="115887" y="1220685"/>
                </a:lnTo>
                <a:close/>
              </a:path>
              <a:path w="3706495" h="3636645">
                <a:moveTo>
                  <a:pt x="116712" y="1218323"/>
                </a:moveTo>
                <a:close/>
              </a:path>
              <a:path w="3706495" h="3636645">
                <a:moveTo>
                  <a:pt x="124536" y="1196975"/>
                </a:moveTo>
                <a:lnTo>
                  <a:pt x="112674" y="1192453"/>
                </a:lnTo>
                <a:lnTo>
                  <a:pt x="117182" y="1180579"/>
                </a:lnTo>
                <a:lnTo>
                  <a:pt x="129057" y="1185100"/>
                </a:lnTo>
                <a:lnTo>
                  <a:pt x="124536" y="1196975"/>
                </a:lnTo>
                <a:close/>
              </a:path>
              <a:path w="3706495" h="3636645">
                <a:moveTo>
                  <a:pt x="133591" y="1173314"/>
                </a:moveTo>
                <a:lnTo>
                  <a:pt x="121767" y="1168654"/>
                </a:lnTo>
                <a:lnTo>
                  <a:pt x="126441" y="1156843"/>
                </a:lnTo>
                <a:lnTo>
                  <a:pt x="138252" y="1161503"/>
                </a:lnTo>
                <a:lnTo>
                  <a:pt x="133591" y="1173314"/>
                </a:lnTo>
                <a:close/>
              </a:path>
              <a:path w="3706495" h="3636645">
                <a:moveTo>
                  <a:pt x="142963" y="1149794"/>
                </a:moveTo>
                <a:lnTo>
                  <a:pt x="131203" y="1144993"/>
                </a:lnTo>
                <a:lnTo>
                  <a:pt x="136016" y="1133233"/>
                </a:lnTo>
                <a:lnTo>
                  <a:pt x="147777" y="1138047"/>
                </a:lnTo>
                <a:lnTo>
                  <a:pt x="142963" y="1149794"/>
                </a:lnTo>
                <a:close/>
              </a:path>
              <a:path w="3706495" h="3636645">
                <a:moveTo>
                  <a:pt x="152666" y="1126413"/>
                </a:moveTo>
                <a:lnTo>
                  <a:pt x="140969" y="1121460"/>
                </a:lnTo>
                <a:lnTo>
                  <a:pt x="145643" y="1110437"/>
                </a:lnTo>
                <a:lnTo>
                  <a:pt x="145973" y="1109700"/>
                </a:lnTo>
                <a:lnTo>
                  <a:pt x="157606" y="1114793"/>
                </a:lnTo>
                <a:lnTo>
                  <a:pt x="152666" y="1126413"/>
                </a:lnTo>
                <a:close/>
              </a:path>
              <a:path w="3706495" h="3636645">
                <a:moveTo>
                  <a:pt x="157287" y="1115529"/>
                </a:moveTo>
                <a:close/>
              </a:path>
              <a:path w="3706495" h="3636645">
                <a:moveTo>
                  <a:pt x="162699" y="1103160"/>
                </a:moveTo>
                <a:lnTo>
                  <a:pt x="151066" y="1098067"/>
                </a:lnTo>
                <a:lnTo>
                  <a:pt x="154558" y="1090104"/>
                </a:lnTo>
                <a:lnTo>
                  <a:pt x="156248" y="1086383"/>
                </a:lnTo>
                <a:lnTo>
                  <a:pt x="167817" y="1091628"/>
                </a:lnTo>
                <a:lnTo>
                  <a:pt x="166133" y="1095349"/>
                </a:lnTo>
                <a:lnTo>
                  <a:pt x="162699" y="1103160"/>
                </a:lnTo>
                <a:close/>
              </a:path>
              <a:path w="3706495" h="3636645">
                <a:moveTo>
                  <a:pt x="166133" y="1095349"/>
                </a:moveTo>
                <a:close/>
              </a:path>
              <a:path w="3706495" h="3636645">
                <a:moveTo>
                  <a:pt x="173062" y="1080058"/>
                </a:moveTo>
                <a:lnTo>
                  <a:pt x="161493" y="1074813"/>
                </a:lnTo>
                <a:lnTo>
                  <a:pt x="163715" y="1069898"/>
                </a:lnTo>
                <a:lnTo>
                  <a:pt x="166852" y="1063218"/>
                </a:lnTo>
                <a:lnTo>
                  <a:pt x="178358" y="1068603"/>
                </a:lnTo>
                <a:lnTo>
                  <a:pt x="175231" y="1075283"/>
                </a:lnTo>
                <a:lnTo>
                  <a:pt x="173062" y="1080058"/>
                </a:lnTo>
                <a:close/>
              </a:path>
              <a:path w="3706495" h="3636645">
                <a:moveTo>
                  <a:pt x="175231" y="1075283"/>
                </a:moveTo>
                <a:close/>
              </a:path>
              <a:path w="3706495" h="3636645">
                <a:moveTo>
                  <a:pt x="183743" y="1057097"/>
                </a:moveTo>
                <a:lnTo>
                  <a:pt x="172237" y="1051712"/>
                </a:lnTo>
                <a:lnTo>
                  <a:pt x="173126" y="1049832"/>
                </a:lnTo>
                <a:lnTo>
                  <a:pt x="177774" y="1040206"/>
                </a:lnTo>
                <a:lnTo>
                  <a:pt x="189217" y="1045730"/>
                </a:lnTo>
                <a:lnTo>
                  <a:pt x="184558" y="1055357"/>
                </a:lnTo>
                <a:lnTo>
                  <a:pt x="183743" y="1057097"/>
                </a:lnTo>
                <a:close/>
              </a:path>
              <a:path w="3706495" h="3636645">
                <a:moveTo>
                  <a:pt x="184558" y="1055357"/>
                </a:moveTo>
                <a:close/>
              </a:path>
              <a:path w="3706495" h="3636645">
                <a:moveTo>
                  <a:pt x="194716" y="1034376"/>
                </a:moveTo>
                <a:lnTo>
                  <a:pt x="183349" y="1028700"/>
                </a:lnTo>
                <a:lnTo>
                  <a:pt x="189026" y="1017333"/>
                </a:lnTo>
                <a:lnTo>
                  <a:pt x="200393" y="1023010"/>
                </a:lnTo>
                <a:lnTo>
                  <a:pt x="194716" y="1034376"/>
                </a:lnTo>
                <a:close/>
              </a:path>
              <a:path w="3706495" h="3636645">
                <a:moveTo>
                  <a:pt x="206070" y="1011732"/>
                </a:moveTo>
                <a:lnTo>
                  <a:pt x="194779" y="1005928"/>
                </a:lnTo>
                <a:lnTo>
                  <a:pt x="200583" y="994638"/>
                </a:lnTo>
                <a:lnTo>
                  <a:pt x="211886" y="1000442"/>
                </a:lnTo>
                <a:lnTo>
                  <a:pt x="206070" y="1011732"/>
                </a:lnTo>
                <a:close/>
              </a:path>
              <a:path w="3706495" h="3636645">
                <a:moveTo>
                  <a:pt x="217741" y="989266"/>
                </a:moveTo>
                <a:lnTo>
                  <a:pt x="206514" y="983322"/>
                </a:lnTo>
                <a:lnTo>
                  <a:pt x="212470" y="972096"/>
                </a:lnTo>
                <a:lnTo>
                  <a:pt x="223685" y="978039"/>
                </a:lnTo>
                <a:lnTo>
                  <a:pt x="217741" y="989266"/>
                </a:lnTo>
                <a:close/>
              </a:path>
              <a:path w="3706495" h="3636645">
                <a:moveTo>
                  <a:pt x="229717" y="966952"/>
                </a:moveTo>
                <a:lnTo>
                  <a:pt x="218566" y="960869"/>
                </a:lnTo>
                <a:lnTo>
                  <a:pt x="223697" y="951484"/>
                </a:lnTo>
                <a:lnTo>
                  <a:pt x="224713" y="949667"/>
                </a:lnTo>
                <a:lnTo>
                  <a:pt x="235788" y="955890"/>
                </a:lnTo>
                <a:lnTo>
                  <a:pt x="234775" y="957707"/>
                </a:lnTo>
                <a:lnTo>
                  <a:pt x="229717" y="966952"/>
                </a:lnTo>
                <a:close/>
              </a:path>
              <a:path w="3706495" h="3636645">
                <a:moveTo>
                  <a:pt x="234775" y="957707"/>
                </a:moveTo>
                <a:close/>
              </a:path>
              <a:path w="3706495" h="3636645">
                <a:moveTo>
                  <a:pt x="242011" y="944816"/>
                </a:moveTo>
                <a:lnTo>
                  <a:pt x="230936" y="938593"/>
                </a:lnTo>
                <a:lnTo>
                  <a:pt x="234505" y="932230"/>
                </a:lnTo>
                <a:lnTo>
                  <a:pt x="237248" y="927493"/>
                </a:lnTo>
                <a:lnTo>
                  <a:pt x="248246" y="933843"/>
                </a:lnTo>
                <a:lnTo>
                  <a:pt x="245499" y="938593"/>
                </a:lnTo>
                <a:lnTo>
                  <a:pt x="242011" y="944816"/>
                </a:lnTo>
                <a:close/>
              </a:path>
              <a:path w="3706495" h="3636645">
                <a:moveTo>
                  <a:pt x="245503" y="938593"/>
                </a:moveTo>
                <a:close/>
              </a:path>
              <a:path w="3706495" h="3636645">
                <a:moveTo>
                  <a:pt x="254596" y="922845"/>
                </a:moveTo>
                <a:lnTo>
                  <a:pt x="243611" y="916495"/>
                </a:lnTo>
                <a:lnTo>
                  <a:pt x="245554" y="913130"/>
                </a:lnTo>
                <a:lnTo>
                  <a:pt x="250088" y="905484"/>
                </a:lnTo>
                <a:lnTo>
                  <a:pt x="261010" y="911974"/>
                </a:lnTo>
                <a:lnTo>
                  <a:pt x="256470" y="919619"/>
                </a:lnTo>
                <a:lnTo>
                  <a:pt x="254596" y="922845"/>
                </a:lnTo>
                <a:close/>
              </a:path>
              <a:path w="3706495" h="3636645">
                <a:moveTo>
                  <a:pt x="256476" y="919619"/>
                </a:moveTo>
                <a:close/>
              </a:path>
              <a:path w="3706495" h="3636645">
                <a:moveTo>
                  <a:pt x="267500" y="901052"/>
                </a:moveTo>
                <a:lnTo>
                  <a:pt x="256578" y="894562"/>
                </a:lnTo>
                <a:lnTo>
                  <a:pt x="263245" y="883666"/>
                </a:lnTo>
                <a:lnTo>
                  <a:pt x="274078" y="890282"/>
                </a:lnTo>
                <a:lnTo>
                  <a:pt x="267500" y="901052"/>
                </a:lnTo>
                <a:close/>
              </a:path>
              <a:path w="3706495" h="3636645">
                <a:moveTo>
                  <a:pt x="267665" y="900785"/>
                </a:moveTo>
                <a:close/>
              </a:path>
              <a:path w="3706495" h="3636645">
                <a:moveTo>
                  <a:pt x="280682" y="879525"/>
                </a:moveTo>
                <a:lnTo>
                  <a:pt x="269938" y="872782"/>
                </a:lnTo>
                <a:lnTo>
                  <a:pt x="276682" y="862025"/>
                </a:lnTo>
                <a:lnTo>
                  <a:pt x="287439" y="868768"/>
                </a:lnTo>
                <a:lnTo>
                  <a:pt x="280682" y="879525"/>
                </a:lnTo>
                <a:close/>
              </a:path>
              <a:path w="3706495" h="3636645">
                <a:moveTo>
                  <a:pt x="294220" y="858126"/>
                </a:moveTo>
                <a:lnTo>
                  <a:pt x="283540" y="851242"/>
                </a:lnTo>
                <a:lnTo>
                  <a:pt x="290423" y="840574"/>
                </a:lnTo>
                <a:lnTo>
                  <a:pt x="301104" y="847445"/>
                </a:lnTo>
                <a:lnTo>
                  <a:pt x="294220" y="858126"/>
                </a:lnTo>
                <a:close/>
              </a:path>
              <a:path w="3706495" h="3636645">
                <a:moveTo>
                  <a:pt x="308038" y="836904"/>
                </a:moveTo>
                <a:lnTo>
                  <a:pt x="297446" y="829894"/>
                </a:lnTo>
                <a:lnTo>
                  <a:pt x="304507" y="819251"/>
                </a:lnTo>
                <a:lnTo>
                  <a:pt x="315010" y="826389"/>
                </a:lnTo>
                <a:lnTo>
                  <a:pt x="308038" y="836904"/>
                </a:lnTo>
                <a:close/>
              </a:path>
              <a:path w="3706495" h="3636645">
                <a:moveTo>
                  <a:pt x="314655" y="826922"/>
                </a:moveTo>
                <a:close/>
              </a:path>
              <a:path w="3706495" h="3636645">
                <a:moveTo>
                  <a:pt x="322160" y="815886"/>
                </a:moveTo>
                <a:lnTo>
                  <a:pt x="311657" y="808748"/>
                </a:lnTo>
                <a:lnTo>
                  <a:pt x="316534" y="801573"/>
                </a:lnTo>
                <a:lnTo>
                  <a:pt x="318871" y="798207"/>
                </a:lnTo>
                <a:lnTo>
                  <a:pt x="329298" y="805472"/>
                </a:lnTo>
                <a:lnTo>
                  <a:pt x="326943" y="808837"/>
                </a:lnTo>
                <a:lnTo>
                  <a:pt x="322160" y="815886"/>
                </a:lnTo>
                <a:close/>
              </a:path>
              <a:path w="3706495" h="3636645">
                <a:moveTo>
                  <a:pt x="326948" y="808837"/>
                </a:moveTo>
                <a:close/>
              </a:path>
              <a:path w="3706495" h="3636645">
                <a:moveTo>
                  <a:pt x="336562" y="795058"/>
                </a:moveTo>
                <a:lnTo>
                  <a:pt x="326135" y="787793"/>
                </a:lnTo>
                <a:lnTo>
                  <a:pt x="329120" y="783513"/>
                </a:lnTo>
                <a:lnTo>
                  <a:pt x="333527" y="777367"/>
                </a:lnTo>
                <a:lnTo>
                  <a:pt x="343852" y="784758"/>
                </a:lnTo>
                <a:lnTo>
                  <a:pt x="339452" y="790905"/>
                </a:lnTo>
                <a:lnTo>
                  <a:pt x="336562" y="795058"/>
                </a:lnTo>
                <a:close/>
              </a:path>
              <a:path w="3706495" h="3636645">
                <a:moveTo>
                  <a:pt x="339458" y="790905"/>
                </a:moveTo>
                <a:close/>
              </a:path>
              <a:path w="3706495" h="3636645">
                <a:moveTo>
                  <a:pt x="351243" y="774420"/>
                </a:moveTo>
                <a:lnTo>
                  <a:pt x="340918" y="767041"/>
                </a:lnTo>
                <a:lnTo>
                  <a:pt x="341934" y="765606"/>
                </a:lnTo>
                <a:lnTo>
                  <a:pt x="348462" y="756729"/>
                </a:lnTo>
                <a:lnTo>
                  <a:pt x="358698" y="764235"/>
                </a:lnTo>
                <a:lnTo>
                  <a:pt x="352176" y="773125"/>
                </a:lnTo>
                <a:lnTo>
                  <a:pt x="351243" y="774420"/>
                </a:lnTo>
                <a:close/>
              </a:path>
              <a:path w="3706495" h="3636645">
                <a:moveTo>
                  <a:pt x="352176" y="773125"/>
                </a:moveTo>
                <a:close/>
              </a:path>
              <a:path w="3706495" h="3636645">
                <a:moveTo>
                  <a:pt x="366191" y="754075"/>
                </a:moveTo>
                <a:lnTo>
                  <a:pt x="356044" y="746442"/>
                </a:lnTo>
                <a:lnTo>
                  <a:pt x="363677" y="736295"/>
                </a:lnTo>
                <a:lnTo>
                  <a:pt x="373824" y="743927"/>
                </a:lnTo>
                <a:lnTo>
                  <a:pt x="366191" y="754075"/>
                </a:lnTo>
                <a:close/>
              </a:path>
              <a:path w="3706495" h="3636645">
                <a:moveTo>
                  <a:pt x="381469" y="733882"/>
                </a:moveTo>
                <a:lnTo>
                  <a:pt x="371411" y="726122"/>
                </a:lnTo>
                <a:lnTo>
                  <a:pt x="379171" y="716064"/>
                </a:lnTo>
                <a:lnTo>
                  <a:pt x="389229" y="723823"/>
                </a:lnTo>
                <a:lnTo>
                  <a:pt x="381469" y="733882"/>
                </a:lnTo>
                <a:close/>
              </a:path>
              <a:path w="3706495" h="3636645">
                <a:moveTo>
                  <a:pt x="397014" y="713905"/>
                </a:moveTo>
                <a:lnTo>
                  <a:pt x="387057" y="706018"/>
                </a:lnTo>
                <a:lnTo>
                  <a:pt x="394944" y="696061"/>
                </a:lnTo>
                <a:lnTo>
                  <a:pt x="404901" y="703935"/>
                </a:lnTo>
                <a:lnTo>
                  <a:pt x="397014" y="713905"/>
                </a:lnTo>
                <a:close/>
              </a:path>
              <a:path w="3706495" h="3636645">
                <a:moveTo>
                  <a:pt x="412851" y="694131"/>
                </a:moveTo>
                <a:lnTo>
                  <a:pt x="402983" y="686130"/>
                </a:lnTo>
                <a:lnTo>
                  <a:pt x="409155" y="678522"/>
                </a:lnTo>
                <a:lnTo>
                  <a:pt x="411060" y="676236"/>
                </a:lnTo>
                <a:lnTo>
                  <a:pt x="420827" y="684352"/>
                </a:lnTo>
                <a:lnTo>
                  <a:pt x="418921" y="686638"/>
                </a:lnTo>
                <a:lnTo>
                  <a:pt x="412851" y="694131"/>
                </a:lnTo>
                <a:close/>
              </a:path>
              <a:path w="3706495" h="3636645">
                <a:moveTo>
                  <a:pt x="418922" y="686638"/>
                </a:moveTo>
                <a:close/>
              </a:path>
              <a:path w="3706495" h="3636645">
                <a:moveTo>
                  <a:pt x="428942" y="674585"/>
                </a:moveTo>
                <a:lnTo>
                  <a:pt x="419176" y="666457"/>
                </a:lnTo>
                <a:lnTo>
                  <a:pt x="423214" y="661593"/>
                </a:lnTo>
                <a:lnTo>
                  <a:pt x="427393" y="656691"/>
                </a:lnTo>
                <a:lnTo>
                  <a:pt x="437070" y="664921"/>
                </a:lnTo>
                <a:lnTo>
                  <a:pt x="432877" y="669836"/>
                </a:lnTo>
                <a:lnTo>
                  <a:pt x="428942" y="674585"/>
                </a:lnTo>
                <a:close/>
              </a:path>
              <a:path w="3706495" h="3636645">
                <a:moveTo>
                  <a:pt x="432892" y="669836"/>
                </a:moveTo>
                <a:close/>
              </a:path>
              <a:path w="3706495" h="3636645">
                <a:moveTo>
                  <a:pt x="445300" y="655256"/>
                </a:moveTo>
                <a:lnTo>
                  <a:pt x="435635" y="647014"/>
                </a:lnTo>
                <a:lnTo>
                  <a:pt x="437476" y="644842"/>
                </a:lnTo>
                <a:lnTo>
                  <a:pt x="444004" y="637362"/>
                </a:lnTo>
                <a:lnTo>
                  <a:pt x="453580" y="645718"/>
                </a:lnTo>
                <a:lnTo>
                  <a:pt x="447049" y="653199"/>
                </a:lnTo>
                <a:lnTo>
                  <a:pt x="445300" y="655256"/>
                </a:lnTo>
                <a:close/>
              </a:path>
              <a:path w="3706495" h="3636645">
                <a:moveTo>
                  <a:pt x="447052" y="653199"/>
                </a:moveTo>
                <a:close/>
              </a:path>
              <a:path w="3706495" h="3636645">
                <a:moveTo>
                  <a:pt x="461886" y="636206"/>
                </a:moveTo>
                <a:lnTo>
                  <a:pt x="452412" y="627748"/>
                </a:lnTo>
                <a:lnTo>
                  <a:pt x="460870" y="618274"/>
                </a:lnTo>
                <a:lnTo>
                  <a:pt x="470344" y="626732"/>
                </a:lnTo>
                <a:lnTo>
                  <a:pt x="461886" y="636206"/>
                </a:lnTo>
                <a:close/>
              </a:path>
              <a:path w="3706495" h="3636645">
                <a:moveTo>
                  <a:pt x="478789" y="617359"/>
                </a:moveTo>
                <a:lnTo>
                  <a:pt x="469417" y="608787"/>
                </a:lnTo>
                <a:lnTo>
                  <a:pt x="478002" y="599414"/>
                </a:lnTo>
                <a:lnTo>
                  <a:pt x="487362" y="607987"/>
                </a:lnTo>
                <a:lnTo>
                  <a:pt x="478789" y="617359"/>
                </a:lnTo>
                <a:close/>
              </a:path>
              <a:path w="3706495" h="3636645">
                <a:moveTo>
                  <a:pt x="495960" y="598741"/>
                </a:moveTo>
                <a:lnTo>
                  <a:pt x="486689" y="590054"/>
                </a:lnTo>
                <a:lnTo>
                  <a:pt x="495376" y="580783"/>
                </a:lnTo>
                <a:lnTo>
                  <a:pt x="504647" y="589470"/>
                </a:lnTo>
                <a:lnTo>
                  <a:pt x="495960" y="598741"/>
                </a:lnTo>
                <a:close/>
              </a:path>
              <a:path w="3706495" h="3636645">
                <a:moveTo>
                  <a:pt x="513372" y="580351"/>
                </a:moveTo>
                <a:lnTo>
                  <a:pt x="504215" y="571563"/>
                </a:lnTo>
                <a:lnTo>
                  <a:pt x="511759" y="563689"/>
                </a:lnTo>
                <a:lnTo>
                  <a:pt x="513080" y="562356"/>
                </a:lnTo>
                <a:lnTo>
                  <a:pt x="522135" y="571271"/>
                </a:lnTo>
                <a:lnTo>
                  <a:pt x="520816" y="572604"/>
                </a:lnTo>
                <a:lnTo>
                  <a:pt x="513372" y="580351"/>
                </a:lnTo>
                <a:close/>
              </a:path>
              <a:path w="3706495" h="3636645">
                <a:moveTo>
                  <a:pt x="520816" y="572604"/>
                </a:moveTo>
                <a:close/>
              </a:path>
              <a:path w="3706495" h="3636645">
                <a:moveTo>
                  <a:pt x="531037" y="562216"/>
                </a:moveTo>
                <a:lnTo>
                  <a:pt x="521982" y="553300"/>
                </a:lnTo>
                <a:lnTo>
                  <a:pt x="527202" y="547992"/>
                </a:lnTo>
                <a:lnTo>
                  <a:pt x="530987" y="544245"/>
                </a:lnTo>
                <a:lnTo>
                  <a:pt x="539927" y="553250"/>
                </a:lnTo>
                <a:lnTo>
                  <a:pt x="536156" y="557009"/>
                </a:lnTo>
                <a:lnTo>
                  <a:pt x="531037" y="562216"/>
                </a:lnTo>
                <a:close/>
              </a:path>
              <a:path w="3706495" h="3636645">
                <a:moveTo>
                  <a:pt x="536198" y="556966"/>
                </a:moveTo>
                <a:close/>
              </a:path>
              <a:path w="3706495" h="3636645">
                <a:moveTo>
                  <a:pt x="536156" y="557009"/>
                </a:moveTo>
                <a:close/>
              </a:path>
              <a:path w="3706495" h="3636645">
                <a:moveTo>
                  <a:pt x="548944" y="544309"/>
                </a:moveTo>
                <a:lnTo>
                  <a:pt x="540003" y="535292"/>
                </a:lnTo>
                <a:lnTo>
                  <a:pt x="542823" y="532485"/>
                </a:lnTo>
                <a:lnTo>
                  <a:pt x="549135" y="526364"/>
                </a:lnTo>
                <a:lnTo>
                  <a:pt x="557974" y="535482"/>
                </a:lnTo>
                <a:lnTo>
                  <a:pt x="551674" y="541604"/>
                </a:lnTo>
                <a:lnTo>
                  <a:pt x="548944" y="544309"/>
                </a:lnTo>
                <a:close/>
              </a:path>
              <a:path w="3706495" h="3636645">
                <a:moveTo>
                  <a:pt x="551674" y="541604"/>
                </a:moveTo>
                <a:close/>
              </a:path>
              <a:path w="3706495" h="3636645">
                <a:moveTo>
                  <a:pt x="567093" y="526643"/>
                </a:moveTo>
                <a:lnTo>
                  <a:pt x="558253" y="517525"/>
                </a:lnTo>
                <a:lnTo>
                  <a:pt x="567524" y="508736"/>
                </a:lnTo>
                <a:lnTo>
                  <a:pt x="576262" y="517956"/>
                </a:lnTo>
                <a:lnTo>
                  <a:pt x="567093" y="526643"/>
                </a:lnTo>
                <a:close/>
              </a:path>
              <a:path w="3706495" h="3636645">
                <a:moveTo>
                  <a:pt x="567372" y="526376"/>
                </a:moveTo>
                <a:close/>
              </a:path>
              <a:path w="3706495" h="3636645">
                <a:moveTo>
                  <a:pt x="585457" y="509308"/>
                </a:moveTo>
                <a:lnTo>
                  <a:pt x="576833" y="499986"/>
                </a:lnTo>
                <a:lnTo>
                  <a:pt x="586155" y="491363"/>
                </a:lnTo>
                <a:lnTo>
                  <a:pt x="594779" y="500684"/>
                </a:lnTo>
                <a:lnTo>
                  <a:pt x="585457" y="509308"/>
                </a:lnTo>
                <a:close/>
              </a:path>
              <a:path w="3706495" h="3636645">
                <a:moveTo>
                  <a:pt x="604100" y="492175"/>
                </a:moveTo>
                <a:lnTo>
                  <a:pt x="595591" y="482752"/>
                </a:lnTo>
                <a:lnTo>
                  <a:pt x="605015" y="474243"/>
                </a:lnTo>
                <a:lnTo>
                  <a:pt x="613524" y="483666"/>
                </a:lnTo>
                <a:lnTo>
                  <a:pt x="604100" y="492175"/>
                </a:lnTo>
                <a:close/>
              </a:path>
              <a:path w="3706495" h="3636645">
                <a:moveTo>
                  <a:pt x="622973" y="475297"/>
                </a:moveTo>
                <a:lnTo>
                  <a:pt x="614578" y="465772"/>
                </a:lnTo>
                <a:lnTo>
                  <a:pt x="624179" y="457327"/>
                </a:lnTo>
                <a:lnTo>
                  <a:pt x="632459" y="466953"/>
                </a:lnTo>
                <a:lnTo>
                  <a:pt x="622973" y="475297"/>
                </a:lnTo>
                <a:close/>
              </a:path>
              <a:path w="3706495" h="3636645">
                <a:moveTo>
                  <a:pt x="632021" y="467334"/>
                </a:moveTo>
                <a:close/>
              </a:path>
              <a:path w="3706495" h="3636645">
                <a:moveTo>
                  <a:pt x="642086" y="458673"/>
                </a:moveTo>
                <a:lnTo>
                  <a:pt x="633806" y="449046"/>
                </a:lnTo>
                <a:lnTo>
                  <a:pt x="640460" y="443318"/>
                </a:lnTo>
                <a:lnTo>
                  <a:pt x="643521" y="440753"/>
                </a:lnTo>
                <a:lnTo>
                  <a:pt x="651687" y="450481"/>
                </a:lnTo>
                <a:lnTo>
                  <a:pt x="648618" y="453047"/>
                </a:lnTo>
                <a:lnTo>
                  <a:pt x="642086" y="458673"/>
                </a:lnTo>
                <a:close/>
              </a:path>
              <a:path w="3706495" h="3636645">
                <a:moveTo>
                  <a:pt x="648627" y="453047"/>
                </a:moveTo>
                <a:close/>
              </a:path>
              <a:path w="3706495" h="3636645">
                <a:moveTo>
                  <a:pt x="661415" y="442315"/>
                </a:moveTo>
                <a:lnTo>
                  <a:pt x="653249" y="432587"/>
                </a:lnTo>
                <a:lnTo>
                  <a:pt x="657351" y="429133"/>
                </a:lnTo>
                <a:lnTo>
                  <a:pt x="663079" y="424434"/>
                </a:lnTo>
                <a:lnTo>
                  <a:pt x="671131" y="434263"/>
                </a:lnTo>
                <a:lnTo>
                  <a:pt x="665421" y="438950"/>
                </a:lnTo>
                <a:lnTo>
                  <a:pt x="661415" y="442315"/>
                </a:lnTo>
                <a:close/>
              </a:path>
              <a:path w="3706495" h="3636645">
                <a:moveTo>
                  <a:pt x="665421" y="438950"/>
                </a:moveTo>
                <a:close/>
              </a:path>
              <a:path w="3706495" h="3636645">
                <a:moveTo>
                  <a:pt x="680961" y="426212"/>
                </a:moveTo>
                <a:lnTo>
                  <a:pt x="672909" y="416382"/>
                </a:lnTo>
                <a:lnTo>
                  <a:pt x="674433" y="415137"/>
                </a:lnTo>
                <a:lnTo>
                  <a:pt x="682866" y="408393"/>
                </a:lnTo>
                <a:lnTo>
                  <a:pt x="690803" y="418312"/>
                </a:lnTo>
                <a:lnTo>
                  <a:pt x="682360" y="425056"/>
                </a:lnTo>
                <a:lnTo>
                  <a:pt x="680961" y="426212"/>
                </a:lnTo>
                <a:close/>
              </a:path>
              <a:path w="3706495" h="3636645">
                <a:moveTo>
                  <a:pt x="682418" y="425008"/>
                </a:moveTo>
                <a:close/>
              </a:path>
              <a:path w="3706495" h="3636645">
                <a:moveTo>
                  <a:pt x="682360" y="425056"/>
                </a:moveTo>
                <a:close/>
              </a:path>
              <a:path w="3706495" h="3636645">
                <a:moveTo>
                  <a:pt x="700671" y="410438"/>
                </a:moveTo>
                <a:lnTo>
                  <a:pt x="692861" y="400418"/>
                </a:lnTo>
                <a:lnTo>
                  <a:pt x="702868" y="392607"/>
                </a:lnTo>
                <a:lnTo>
                  <a:pt x="710679" y="402615"/>
                </a:lnTo>
                <a:lnTo>
                  <a:pt x="700671" y="410438"/>
                </a:lnTo>
                <a:close/>
              </a:path>
              <a:path w="3706495" h="3636645">
                <a:moveTo>
                  <a:pt x="720674" y="394893"/>
                </a:moveTo>
                <a:lnTo>
                  <a:pt x="712977" y="384797"/>
                </a:lnTo>
                <a:lnTo>
                  <a:pt x="723074" y="377101"/>
                </a:lnTo>
                <a:lnTo>
                  <a:pt x="730770" y="387197"/>
                </a:lnTo>
                <a:lnTo>
                  <a:pt x="720674" y="394893"/>
                </a:lnTo>
                <a:close/>
              </a:path>
              <a:path w="3706495" h="3636645">
                <a:moveTo>
                  <a:pt x="740879" y="379628"/>
                </a:moveTo>
                <a:lnTo>
                  <a:pt x="733297" y="369443"/>
                </a:lnTo>
                <a:lnTo>
                  <a:pt x="743496" y="361861"/>
                </a:lnTo>
                <a:lnTo>
                  <a:pt x="751065" y="372059"/>
                </a:lnTo>
                <a:lnTo>
                  <a:pt x="740879" y="379628"/>
                </a:lnTo>
                <a:close/>
              </a:path>
              <a:path w="3706495" h="3636645">
                <a:moveTo>
                  <a:pt x="761288" y="364642"/>
                </a:moveTo>
                <a:lnTo>
                  <a:pt x="753833" y="354355"/>
                </a:lnTo>
                <a:lnTo>
                  <a:pt x="762355" y="348183"/>
                </a:lnTo>
                <a:lnTo>
                  <a:pt x="764197" y="346887"/>
                </a:lnTo>
                <a:lnTo>
                  <a:pt x="771525" y="357251"/>
                </a:lnTo>
                <a:lnTo>
                  <a:pt x="769694" y="358546"/>
                </a:lnTo>
                <a:lnTo>
                  <a:pt x="761288" y="364642"/>
                </a:lnTo>
                <a:close/>
              </a:path>
              <a:path w="3706495" h="3636645">
                <a:moveTo>
                  <a:pt x="769694" y="358546"/>
                </a:moveTo>
                <a:close/>
              </a:path>
              <a:path w="3706495" h="3636645">
                <a:moveTo>
                  <a:pt x="781900" y="349923"/>
                </a:moveTo>
                <a:lnTo>
                  <a:pt x="774560" y="339559"/>
                </a:lnTo>
                <a:lnTo>
                  <a:pt x="780440" y="335407"/>
                </a:lnTo>
                <a:lnTo>
                  <a:pt x="785037" y="332232"/>
                </a:lnTo>
                <a:lnTo>
                  <a:pt x="792238" y="342696"/>
                </a:lnTo>
                <a:lnTo>
                  <a:pt x="787650" y="345859"/>
                </a:lnTo>
                <a:lnTo>
                  <a:pt x="781900" y="349923"/>
                </a:lnTo>
                <a:close/>
              </a:path>
              <a:path w="3706495" h="3636645">
                <a:moveTo>
                  <a:pt x="787650" y="345859"/>
                </a:moveTo>
                <a:close/>
              </a:path>
              <a:path w="3706495" h="3636645">
                <a:moveTo>
                  <a:pt x="802703" y="335495"/>
                </a:moveTo>
                <a:lnTo>
                  <a:pt x="795502" y="325031"/>
                </a:lnTo>
                <a:lnTo>
                  <a:pt x="798690" y="322834"/>
                </a:lnTo>
                <a:lnTo>
                  <a:pt x="806081" y="317868"/>
                </a:lnTo>
                <a:lnTo>
                  <a:pt x="813155" y="328422"/>
                </a:lnTo>
                <a:lnTo>
                  <a:pt x="805772" y="333375"/>
                </a:lnTo>
                <a:lnTo>
                  <a:pt x="802703" y="335495"/>
                </a:lnTo>
                <a:close/>
              </a:path>
              <a:path w="3706495" h="3636645">
                <a:moveTo>
                  <a:pt x="805772" y="333375"/>
                </a:moveTo>
                <a:close/>
              </a:path>
              <a:path w="3706495" h="3636645">
                <a:moveTo>
                  <a:pt x="823696" y="321335"/>
                </a:moveTo>
                <a:lnTo>
                  <a:pt x="816622" y="310794"/>
                </a:lnTo>
                <a:lnTo>
                  <a:pt x="827303" y="303796"/>
                </a:lnTo>
                <a:lnTo>
                  <a:pt x="834263" y="314426"/>
                </a:lnTo>
                <a:lnTo>
                  <a:pt x="823696" y="321335"/>
                </a:lnTo>
                <a:close/>
              </a:path>
              <a:path w="3706495" h="3636645">
                <a:moveTo>
                  <a:pt x="824052" y="321106"/>
                </a:moveTo>
                <a:close/>
              </a:path>
              <a:path w="3706495" h="3636645">
                <a:moveTo>
                  <a:pt x="844842" y="307530"/>
                </a:moveTo>
                <a:lnTo>
                  <a:pt x="838022" y="296824"/>
                </a:lnTo>
                <a:lnTo>
                  <a:pt x="848728" y="290004"/>
                </a:lnTo>
                <a:lnTo>
                  <a:pt x="855548" y="300710"/>
                </a:lnTo>
                <a:lnTo>
                  <a:pt x="844842" y="307530"/>
                </a:lnTo>
                <a:close/>
              </a:path>
              <a:path w="3706495" h="3636645">
                <a:moveTo>
                  <a:pt x="866241" y="293992"/>
                </a:moveTo>
                <a:lnTo>
                  <a:pt x="859535" y="283197"/>
                </a:lnTo>
                <a:lnTo>
                  <a:pt x="870331" y="276504"/>
                </a:lnTo>
                <a:lnTo>
                  <a:pt x="877023" y="287286"/>
                </a:lnTo>
                <a:lnTo>
                  <a:pt x="866241" y="293992"/>
                </a:lnTo>
                <a:close/>
              </a:path>
              <a:path w="3706495" h="3636645">
                <a:moveTo>
                  <a:pt x="887806" y="280720"/>
                </a:moveTo>
                <a:lnTo>
                  <a:pt x="881240" y="269862"/>
                </a:lnTo>
                <a:lnTo>
                  <a:pt x="892111" y="263283"/>
                </a:lnTo>
                <a:lnTo>
                  <a:pt x="898677" y="274154"/>
                </a:lnTo>
                <a:lnTo>
                  <a:pt x="887806" y="280720"/>
                </a:lnTo>
                <a:close/>
              </a:path>
              <a:path w="3706495" h="3636645">
                <a:moveTo>
                  <a:pt x="909561" y="267754"/>
                </a:moveTo>
                <a:lnTo>
                  <a:pt x="903122" y="256806"/>
                </a:lnTo>
                <a:lnTo>
                  <a:pt x="911466" y="251904"/>
                </a:lnTo>
                <a:lnTo>
                  <a:pt x="914158" y="250367"/>
                </a:lnTo>
                <a:lnTo>
                  <a:pt x="920457" y="261391"/>
                </a:lnTo>
                <a:lnTo>
                  <a:pt x="917764" y="262928"/>
                </a:lnTo>
                <a:lnTo>
                  <a:pt x="909561" y="267754"/>
                </a:lnTo>
                <a:close/>
              </a:path>
              <a:path w="3706495" h="3636645">
                <a:moveTo>
                  <a:pt x="917765" y="262928"/>
                </a:moveTo>
                <a:close/>
              </a:path>
              <a:path w="3706495" h="3636645">
                <a:moveTo>
                  <a:pt x="931481" y="255079"/>
                </a:moveTo>
                <a:lnTo>
                  <a:pt x="925182" y="244055"/>
                </a:lnTo>
                <a:lnTo>
                  <a:pt x="930795" y="240855"/>
                </a:lnTo>
                <a:lnTo>
                  <a:pt x="936307" y="237782"/>
                </a:lnTo>
                <a:lnTo>
                  <a:pt x="942479" y="248881"/>
                </a:lnTo>
                <a:lnTo>
                  <a:pt x="936964" y="251955"/>
                </a:lnTo>
                <a:lnTo>
                  <a:pt x="931481" y="255079"/>
                </a:lnTo>
                <a:close/>
              </a:path>
              <a:path w="3706495" h="3636645">
                <a:moveTo>
                  <a:pt x="936967" y="251955"/>
                </a:moveTo>
                <a:close/>
              </a:path>
              <a:path w="3706495" h="3636645">
                <a:moveTo>
                  <a:pt x="953579" y="242709"/>
                </a:moveTo>
                <a:lnTo>
                  <a:pt x="947407" y="231609"/>
                </a:lnTo>
                <a:lnTo>
                  <a:pt x="950264" y="230022"/>
                </a:lnTo>
                <a:lnTo>
                  <a:pt x="958621" y="225501"/>
                </a:lnTo>
                <a:lnTo>
                  <a:pt x="964666" y="236664"/>
                </a:lnTo>
                <a:lnTo>
                  <a:pt x="956305" y="241185"/>
                </a:lnTo>
                <a:lnTo>
                  <a:pt x="953579" y="242709"/>
                </a:lnTo>
                <a:close/>
              </a:path>
              <a:path w="3706495" h="3636645">
                <a:moveTo>
                  <a:pt x="956309" y="241185"/>
                </a:moveTo>
                <a:close/>
              </a:path>
              <a:path w="3706495" h="3636645">
                <a:moveTo>
                  <a:pt x="975842" y="230631"/>
                </a:moveTo>
                <a:lnTo>
                  <a:pt x="969797" y="219456"/>
                </a:lnTo>
                <a:lnTo>
                  <a:pt x="981113" y="213512"/>
                </a:lnTo>
                <a:lnTo>
                  <a:pt x="987018" y="224764"/>
                </a:lnTo>
                <a:lnTo>
                  <a:pt x="975842" y="230631"/>
                </a:lnTo>
                <a:close/>
              </a:path>
              <a:path w="3706495" h="3636645">
                <a:moveTo>
                  <a:pt x="998207" y="218922"/>
                </a:moveTo>
                <a:lnTo>
                  <a:pt x="992441" y="207606"/>
                </a:lnTo>
                <a:lnTo>
                  <a:pt x="1003744" y="201841"/>
                </a:lnTo>
                <a:lnTo>
                  <a:pt x="1009522" y="213144"/>
                </a:lnTo>
                <a:lnTo>
                  <a:pt x="998207" y="218922"/>
                </a:lnTo>
                <a:close/>
              </a:path>
              <a:path w="3706495" h="3636645">
                <a:moveTo>
                  <a:pt x="1020800" y="207479"/>
                </a:moveTo>
                <a:lnTo>
                  <a:pt x="1015161" y="196100"/>
                </a:lnTo>
                <a:lnTo>
                  <a:pt x="1026540" y="190461"/>
                </a:lnTo>
                <a:lnTo>
                  <a:pt x="1032179" y="201841"/>
                </a:lnTo>
                <a:lnTo>
                  <a:pt x="1020800" y="207479"/>
                </a:lnTo>
                <a:close/>
              </a:path>
              <a:path w="3706495" h="3636645">
                <a:moveTo>
                  <a:pt x="1043546" y="196342"/>
                </a:moveTo>
                <a:lnTo>
                  <a:pt x="1038047" y="184899"/>
                </a:lnTo>
                <a:lnTo>
                  <a:pt x="1049489" y="179400"/>
                </a:lnTo>
                <a:lnTo>
                  <a:pt x="1054989" y="190855"/>
                </a:lnTo>
                <a:lnTo>
                  <a:pt x="1043546" y="196342"/>
                </a:lnTo>
                <a:close/>
              </a:path>
              <a:path w="3706495" h="3636645">
                <a:moveTo>
                  <a:pt x="1066431" y="185521"/>
                </a:moveTo>
                <a:lnTo>
                  <a:pt x="1061072" y="174002"/>
                </a:lnTo>
                <a:lnTo>
                  <a:pt x="1070114" y="169799"/>
                </a:lnTo>
                <a:lnTo>
                  <a:pt x="1072680" y="168643"/>
                </a:lnTo>
                <a:lnTo>
                  <a:pt x="1077899" y="180225"/>
                </a:lnTo>
                <a:lnTo>
                  <a:pt x="1075316" y="181381"/>
                </a:lnTo>
                <a:lnTo>
                  <a:pt x="1066431" y="185521"/>
                </a:lnTo>
                <a:close/>
              </a:path>
              <a:path w="3706495" h="3636645">
                <a:moveTo>
                  <a:pt x="1075334" y="181381"/>
                </a:moveTo>
                <a:close/>
              </a:path>
              <a:path w="3706495" h="3636645">
                <a:moveTo>
                  <a:pt x="1089469" y="175006"/>
                </a:moveTo>
                <a:lnTo>
                  <a:pt x="1084249" y="163423"/>
                </a:lnTo>
                <a:lnTo>
                  <a:pt x="1090574" y="160578"/>
                </a:lnTo>
                <a:lnTo>
                  <a:pt x="1095933" y="158242"/>
                </a:lnTo>
                <a:lnTo>
                  <a:pt x="1101013" y="169887"/>
                </a:lnTo>
                <a:lnTo>
                  <a:pt x="1095633" y="172224"/>
                </a:lnTo>
                <a:lnTo>
                  <a:pt x="1089469" y="175006"/>
                </a:lnTo>
                <a:close/>
              </a:path>
              <a:path w="3706495" h="3636645">
                <a:moveTo>
                  <a:pt x="1095654" y="172224"/>
                </a:moveTo>
                <a:close/>
              </a:path>
              <a:path w="3706495" h="3636645">
                <a:moveTo>
                  <a:pt x="1112646" y="164807"/>
                </a:moveTo>
                <a:lnTo>
                  <a:pt x="1107566" y="153162"/>
                </a:lnTo>
                <a:lnTo>
                  <a:pt x="1111161" y="151599"/>
                </a:lnTo>
                <a:lnTo>
                  <a:pt x="1119327" y="148145"/>
                </a:lnTo>
                <a:lnTo>
                  <a:pt x="1124254" y="159854"/>
                </a:lnTo>
                <a:lnTo>
                  <a:pt x="1116106" y="163296"/>
                </a:lnTo>
                <a:lnTo>
                  <a:pt x="1112646" y="164807"/>
                </a:lnTo>
                <a:close/>
              </a:path>
              <a:path w="3706495" h="3636645">
                <a:moveTo>
                  <a:pt x="1116106" y="163296"/>
                </a:moveTo>
                <a:close/>
              </a:path>
              <a:path w="3706495" h="3636645">
                <a:moveTo>
                  <a:pt x="1135964" y="154914"/>
                </a:moveTo>
                <a:lnTo>
                  <a:pt x="1131023" y="143217"/>
                </a:lnTo>
                <a:lnTo>
                  <a:pt x="1131874" y="142849"/>
                </a:lnTo>
                <a:lnTo>
                  <a:pt x="1142847" y="138379"/>
                </a:lnTo>
                <a:lnTo>
                  <a:pt x="1147648" y="150139"/>
                </a:lnTo>
                <a:lnTo>
                  <a:pt x="1135964" y="154914"/>
                </a:lnTo>
                <a:close/>
              </a:path>
              <a:path w="3706495" h="3636645">
                <a:moveTo>
                  <a:pt x="1136691" y="154609"/>
                </a:moveTo>
                <a:close/>
              </a:path>
              <a:path w="3706495" h="3636645">
                <a:moveTo>
                  <a:pt x="1159344" y="145389"/>
                </a:moveTo>
                <a:lnTo>
                  <a:pt x="1154683" y="133578"/>
                </a:lnTo>
                <a:lnTo>
                  <a:pt x="1166507" y="128917"/>
                </a:lnTo>
                <a:lnTo>
                  <a:pt x="1171155" y="140741"/>
                </a:lnTo>
                <a:lnTo>
                  <a:pt x="1159344" y="145389"/>
                </a:lnTo>
                <a:close/>
              </a:path>
              <a:path w="3706495" h="3636645">
                <a:moveTo>
                  <a:pt x="1182928" y="136169"/>
                </a:moveTo>
                <a:lnTo>
                  <a:pt x="1178420" y="124294"/>
                </a:lnTo>
                <a:lnTo>
                  <a:pt x="1190282" y="119786"/>
                </a:lnTo>
                <a:lnTo>
                  <a:pt x="1194803" y="131660"/>
                </a:lnTo>
                <a:lnTo>
                  <a:pt x="1182928" y="136169"/>
                </a:lnTo>
                <a:close/>
              </a:path>
              <a:path w="3706495" h="3636645">
                <a:moveTo>
                  <a:pt x="1206627" y="127266"/>
                </a:moveTo>
                <a:lnTo>
                  <a:pt x="1202270" y="115341"/>
                </a:lnTo>
                <a:lnTo>
                  <a:pt x="1214196" y="110972"/>
                </a:lnTo>
                <a:lnTo>
                  <a:pt x="1218552" y="122897"/>
                </a:lnTo>
                <a:lnTo>
                  <a:pt x="1206627" y="127266"/>
                </a:lnTo>
                <a:close/>
              </a:path>
              <a:path w="3706495" h="3636645">
                <a:moveTo>
                  <a:pt x="1230452" y="118681"/>
                </a:moveTo>
                <a:lnTo>
                  <a:pt x="1226235" y="106705"/>
                </a:lnTo>
                <a:lnTo>
                  <a:pt x="1238288" y="102463"/>
                </a:lnTo>
                <a:lnTo>
                  <a:pt x="1242364" y="114503"/>
                </a:lnTo>
                <a:lnTo>
                  <a:pt x="1241454" y="114808"/>
                </a:lnTo>
                <a:lnTo>
                  <a:pt x="1230452" y="118681"/>
                </a:lnTo>
                <a:close/>
              </a:path>
              <a:path w="3706495" h="3636645">
                <a:moveTo>
                  <a:pt x="1241454" y="114808"/>
                </a:moveTo>
                <a:close/>
              </a:path>
              <a:path w="3706495" h="3636645">
                <a:moveTo>
                  <a:pt x="1254391" y="110426"/>
                </a:moveTo>
                <a:lnTo>
                  <a:pt x="1250314" y="98399"/>
                </a:lnTo>
                <a:lnTo>
                  <a:pt x="1258849" y="95504"/>
                </a:lnTo>
                <a:lnTo>
                  <a:pt x="1262430" y="94335"/>
                </a:lnTo>
                <a:lnTo>
                  <a:pt x="1266367" y="106413"/>
                </a:lnTo>
                <a:lnTo>
                  <a:pt x="1262775" y="107581"/>
                </a:lnTo>
                <a:lnTo>
                  <a:pt x="1254391" y="110426"/>
                </a:lnTo>
                <a:close/>
              </a:path>
              <a:path w="3706495" h="3636645">
                <a:moveTo>
                  <a:pt x="1262805" y="107571"/>
                </a:moveTo>
                <a:close/>
              </a:path>
              <a:path w="3706495" h="3636645">
                <a:moveTo>
                  <a:pt x="1262775" y="107581"/>
                </a:moveTo>
                <a:close/>
              </a:path>
              <a:path w="3706495" h="3636645">
                <a:moveTo>
                  <a:pt x="1278445" y="102489"/>
                </a:moveTo>
                <a:lnTo>
                  <a:pt x="1274508" y="90411"/>
                </a:lnTo>
                <a:lnTo>
                  <a:pt x="1280439" y="88480"/>
                </a:lnTo>
                <a:lnTo>
                  <a:pt x="1286687" y="86537"/>
                </a:lnTo>
                <a:lnTo>
                  <a:pt x="1290472" y="98653"/>
                </a:lnTo>
                <a:lnTo>
                  <a:pt x="1284209" y="100609"/>
                </a:lnTo>
                <a:lnTo>
                  <a:pt x="1278445" y="102489"/>
                </a:lnTo>
                <a:close/>
              </a:path>
              <a:path w="3706495" h="3636645">
                <a:moveTo>
                  <a:pt x="1284211" y="100609"/>
                </a:moveTo>
                <a:close/>
              </a:path>
              <a:path w="3706495" h="3636645">
                <a:moveTo>
                  <a:pt x="1302588" y="94881"/>
                </a:moveTo>
                <a:lnTo>
                  <a:pt x="1298816" y="82753"/>
                </a:lnTo>
                <a:lnTo>
                  <a:pt x="1302143" y="81711"/>
                </a:lnTo>
                <a:lnTo>
                  <a:pt x="1311046" y="79057"/>
                </a:lnTo>
                <a:lnTo>
                  <a:pt x="1314678" y="91224"/>
                </a:lnTo>
                <a:lnTo>
                  <a:pt x="1305758" y="93891"/>
                </a:lnTo>
                <a:lnTo>
                  <a:pt x="1302588" y="94881"/>
                </a:lnTo>
                <a:close/>
              </a:path>
              <a:path w="3706495" h="3636645">
                <a:moveTo>
                  <a:pt x="1305775" y="93891"/>
                </a:moveTo>
                <a:close/>
              </a:path>
              <a:path w="3706495" h="3636645">
                <a:moveTo>
                  <a:pt x="1326845" y="87591"/>
                </a:moveTo>
                <a:lnTo>
                  <a:pt x="1323213" y="75425"/>
                </a:lnTo>
                <a:lnTo>
                  <a:pt x="1335493" y="71907"/>
                </a:lnTo>
                <a:lnTo>
                  <a:pt x="1338973" y="84124"/>
                </a:lnTo>
                <a:lnTo>
                  <a:pt x="1326845" y="87591"/>
                </a:lnTo>
                <a:close/>
              </a:path>
              <a:path w="3706495" h="3636645">
                <a:moveTo>
                  <a:pt x="1327473" y="87414"/>
                </a:moveTo>
                <a:close/>
              </a:path>
              <a:path w="3706495" h="3636645">
                <a:moveTo>
                  <a:pt x="1351127" y="80683"/>
                </a:moveTo>
                <a:lnTo>
                  <a:pt x="1347787" y="68427"/>
                </a:lnTo>
                <a:lnTo>
                  <a:pt x="1360043" y="65100"/>
                </a:lnTo>
                <a:lnTo>
                  <a:pt x="1363383" y="77355"/>
                </a:lnTo>
                <a:lnTo>
                  <a:pt x="1351127" y="80683"/>
                </a:lnTo>
                <a:close/>
              </a:path>
              <a:path w="3706495" h="3636645">
                <a:moveTo>
                  <a:pt x="1375575" y="74091"/>
                </a:moveTo>
                <a:lnTo>
                  <a:pt x="1372387" y="61798"/>
                </a:lnTo>
                <a:lnTo>
                  <a:pt x="1384681" y="58610"/>
                </a:lnTo>
                <a:lnTo>
                  <a:pt x="1387868" y="70904"/>
                </a:lnTo>
                <a:lnTo>
                  <a:pt x="1375575" y="74091"/>
                </a:lnTo>
                <a:close/>
              </a:path>
              <a:path w="3706495" h="3636645">
                <a:moveTo>
                  <a:pt x="1400111" y="67830"/>
                </a:moveTo>
                <a:lnTo>
                  <a:pt x="1397076" y="55499"/>
                </a:lnTo>
                <a:lnTo>
                  <a:pt x="1409407" y="52463"/>
                </a:lnTo>
                <a:lnTo>
                  <a:pt x="1412443" y="64795"/>
                </a:lnTo>
                <a:lnTo>
                  <a:pt x="1400111" y="67830"/>
                </a:lnTo>
                <a:close/>
              </a:path>
              <a:path w="3706495" h="3636645">
                <a:moveTo>
                  <a:pt x="1424724" y="61899"/>
                </a:moveTo>
                <a:lnTo>
                  <a:pt x="1421841" y="49530"/>
                </a:lnTo>
                <a:lnTo>
                  <a:pt x="1434210" y="46647"/>
                </a:lnTo>
                <a:lnTo>
                  <a:pt x="1437093" y="59016"/>
                </a:lnTo>
                <a:lnTo>
                  <a:pt x="1424724" y="61899"/>
                </a:lnTo>
                <a:close/>
              </a:path>
              <a:path w="3706495" h="3636645">
                <a:moveTo>
                  <a:pt x="1449425" y="56299"/>
                </a:moveTo>
                <a:lnTo>
                  <a:pt x="1446695" y="43903"/>
                </a:lnTo>
                <a:lnTo>
                  <a:pt x="1457159" y="41592"/>
                </a:lnTo>
                <a:lnTo>
                  <a:pt x="1459179" y="41173"/>
                </a:lnTo>
                <a:lnTo>
                  <a:pt x="1461757" y="53619"/>
                </a:lnTo>
                <a:lnTo>
                  <a:pt x="1459756" y="54025"/>
                </a:lnTo>
                <a:lnTo>
                  <a:pt x="1449425" y="56299"/>
                </a:lnTo>
                <a:close/>
              </a:path>
              <a:path w="3706495" h="3636645">
                <a:moveTo>
                  <a:pt x="1459756" y="54025"/>
                </a:moveTo>
                <a:close/>
              </a:path>
              <a:path w="3706495" h="3636645">
                <a:moveTo>
                  <a:pt x="1474190" y="51041"/>
                </a:moveTo>
                <a:lnTo>
                  <a:pt x="1471612" y="38595"/>
                </a:lnTo>
                <a:lnTo>
                  <a:pt x="1479727" y="36918"/>
                </a:lnTo>
                <a:lnTo>
                  <a:pt x="1484134" y="36068"/>
                </a:lnTo>
                <a:lnTo>
                  <a:pt x="1486560" y="48526"/>
                </a:lnTo>
                <a:lnTo>
                  <a:pt x="1482107" y="49390"/>
                </a:lnTo>
                <a:lnTo>
                  <a:pt x="1474190" y="51041"/>
                </a:lnTo>
                <a:close/>
              </a:path>
              <a:path w="3706495" h="3636645">
                <a:moveTo>
                  <a:pt x="1482153" y="49390"/>
                </a:moveTo>
                <a:lnTo>
                  <a:pt x="1482283" y="49364"/>
                </a:lnTo>
                <a:lnTo>
                  <a:pt x="1482153" y="49390"/>
                </a:lnTo>
                <a:close/>
              </a:path>
              <a:path w="3706495" h="3636645">
                <a:moveTo>
                  <a:pt x="1499019" y="46101"/>
                </a:moveTo>
                <a:lnTo>
                  <a:pt x="1496606" y="33642"/>
                </a:lnTo>
                <a:lnTo>
                  <a:pt x="1502397" y="32512"/>
                </a:lnTo>
                <a:lnTo>
                  <a:pt x="1509166" y="31280"/>
                </a:lnTo>
                <a:lnTo>
                  <a:pt x="1511427" y="43776"/>
                </a:lnTo>
                <a:lnTo>
                  <a:pt x="1504680" y="45008"/>
                </a:lnTo>
                <a:lnTo>
                  <a:pt x="1499019" y="46101"/>
                </a:lnTo>
                <a:close/>
              </a:path>
              <a:path w="3706495" h="3636645">
                <a:moveTo>
                  <a:pt x="1504680" y="45008"/>
                </a:moveTo>
                <a:close/>
              </a:path>
              <a:path w="3706495" h="3636645">
                <a:moveTo>
                  <a:pt x="1523923" y="41516"/>
                </a:moveTo>
                <a:lnTo>
                  <a:pt x="1521663" y="29019"/>
                </a:lnTo>
                <a:lnTo>
                  <a:pt x="1525168" y="28384"/>
                </a:lnTo>
                <a:lnTo>
                  <a:pt x="1534248" y="26847"/>
                </a:lnTo>
                <a:lnTo>
                  <a:pt x="1536369" y="39370"/>
                </a:lnTo>
                <a:lnTo>
                  <a:pt x="1527282" y="40906"/>
                </a:lnTo>
                <a:lnTo>
                  <a:pt x="1523923" y="41516"/>
                </a:lnTo>
                <a:close/>
              </a:path>
              <a:path w="3706495" h="3636645">
                <a:moveTo>
                  <a:pt x="1527282" y="40906"/>
                </a:moveTo>
                <a:close/>
              </a:path>
              <a:path w="3706495" h="3636645">
                <a:moveTo>
                  <a:pt x="1548892" y="37249"/>
                </a:moveTo>
                <a:lnTo>
                  <a:pt x="1546771" y="24726"/>
                </a:lnTo>
                <a:lnTo>
                  <a:pt x="1559394" y="22745"/>
                </a:lnTo>
                <a:lnTo>
                  <a:pt x="1561350" y="35293"/>
                </a:lnTo>
                <a:lnTo>
                  <a:pt x="1548892" y="37249"/>
                </a:lnTo>
                <a:close/>
              </a:path>
              <a:path w="3706495" h="3636645">
                <a:moveTo>
                  <a:pt x="1549984" y="37071"/>
                </a:moveTo>
                <a:close/>
              </a:path>
              <a:path w="3706495" h="3636645">
                <a:moveTo>
                  <a:pt x="1573822" y="33350"/>
                </a:moveTo>
                <a:lnTo>
                  <a:pt x="1572018" y="20789"/>
                </a:lnTo>
                <a:lnTo>
                  <a:pt x="1584591" y="18973"/>
                </a:lnTo>
                <a:lnTo>
                  <a:pt x="1586395" y="31546"/>
                </a:lnTo>
                <a:lnTo>
                  <a:pt x="1573822" y="33350"/>
                </a:lnTo>
                <a:close/>
              </a:path>
              <a:path w="3706495" h="3636645">
                <a:moveTo>
                  <a:pt x="1598891" y="29794"/>
                </a:moveTo>
                <a:lnTo>
                  <a:pt x="1597240" y="17208"/>
                </a:lnTo>
                <a:lnTo>
                  <a:pt x="1609839" y="15557"/>
                </a:lnTo>
                <a:lnTo>
                  <a:pt x="1611490" y="28143"/>
                </a:lnTo>
                <a:lnTo>
                  <a:pt x="1598891" y="29794"/>
                </a:lnTo>
                <a:close/>
              </a:path>
              <a:path w="3706495" h="3636645">
                <a:moveTo>
                  <a:pt x="1624012" y="26568"/>
                </a:moveTo>
                <a:lnTo>
                  <a:pt x="1622513" y="13957"/>
                </a:lnTo>
                <a:lnTo>
                  <a:pt x="1635124" y="12471"/>
                </a:lnTo>
                <a:lnTo>
                  <a:pt x="1636623" y="25082"/>
                </a:lnTo>
                <a:lnTo>
                  <a:pt x="1624012" y="26568"/>
                </a:lnTo>
                <a:close/>
              </a:path>
              <a:path w="3706495" h="3636645">
                <a:moveTo>
                  <a:pt x="1649171" y="23685"/>
                </a:moveTo>
                <a:lnTo>
                  <a:pt x="1647824" y="11061"/>
                </a:lnTo>
                <a:lnTo>
                  <a:pt x="1660461" y="9715"/>
                </a:lnTo>
                <a:lnTo>
                  <a:pt x="1661795" y="22352"/>
                </a:lnTo>
                <a:lnTo>
                  <a:pt x="1649171" y="23685"/>
                </a:lnTo>
                <a:close/>
              </a:path>
              <a:path w="3706495" h="3636645">
                <a:moveTo>
                  <a:pt x="1674355" y="21132"/>
                </a:moveTo>
                <a:lnTo>
                  <a:pt x="1673174" y="8496"/>
                </a:lnTo>
                <a:lnTo>
                  <a:pt x="1685823" y="7315"/>
                </a:lnTo>
                <a:lnTo>
                  <a:pt x="1687004" y="19951"/>
                </a:lnTo>
                <a:lnTo>
                  <a:pt x="1674355" y="21132"/>
                </a:lnTo>
                <a:close/>
              </a:path>
              <a:path w="3706495" h="3636645">
                <a:moveTo>
                  <a:pt x="1699577" y="18923"/>
                </a:moveTo>
                <a:lnTo>
                  <a:pt x="1698561" y="6261"/>
                </a:lnTo>
                <a:lnTo>
                  <a:pt x="1711299" y="5245"/>
                </a:lnTo>
                <a:lnTo>
                  <a:pt x="1712163" y="17907"/>
                </a:lnTo>
                <a:lnTo>
                  <a:pt x="1699577" y="18923"/>
                </a:lnTo>
                <a:close/>
              </a:path>
              <a:path w="3706495" h="3636645">
                <a:moveTo>
                  <a:pt x="1724837" y="17043"/>
                </a:moveTo>
                <a:lnTo>
                  <a:pt x="1723961" y="4381"/>
                </a:lnTo>
                <a:lnTo>
                  <a:pt x="1734096" y="3683"/>
                </a:lnTo>
                <a:lnTo>
                  <a:pt x="1736724" y="3530"/>
                </a:lnTo>
                <a:lnTo>
                  <a:pt x="1737423" y="16217"/>
                </a:lnTo>
                <a:lnTo>
                  <a:pt x="1734883" y="16357"/>
                </a:lnTo>
                <a:lnTo>
                  <a:pt x="1724837" y="17043"/>
                </a:lnTo>
                <a:close/>
              </a:path>
              <a:path w="3706495" h="3636645">
                <a:moveTo>
                  <a:pt x="1750110" y="15506"/>
                </a:moveTo>
                <a:lnTo>
                  <a:pt x="1749399" y="2819"/>
                </a:lnTo>
                <a:lnTo>
                  <a:pt x="1757819" y="2349"/>
                </a:lnTo>
                <a:lnTo>
                  <a:pt x="1762163" y="2171"/>
                </a:lnTo>
                <a:lnTo>
                  <a:pt x="1762709" y="14859"/>
                </a:lnTo>
                <a:lnTo>
                  <a:pt x="1758378" y="15036"/>
                </a:lnTo>
                <a:lnTo>
                  <a:pt x="1750110" y="15506"/>
                </a:lnTo>
                <a:close/>
              </a:path>
              <a:path w="3706495" h="3636645">
                <a:moveTo>
                  <a:pt x="1775396" y="14300"/>
                </a:moveTo>
                <a:lnTo>
                  <a:pt x="1774850" y="1612"/>
                </a:lnTo>
                <a:lnTo>
                  <a:pt x="1781467" y="1320"/>
                </a:lnTo>
                <a:lnTo>
                  <a:pt x="1787613" y="1130"/>
                </a:lnTo>
                <a:lnTo>
                  <a:pt x="1788007" y="13830"/>
                </a:lnTo>
                <a:lnTo>
                  <a:pt x="1782353" y="14008"/>
                </a:lnTo>
                <a:lnTo>
                  <a:pt x="1782025" y="14008"/>
                </a:lnTo>
                <a:lnTo>
                  <a:pt x="1775396" y="14300"/>
                </a:lnTo>
                <a:close/>
              </a:path>
              <a:path w="3706495" h="3636645">
                <a:moveTo>
                  <a:pt x="1781949" y="14020"/>
                </a:moveTo>
                <a:lnTo>
                  <a:pt x="1782353" y="14008"/>
                </a:lnTo>
                <a:lnTo>
                  <a:pt x="1781949" y="14020"/>
                </a:lnTo>
                <a:close/>
              </a:path>
              <a:path w="3706495" h="3636645">
                <a:moveTo>
                  <a:pt x="1800707" y="13436"/>
                </a:moveTo>
                <a:lnTo>
                  <a:pt x="1800313" y="736"/>
                </a:lnTo>
                <a:lnTo>
                  <a:pt x="1805279" y="584"/>
                </a:lnTo>
                <a:lnTo>
                  <a:pt x="1813090" y="444"/>
                </a:lnTo>
                <a:lnTo>
                  <a:pt x="1813318" y="13131"/>
                </a:lnTo>
                <a:lnTo>
                  <a:pt x="1805584" y="13284"/>
                </a:lnTo>
                <a:lnTo>
                  <a:pt x="1800707" y="13436"/>
                </a:lnTo>
                <a:close/>
              </a:path>
              <a:path w="3706495" h="3636645">
                <a:moveTo>
                  <a:pt x="1826018" y="12903"/>
                </a:moveTo>
                <a:lnTo>
                  <a:pt x="1825790" y="203"/>
                </a:lnTo>
                <a:lnTo>
                  <a:pt x="1838566" y="76"/>
                </a:lnTo>
                <a:lnTo>
                  <a:pt x="1838642" y="12776"/>
                </a:lnTo>
                <a:lnTo>
                  <a:pt x="1826018" y="12903"/>
                </a:lnTo>
                <a:close/>
              </a:path>
              <a:path w="3706495" h="3636645">
                <a:moveTo>
                  <a:pt x="1863966" y="12763"/>
                </a:moveTo>
                <a:lnTo>
                  <a:pt x="1851342" y="12700"/>
                </a:lnTo>
                <a:lnTo>
                  <a:pt x="1851266" y="0"/>
                </a:lnTo>
                <a:lnTo>
                  <a:pt x="1864042" y="63"/>
                </a:lnTo>
                <a:lnTo>
                  <a:pt x="1863966" y="12763"/>
                </a:lnTo>
                <a:close/>
              </a:path>
              <a:path w="3706495" h="3636645">
                <a:moveTo>
                  <a:pt x="1889277" y="13068"/>
                </a:moveTo>
                <a:lnTo>
                  <a:pt x="1876894" y="12839"/>
                </a:lnTo>
                <a:lnTo>
                  <a:pt x="1876666" y="12839"/>
                </a:lnTo>
                <a:lnTo>
                  <a:pt x="1876742" y="139"/>
                </a:lnTo>
                <a:lnTo>
                  <a:pt x="1889518" y="368"/>
                </a:lnTo>
                <a:lnTo>
                  <a:pt x="1889277" y="13068"/>
                </a:lnTo>
                <a:close/>
              </a:path>
              <a:path w="3706495" h="3636645">
                <a:moveTo>
                  <a:pt x="1914588" y="13716"/>
                </a:moveTo>
                <a:lnTo>
                  <a:pt x="1901901" y="13322"/>
                </a:lnTo>
                <a:lnTo>
                  <a:pt x="1902294" y="622"/>
                </a:lnTo>
                <a:lnTo>
                  <a:pt x="1914982" y="1016"/>
                </a:lnTo>
                <a:lnTo>
                  <a:pt x="1914588" y="13716"/>
                </a:lnTo>
                <a:close/>
              </a:path>
              <a:path w="3706495" h="3636645">
                <a:moveTo>
                  <a:pt x="1939899" y="14693"/>
                </a:moveTo>
                <a:lnTo>
                  <a:pt x="1927212" y="14147"/>
                </a:lnTo>
                <a:lnTo>
                  <a:pt x="1927758" y="1460"/>
                </a:lnTo>
                <a:lnTo>
                  <a:pt x="1940445" y="2006"/>
                </a:lnTo>
                <a:lnTo>
                  <a:pt x="1939899" y="14693"/>
                </a:lnTo>
                <a:close/>
              </a:path>
              <a:path w="3706495" h="3636645">
                <a:moveTo>
                  <a:pt x="1965185" y="16014"/>
                </a:moveTo>
                <a:lnTo>
                  <a:pt x="1952497" y="15303"/>
                </a:lnTo>
                <a:lnTo>
                  <a:pt x="1953209" y="2616"/>
                </a:lnTo>
                <a:lnTo>
                  <a:pt x="1965896" y="3327"/>
                </a:lnTo>
                <a:lnTo>
                  <a:pt x="1965185" y="16014"/>
                </a:lnTo>
                <a:close/>
              </a:path>
              <a:path w="3706495" h="3636645">
                <a:moveTo>
                  <a:pt x="1990445" y="17665"/>
                </a:moveTo>
                <a:lnTo>
                  <a:pt x="1977783" y="16789"/>
                </a:lnTo>
                <a:lnTo>
                  <a:pt x="1978647" y="4127"/>
                </a:lnTo>
                <a:lnTo>
                  <a:pt x="1991321" y="4991"/>
                </a:lnTo>
                <a:lnTo>
                  <a:pt x="1990445" y="17665"/>
                </a:lnTo>
                <a:close/>
              </a:path>
              <a:path w="3706495" h="3636645">
                <a:moveTo>
                  <a:pt x="2015693" y="19646"/>
                </a:moveTo>
                <a:lnTo>
                  <a:pt x="2003031" y="18630"/>
                </a:lnTo>
                <a:lnTo>
                  <a:pt x="2004059" y="5969"/>
                </a:lnTo>
                <a:lnTo>
                  <a:pt x="2016709" y="6985"/>
                </a:lnTo>
                <a:lnTo>
                  <a:pt x="2015693" y="19646"/>
                </a:lnTo>
                <a:close/>
              </a:path>
              <a:path w="3706495" h="3636645">
                <a:moveTo>
                  <a:pt x="2040902" y="21971"/>
                </a:moveTo>
                <a:lnTo>
                  <a:pt x="2028266" y="20789"/>
                </a:lnTo>
                <a:lnTo>
                  <a:pt x="2029447" y="8153"/>
                </a:lnTo>
                <a:lnTo>
                  <a:pt x="2042083" y="9334"/>
                </a:lnTo>
                <a:lnTo>
                  <a:pt x="2040902" y="21971"/>
                </a:lnTo>
                <a:close/>
              </a:path>
              <a:path w="3706495" h="3636645">
                <a:moveTo>
                  <a:pt x="2066010" y="24650"/>
                </a:moveTo>
                <a:lnTo>
                  <a:pt x="2064448" y="24460"/>
                </a:lnTo>
                <a:lnTo>
                  <a:pt x="2053462" y="23304"/>
                </a:lnTo>
                <a:lnTo>
                  <a:pt x="2054796" y="10668"/>
                </a:lnTo>
                <a:lnTo>
                  <a:pt x="2065947" y="11849"/>
                </a:lnTo>
                <a:lnTo>
                  <a:pt x="2067496" y="12039"/>
                </a:lnTo>
                <a:lnTo>
                  <a:pt x="2066010" y="24650"/>
                </a:lnTo>
                <a:close/>
              </a:path>
              <a:path w="3706495" h="3636645">
                <a:moveTo>
                  <a:pt x="2091143" y="27673"/>
                </a:moveTo>
                <a:lnTo>
                  <a:pt x="2087524" y="27190"/>
                </a:lnTo>
                <a:lnTo>
                  <a:pt x="2078621" y="26136"/>
                </a:lnTo>
                <a:lnTo>
                  <a:pt x="2080107" y="13525"/>
                </a:lnTo>
                <a:lnTo>
                  <a:pt x="2089175" y="14605"/>
                </a:lnTo>
                <a:lnTo>
                  <a:pt x="2092794" y="15074"/>
                </a:lnTo>
                <a:lnTo>
                  <a:pt x="2091143" y="27673"/>
                </a:lnTo>
                <a:close/>
              </a:path>
              <a:path w="3706495" h="3636645">
                <a:moveTo>
                  <a:pt x="2116239" y="31026"/>
                </a:moveTo>
                <a:lnTo>
                  <a:pt x="2110511" y="30200"/>
                </a:lnTo>
                <a:lnTo>
                  <a:pt x="2103742" y="29324"/>
                </a:lnTo>
                <a:lnTo>
                  <a:pt x="2105393" y="16725"/>
                </a:lnTo>
                <a:lnTo>
                  <a:pt x="2118055" y="18453"/>
                </a:lnTo>
                <a:lnTo>
                  <a:pt x="2116239" y="31026"/>
                </a:lnTo>
                <a:close/>
              </a:path>
              <a:path w="3706495" h="3636645">
                <a:moveTo>
                  <a:pt x="2141296" y="34721"/>
                </a:moveTo>
                <a:lnTo>
                  <a:pt x="2133409" y="33489"/>
                </a:lnTo>
                <a:lnTo>
                  <a:pt x="2128812" y="32829"/>
                </a:lnTo>
                <a:lnTo>
                  <a:pt x="2130615" y="20256"/>
                </a:lnTo>
                <a:lnTo>
                  <a:pt x="2135365" y="20942"/>
                </a:lnTo>
                <a:lnTo>
                  <a:pt x="2143252" y="22174"/>
                </a:lnTo>
                <a:lnTo>
                  <a:pt x="2141296" y="34721"/>
                </a:lnTo>
                <a:close/>
              </a:path>
              <a:path w="3706495" h="3636645">
                <a:moveTo>
                  <a:pt x="2166575" y="37071"/>
                </a:moveTo>
                <a:lnTo>
                  <a:pt x="2156206" y="37058"/>
                </a:lnTo>
                <a:lnTo>
                  <a:pt x="2153843" y="36690"/>
                </a:lnTo>
                <a:lnTo>
                  <a:pt x="2155799" y="24142"/>
                </a:lnTo>
                <a:lnTo>
                  <a:pt x="2158326" y="24536"/>
                </a:lnTo>
                <a:lnTo>
                  <a:pt x="2168410" y="26238"/>
                </a:lnTo>
                <a:lnTo>
                  <a:pt x="2166575" y="37071"/>
                </a:lnTo>
                <a:close/>
              </a:path>
              <a:path w="3706495" h="3636645">
                <a:moveTo>
                  <a:pt x="2166289" y="38760"/>
                </a:moveTo>
                <a:lnTo>
                  <a:pt x="2156269" y="37069"/>
                </a:lnTo>
                <a:lnTo>
                  <a:pt x="2166575" y="37071"/>
                </a:lnTo>
                <a:lnTo>
                  <a:pt x="2166289" y="38760"/>
                </a:lnTo>
                <a:close/>
              </a:path>
              <a:path w="3706495" h="3636645">
                <a:moveTo>
                  <a:pt x="2191232" y="43129"/>
                </a:moveTo>
                <a:lnTo>
                  <a:pt x="2178811" y="40868"/>
                </a:lnTo>
                <a:lnTo>
                  <a:pt x="2180932" y="28346"/>
                </a:lnTo>
                <a:lnTo>
                  <a:pt x="2193505" y="30632"/>
                </a:lnTo>
                <a:lnTo>
                  <a:pt x="2191232" y="43129"/>
                </a:lnTo>
                <a:close/>
              </a:path>
              <a:path w="3706495" h="3636645">
                <a:moveTo>
                  <a:pt x="2216111" y="47828"/>
                </a:moveTo>
                <a:lnTo>
                  <a:pt x="2203653" y="45402"/>
                </a:lnTo>
                <a:lnTo>
                  <a:pt x="2206066" y="32943"/>
                </a:lnTo>
                <a:lnTo>
                  <a:pt x="2218537" y="35356"/>
                </a:lnTo>
                <a:lnTo>
                  <a:pt x="2216111" y="47828"/>
                </a:lnTo>
                <a:close/>
              </a:path>
              <a:path w="3706495" h="3636645">
                <a:moveTo>
                  <a:pt x="2240927" y="52870"/>
                </a:moveTo>
                <a:lnTo>
                  <a:pt x="2228494" y="50292"/>
                </a:lnTo>
                <a:lnTo>
                  <a:pt x="2231072" y="37858"/>
                </a:lnTo>
                <a:lnTo>
                  <a:pt x="2243505" y="40436"/>
                </a:lnTo>
                <a:lnTo>
                  <a:pt x="2240927" y="52870"/>
                </a:lnTo>
                <a:close/>
              </a:path>
              <a:path w="3706495" h="3636645">
                <a:moveTo>
                  <a:pt x="2265680" y="58242"/>
                </a:moveTo>
                <a:lnTo>
                  <a:pt x="2253272" y="55511"/>
                </a:lnTo>
                <a:lnTo>
                  <a:pt x="2256002" y="43103"/>
                </a:lnTo>
                <a:lnTo>
                  <a:pt x="2268397" y="45834"/>
                </a:lnTo>
                <a:lnTo>
                  <a:pt x="2265680" y="58242"/>
                </a:lnTo>
                <a:close/>
              </a:path>
              <a:path w="3706495" h="3636645">
                <a:moveTo>
                  <a:pt x="2290343" y="63944"/>
                </a:moveTo>
                <a:lnTo>
                  <a:pt x="2277973" y="61061"/>
                </a:lnTo>
                <a:lnTo>
                  <a:pt x="2280856" y="48691"/>
                </a:lnTo>
                <a:lnTo>
                  <a:pt x="2293226" y="51574"/>
                </a:lnTo>
                <a:lnTo>
                  <a:pt x="2290343" y="63944"/>
                </a:lnTo>
                <a:close/>
              </a:path>
              <a:path w="3706495" h="3636645">
                <a:moveTo>
                  <a:pt x="2314969" y="69545"/>
                </a:moveTo>
                <a:lnTo>
                  <a:pt x="2313113" y="69532"/>
                </a:lnTo>
                <a:lnTo>
                  <a:pt x="2302598" y="66954"/>
                </a:lnTo>
                <a:lnTo>
                  <a:pt x="2305634" y="54622"/>
                </a:lnTo>
                <a:lnTo>
                  <a:pt x="2316276" y="57238"/>
                </a:lnTo>
                <a:lnTo>
                  <a:pt x="2318042" y="57696"/>
                </a:lnTo>
                <a:lnTo>
                  <a:pt x="2314969" y="69545"/>
                </a:lnTo>
                <a:close/>
              </a:path>
              <a:path w="3706495" h="3636645">
                <a:moveTo>
                  <a:pt x="2314854" y="69989"/>
                </a:moveTo>
                <a:lnTo>
                  <a:pt x="2313089" y="69532"/>
                </a:lnTo>
                <a:lnTo>
                  <a:pt x="2314969" y="69545"/>
                </a:lnTo>
                <a:lnTo>
                  <a:pt x="2314854" y="69989"/>
                </a:lnTo>
                <a:close/>
              </a:path>
              <a:path w="3706495" h="3636645">
                <a:moveTo>
                  <a:pt x="2339664" y="75247"/>
                </a:moveTo>
                <a:lnTo>
                  <a:pt x="2335112" y="75234"/>
                </a:lnTo>
                <a:lnTo>
                  <a:pt x="2327147" y="73177"/>
                </a:lnTo>
                <a:lnTo>
                  <a:pt x="2330335" y="60883"/>
                </a:lnTo>
                <a:lnTo>
                  <a:pt x="2338425" y="62979"/>
                </a:lnTo>
                <a:lnTo>
                  <a:pt x="2342692" y="64135"/>
                </a:lnTo>
                <a:lnTo>
                  <a:pt x="2339664" y="75247"/>
                </a:lnTo>
                <a:close/>
              </a:path>
              <a:path w="3706495" h="3636645">
                <a:moveTo>
                  <a:pt x="2339352" y="76390"/>
                </a:moveTo>
                <a:lnTo>
                  <a:pt x="2335085" y="75234"/>
                </a:lnTo>
                <a:lnTo>
                  <a:pt x="2339664" y="75247"/>
                </a:lnTo>
                <a:lnTo>
                  <a:pt x="2339352" y="76390"/>
                </a:lnTo>
                <a:close/>
              </a:path>
              <a:path w="3706495" h="3636645">
                <a:moveTo>
                  <a:pt x="2363762" y="83121"/>
                </a:moveTo>
                <a:lnTo>
                  <a:pt x="2356980" y="81178"/>
                </a:lnTo>
                <a:lnTo>
                  <a:pt x="2351608" y="79717"/>
                </a:lnTo>
                <a:lnTo>
                  <a:pt x="2354948" y="67462"/>
                </a:lnTo>
                <a:lnTo>
                  <a:pt x="2367254" y="70904"/>
                </a:lnTo>
                <a:lnTo>
                  <a:pt x="2363762" y="83121"/>
                </a:lnTo>
                <a:close/>
              </a:path>
              <a:path w="3706495" h="3636645">
                <a:moveTo>
                  <a:pt x="2388908" y="87414"/>
                </a:moveTo>
                <a:lnTo>
                  <a:pt x="2378792" y="87401"/>
                </a:lnTo>
                <a:lnTo>
                  <a:pt x="2375979" y="86601"/>
                </a:lnTo>
                <a:lnTo>
                  <a:pt x="2379459" y="74383"/>
                </a:lnTo>
                <a:lnTo>
                  <a:pt x="2382393" y="75222"/>
                </a:lnTo>
                <a:lnTo>
                  <a:pt x="2391714" y="78003"/>
                </a:lnTo>
                <a:lnTo>
                  <a:pt x="2388908" y="87414"/>
                </a:lnTo>
                <a:close/>
              </a:path>
              <a:path w="3706495" h="3636645">
                <a:moveTo>
                  <a:pt x="2388082" y="90182"/>
                </a:moveTo>
                <a:lnTo>
                  <a:pt x="2378760" y="87401"/>
                </a:lnTo>
                <a:lnTo>
                  <a:pt x="2388908" y="87414"/>
                </a:lnTo>
                <a:lnTo>
                  <a:pt x="2388082" y="90182"/>
                </a:lnTo>
                <a:close/>
              </a:path>
              <a:path w="3706495" h="3636645">
                <a:moveTo>
                  <a:pt x="2412301" y="97561"/>
                </a:moveTo>
                <a:lnTo>
                  <a:pt x="2400249" y="93814"/>
                </a:lnTo>
                <a:lnTo>
                  <a:pt x="2403881" y="81635"/>
                </a:lnTo>
                <a:lnTo>
                  <a:pt x="2416086" y="85445"/>
                </a:lnTo>
                <a:lnTo>
                  <a:pt x="2412301" y="97561"/>
                </a:lnTo>
                <a:close/>
              </a:path>
              <a:path w="3706495" h="3636645">
                <a:moveTo>
                  <a:pt x="2436418" y="105283"/>
                </a:moveTo>
                <a:lnTo>
                  <a:pt x="2424341" y="101346"/>
                </a:lnTo>
                <a:lnTo>
                  <a:pt x="2428278" y="89281"/>
                </a:lnTo>
                <a:lnTo>
                  <a:pt x="2440355" y="93205"/>
                </a:lnTo>
                <a:lnTo>
                  <a:pt x="2436418" y="105283"/>
                </a:lnTo>
                <a:close/>
              </a:path>
              <a:path w="3706495" h="3636645">
                <a:moveTo>
                  <a:pt x="2460434" y="113322"/>
                </a:moveTo>
                <a:lnTo>
                  <a:pt x="2448407" y="109245"/>
                </a:lnTo>
                <a:lnTo>
                  <a:pt x="2452484" y="97218"/>
                </a:lnTo>
                <a:lnTo>
                  <a:pt x="2464511" y="101295"/>
                </a:lnTo>
                <a:lnTo>
                  <a:pt x="2460434" y="113322"/>
                </a:lnTo>
                <a:close/>
              </a:path>
              <a:path w="3706495" h="3636645">
                <a:moveTo>
                  <a:pt x="2484335" y="121678"/>
                </a:moveTo>
                <a:lnTo>
                  <a:pt x="2472359" y="117462"/>
                </a:lnTo>
                <a:lnTo>
                  <a:pt x="2476576" y="105486"/>
                </a:lnTo>
                <a:lnTo>
                  <a:pt x="2488552" y="109702"/>
                </a:lnTo>
                <a:lnTo>
                  <a:pt x="2484335" y="121678"/>
                </a:lnTo>
                <a:close/>
              </a:path>
              <a:path w="3706495" h="3636645">
                <a:moveTo>
                  <a:pt x="2508181" y="129997"/>
                </a:moveTo>
                <a:lnTo>
                  <a:pt x="2507107" y="129997"/>
                </a:lnTo>
                <a:lnTo>
                  <a:pt x="2496197" y="126009"/>
                </a:lnTo>
                <a:lnTo>
                  <a:pt x="2500566" y="114071"/>
                </a:lnTo>
                <a:lnTo>
                  <a:pt x="2512555" y="118478"/>
                </a:lnTo>
                <a:lnTo>
                  <a:pt x="2508181" y="129997"/>
                </a:lnTo>
                <a:close/>
              </a:path>
              <a:path w="3706495" h="3636645">
                <a:moveTo>
                  <a:pt x="2508046" y="130352"/>
                </a:moveTo>
                <a:lnTo>
                  <a:pt x="2507030" y="129971"/>
                </a:lnTo>
                <a:lnTo>
                  <a:pt x="2508181" y="129997"/>
                </a:lnTo>
                <a:lnTo>
                  <a:pt x="2508046" y="130352"/>
                </a:lnTo>
                <a:close/>
              </a:path>
              <a:path w="3706495" h="3636645">
                <a:moveTo>
                  <a:pt x="2532271" y="137960"/>
                </a:moveTo>
                <a:lnTo>
                  <a:pt x="2528061" y="137960"/>
                </a:lnTo>
                <a:lnTo>
                  <a:pt x="2519921" y="134861"/>
                </a:lnTo>
                <a:lnTo>
                  <a:pt x="2524429" y="122999"/>
                </a:lnTo>
                <a:lnTo>
                  <a:pt x="2532646" y="126111"/>
                </a:lnTo>
                <a:lnTo>
                  <a:pt x="2536355" y="127571"/>
                </a:lnTo>
                <a:lnTo>
                  <a:pt x="2532271" y="137960"/>
                </a:lnTo>
                <a:close/>
              </a:path>
              <a:path w="3706495" h="3636645">
                <a:moveTo>
                  <a:pt x="2531706" y="139395"/>
                </a:moveTo>
                <a:lnTo>
                  <a:pt x="2527985" y="137934"/>
                </a:lnTo>
                <a:lnTo>
                  <a:pt x="2532271" y="137960"/>
                </a:lnTo>
                <a:lnTo>
                  <a:pt x="2531706" y="139395"/>
                </a:lnTo>
                <a:close/>
              </a:path>
              <a:path w="3706495" h="3636645">
                <a:moveTo>
                  <a:pt x="2556284" y="146164"/>
                </a:moveTo>
                <a:lnTo>
                  <a:pt x="2548890" y="146164"/>
                </a:lnTo>
                <a:lnTo>
                  <a:pt x="2543517" y="144043"/>
                </a:lnTo>
                <a:lnTo>
                  <a:pt x="2548166" y="132232"/>
                </a:lnTo>
                <a:lnTo>
                  <a:pt x="2553614" y="134378"/>
                </a:lnTo>
                <a:lnTo>
                  <a:pt x="2560027" y="136994"/>
                </a:lnTo>
                <a:lnTo>
                  <a:pt x="2556284" y="146164"/>
                </a:lnTo>
                <a:close/>
              </a:path>
              <a:path w="3706495" h="3636645">
                <a:moveTo>
                  <a:pt x="2555227" y="148755"/>
                </a:moveTo>
                <a:lnTo>
                  <a:pt x="2548850" y="146148"/>
                </a:lnTo>
                <a:lnTo>
                  <a:pt x="2556284" y="146164"/>
                </a:lnTo>
                <a:lnTo>
                  <a:pt x="2555227" y="148755"/>
                </a:lnTo>
                <a:close/>
              </a:path>
              <a:path w="3706495" h="3636645">
                <a:moveTo>
                  <a:pt x="2580242" y="154609"/>
                </a:moveTo>
                <a:lnTo>
                  <a:pt x="2569603" y="154609"/>
                </a:lnTo>
                <a:lnTo>
                  <a:pt x="2566987" y="153543"/>
                </a:lnTo>
                <a:lnTo>
                  <a:pt x="2571788" y="141782"/>
                </a:lnTo>
                <a:lnTo>
                  <a:pt x="2574467" y="142875"/>
                </a:lnTo>
                <a:lnTo>
                  <a:pt x="2583573" y="146723"/>
                </a:lnTo>
                <a:lnTo>
                  <a:pt x="2580242" y="154609"/>
                </a:lnTo>
                <a:close/>
              </a:path>
              <a:path w="3706495" h="3636645">
                <a:moveTo>
                  <a:pt x="2578633" y="158419"/>
                </a:moveTo>
                <a:lnTo>
                  <a:pt x="2569527" y="154584"/>
                </a:lnTo>
                <a:lnTo>
                  <a:pt x="2580242" y="154609"/>
                </a:lnTo>
                <a:lnTo>
                  <a:pt x="2578633" y="158419"/>
                </a:lnTo>
                <a:close/>
              </a:path>
              <a:path w="3706495" h="3636645">
                <a:moveTo>
                  <a:pt x="2601899" y="168414"/>
                </a:moveTo>
                <a:lnTo>
                  <a:pt x="2590266" y="163334"/>
                </a:lnTo>
                <a:lnTo>
                  <a:pt x="2595346" y="151688"/>
                </a:lnTo>
                <a:lnTo>
                  <a:pt x="2606979" y="156768"/>
                </a:lnTo>
                <a:lnTo>
                  <a:pt x="2601899" y="168414"/>
                </a:lnTo>
                <a:close/>
              </a:path>
              <a:path w="3706495" h="3636645">
                <a:moveTo>
                  <a:pt x="2625039" y="178714"/>
                </a:moveTo>
                <a:lnTo>
                  <a:pt x="2613456" y="173494"/>
                </a:lnTo>
                <a:lnTo>
                  <a:pt x="2618676" y="161925"/>
                </a:lnTo>
                <a:lnTo>
                  <a:pt x="2630258" y="167144"/>
                </a:lnTo>
                <a:lnTo>
                  <a:pt x="2625039" y="178714"/>
                </a:lnTo>
                <a:close/>
              </a:path>
              <a:path w="3706495" h="3636645">
                <a:moveTo>
                  <a:pt x="2648026" y="189331"/>
                </a:moveTo>
                <a:lnTo>
                  <a:pt x="2636507" y="183972"/>
                </a:lnTo>
                <a:lnTo>
                  <a:pt x="2641866" y="172453"/>
                </a:lnTo>
                <a:lnTo>
                  <a:pt x="2653385" y="177812"/>
                </a:lnTo>
                <a:lnTo>
                  <a:pt x="2648026" y="189331"/>
                </a:lnTo>
                <a:close/>
              </a:path>
              <a:path w="3706495" h="3636645">
                <a:moveTo>
                  <a:pt x="2670873" y="200253"/>
                </a:moveTo>
                <a:lnTo>
                  <a:pt x="2659418" y="194754"/>
                </a:lnTo>
                <a:lnTo>
                  <a:pt x="2664917" y="183311"/>
                </a:lnTo>
                <a:lnTo>
                  <a:pt x="2676372" y="188810"/>
                </a:lnTo>
                <a:lnTo>
                  <a:pt x="2670873" y="200253"/>
                </a:lnTo>
                <a:close/>
              </a:path>
              <a:path w="3706495" h="3636645">
                <a:moveTo>
                  <a:pt x="2693479" y="211480"/>
                </a:moveTo>
                <a:lnTo>
                  <a:pt x="2691015" y="210223"/>
                </a:lnTo>
                <a:lnTo>
                  <a:pt x="2682189" y="205854"/>
                </a:lnTo>
                <a:lnTo>
                  <a:pt x="2687815" y="194475"/>
                </a:lnTo>
                <a:lnTo>
                  <a:pt x="2696781" y="198907"/>
                </a:lnTo>
                <a:lnTo>
                  <a:pt x="2699258" y="200164"/>
                </a:lnTo>
                <a:lnTo>
                  <a:pt x="2693479" y="211480"/>
                </a:lnTo>
                <a:close/>
              </a:path>
              <a:path w="3706495" h="3636645">
                <a:moveTo>
                  <a:pt x="2716009" y="223050"/>
                </a:moveTo>
                <a:lnTo>
                  <a:pt x="2710789" y="220306"/>
                </a:lnTo>
                <a:lnTo>
                  <a:pt x="2704795" y="217258"/>
                </a:lnTo>
                <a:lnTo>
                  <a:pt x="2710573" y="205943"/>
                </a:lnTo>
                <a:lnTo>
                  <a:pt x="2716695" y="209067"/>
                </a:lnTo>
                <a:lnTo>
                  <a:pt x="2721914" y="211810"/>
                </a:lnTo>
                <a:lnTo>
                  <a:pt x="2716009" y="223050"/>
                </a:lnTo>
                <a:close/>
              </a:path>
              <a:path w="3706495" h="3636645">
                <a:moveTo>
                  <a:pt x="2740682" y="230657"/>
                </a:moveTo>
                <a:lnTo>
                  <a:pt x="2730487" y="230657"/>
                </a:lnTo>
                <a:lnTo>
                  <a:pt x="2727261" y="228955"/>
                </a:lnTo>
                <a:lnTo>
                  <a:pt x="2733167" y="217716"/>
                </a:lnTo>
                <a:lnTo>
                  <a:pt x="2736456" y="219443"/>
                </a:lnTo>
                <a:lnTo>
                  <a:pt x="2744419" y="223748"/>
                </a:lnTo>
                <a:lnTo>
                  <a:pt x="2740682" y="230657"/>
                </a:lnTo>
                <a:close/>
              </a:path>
              <a:path w="3706495" h="3636645">
                <a:moveTo>
                  <a:pt x="2738373" y="234924"/>
                </a:moveTo>
                <a:lnTo>
                  <a:pt x="2730411" y="230619"/>
                </a:lnTo>
                <a:lnTo>
                  <a:pt x="2740682" y="230657"/>
                </a:lnTo>
                <a:lnTo>
                  <a:pt x="2738373" y="234924"/>
                </a:lnTo>
                <a:close/>
              </a:path>
              <a:path w="3706495" h="3636645">
                <a:moveTo>
                  <a:pt x="2760586" y="247091"/>
                </a:moveTo>
                <a:lnTo>
                  <a:pt x="2749905" y="241147"/>
                </a:lnTo>
                <a:lnTo>
                  <a:pt x="2749549" y="240969"/>
                </a:lnTo>
                <a:lnTo>
                  <a:pt x="2755595" y="229793"/>
                </a:lnTo>
                <a:lnTo>
                  <a:pt x="2766758" y="235991"/>
                </a:lnTo>
                <a:lnTo>
                  <a:pt x="2760586" y="247091"/>
                </a:lnTo>
                <a:close/>
              </a:path>
              <a:path w="3706495" h="3636645">
                <a:moveTo>
                  <a:pt x="2782620" y="259562"/>
                </a:moveTo>
                <a:lnTo>
                  <a:pt x="2771597" y="253263"/>
                </a:lnTo>
                <a:lnTo>
                  <a:pt x="2777909" y="242239"/>
                </a:lnTo>
                <a:lnTo>
                  <a:pt x="2788932" y="248539"/>
                </a:lnTo>
                <a:lnTo>
                  <a:pt x="2782620" y="259562"/>
                </a:lnTo>
                <a:close/>
              </a:path>
              <a:path w="3706495" h="3636645">
                <a:moveTo>
                  <a:pt x="2804490" y="272338"/>
                </a:moveTo>
                <a:lnTo>
                  <a:pt x="2793542" y="265899"/>
                </a:lnTo>
                <a:lnTo>
                  <a:pt x="2799981" y="254952"/>
                </a:lnTo>
                <a:lnTo>
                  <a:pt x="2810929" y="261391"/>
                </a:lnTo>
                <a:lnTo>
                  <a:pt x="2804490" y="272338"/>
                </a:lnTo>
                <a:close/>
              </a:path>
              <a:path w="3706495" h="3636645">
                <a:moveTo>
                  <a:pt x="2826194" y="285394"/>
                </a:moveTo>
                <a:lnTo>
                  <a:pt x="2815323" y="278828"/>
                </a:lnTo>
                <a:lnTo>
                  <a:pt x="2821889" y="267957"/>
                </a:lnTo>
                <a:lnTo>
                  <a:pt x="2832760" y="274523"/>
                </a:lnTo>
                <a:lnTo>
                  <a:pt x="2826194" y="285394"/>
                </a:lnTo>
                <a:close/>
              </a:path>
              <a:path w="3706495" h="3636645">
                <a:moveTo>
                  <a:pt x="2848617" y="297192"/>
                </a:moveTo>
                <a:lnTo>
                  <a:pt x="2845193" y="297192"/>
                </a:lnTo>
                <a:lnTo>
                  <a:pt x="2836913" y="292049"/>
                </a:lnTo>
                <a:lnTo>
                  <a:pt x="2843618" y="281254"/>
                </a:lnTo>
                <a:lnTo>
                  <a:pt x="2851962" y="286435"/>
                </a:lnTo>
                <a:lnTo>
                  <a:pt x="2854452" y="288023"/>
                </a:lnTo>
                <a:lnTo>
                  <a:pt x="2848617" y="297192"/>
                </a:lnTo>
                <a:close/>
              </a:path>
              <a:path w="3706495" h="3636645">
                <a:moveTo>
                  <a:pt x="2847632" y="298742"/>
                </a:moveTo>
                <a:lnTo>
                  <a:pt x="2845130" y="297154"/>
                </a:lnTo>
                <a:lnTo>
                  <a:pt x="2848617" y="297192"/>
                </a:lnTo>
                <a:lnTo>
                  <a:pt x="2847632" y="298742"/>
                </a:lnTo>
                <a:close/>
              </a:path>
              <a:path w="3706495" h="3636645">
                <a:moveTo>
                  <a:pt x="2871142" y="309041"/>
                </a:moveTo>
                <a:lnTo>
                  <a:pt x="2863786" y="309041"/>
                </a:lnTo>
                <a:lnTo>
                  <a:pt x="2858338" y="305562"/>
                </a:lnTo>
                <a:lnTo>
                  <a:pt x="2865158" y="294855"/>
                </a:lnTo>
                <a:lnTo>
                  <a:pt x="2870682" y="298373"/>
                </a:lnTo>
                <a:lnTo>
                  <a:pt x="2875889" y="301777"/>
                </a:lnTo>
                <a:lnTo>
                  <a:pt x="2871142" y="309041"/>
                </a:lnTo>
                <a:close/>
              </a:path>
              <a:path w="3706495" h="3636645">
                <a:moveTo>
                  <a:pt x="2868942" y="312407"/>
                </a:moveTo>
                <a:lnTo>
                  <a:pt x="2863722" y="309003"/>
                </a:lnTo>
                <a:lnTo>
                  <a:pt x="2871142" y="309041"/>
                </a:lnTo>
                <a:lnTo>
                  <a:pt x="2868942" y="312407"/>
                </a:lnTo>
                <a:close/>
              </a:path>
              <a:path w="3706495" h="3636645">
                <a:moveTo>
                  <a:pt x="2890075" y="326364"/>
                </a:moveTo>
                <a:lnTo>
                  <a:pt x="2882163" y="321056"/>
                </a:lnTo>
                <a:lnTo>
                  <a:pt x="2879572" y="319366"/>
                </a:lnTo>
                <a:lnTo>
                  <a:pt x="2886519" y="308737"/>
                </a:lnTo>
                <a:lnTo>
                  <a:pt x="2889249" y="310515"/>
                </a:lnTo>
                <a:lnTo>
                  <a:pt x="2897149" y="315823"/>
                </a:lnTo>
                <a:lnTo>
                  <a:pt x="2890075" y="326364"/>
                </a:lnTo>
                <a:close/>
              </a:path>
              <a:path w="3706495" h="3636645">
                <a:moveTo>
                  <a:pt x="2911005" y="340614"/>
                </a:moveTo>
                <a:lnTo>
                  <a:pt x="2900553" y="333413"/>
                </a:lnTo>
                <a:lnTo>
                  <a:pt x="2907753" y="322948"/>
                </a:lnTo>
                <a:lnTo>
                  <a:pt x="2918218" y="330149"/>
                </a:lnTo>
                <a:lnTo>
                  <a:pt x="2911005" y="340614"/>
                </a:lnTo>
                <a:close/>
              </a:path>
              <a:path w="3706495" h="3636645">
                <a:moveTo>
                  <a:pt x="2931756" y="355142"/>
                </a:moveTo>
                <a:lnTo>
                  <a:pt x="2921381" y="347802"/>
                </a:lnTo>
                <a:lnTo>
                  <a:pt x="2928708" y="337439"/>
                </a:lnTo>
                <a:lnTo>
                  <a:pt x="2939084" y="344766"/>
                </a:lnTo>
                <a:lnTo>
                  <a:pt x="2931756" y="355142"/>
                </a:lnTo>
                <a:close/>
              </a:path>
              <a:path w="3706495" h="3636645">
                <a:moveTo>
                  <a:pt x="2952305" y="369938"/>
                </a:moveTo>
                <a:lnTo>
                  <a:pt x="2942018" y="362483"/>
                </a:lnTo>
                <a:lnTo>
                  <a:pt x="2949473" y="352209"/>
                </a:lnTo>
                <a:lnTo>
                  <a:pt x="2959747" y="359651"/>
                </a:lnTo>
                <a:lnTo>
                  <a:pt x="2952305" y="369938"/>
                </a:lnTo>
                <a:close/>
              </a:path>
              <a:path w="3706495" h="3636645">
                <a:moveTo>
                  <a:pt x="2972587" y="384975"/>
                </a:moveTo>
                <a:lnTo>
                  <a:pt x="2962452" y="377444"/>
                </a:lnTo>
                <a:lnTo>
                  <a:pt x="2970022" y="367245"/>
                </a:lnTo>
                <a:lnTo>
                  <a:pt x="2979648" y="374396"/>
                </a:lnTo>
                <a:lnTo>
                  <a:pt x="2980270" y="374878"/>
                </a:lnTo>
                <a:lnTo>
                  <a:pt x="2972587" y="384975"/>
                </a:lnTo>
                <a:close/>
              </a:path>
              <a:path w="3706495" h="3636645">
                <a:moveTo>
                  <a:pt x="2992704" y="400367"/>
                </a:moveTo>
                <a:lnTo>
                  <a:pt x="2989427" y="397802"/>
                </a:lnTo>
                <a:lnTo>
                  <a:pt x="2982683" y="392671"/>
                </a:lnTo>
                <a:lnTo>
                  <a:pt x="2990380" y="382574"/>
                </a:lnTo>
                <a:lnTo>
                  <a:pt x="2997238" y="387794"/>
                </a:lnTo>
                <a:lnTo>
                  <a:pt x="3000514" y="390347"/>
                </a:lnTo>
                <a:lnTo>
                  <a:pt x="2992704" y="400367"/>
                </a:lnTo>
                <a:close/>
              </a:path>
              <a:path w="3706495" h="3636645">
                <a:moveTo>
                  <a:pt x="3016335" y="411353"/>
                </a:moveTo>
                <a:lnTo>
                  <a:pt x="3006788" y="411353"/>
                </a:lnTo>
                <a:lnTo>
                  <a:pt x="3002711" y="408178"/>
                </a:lnTo>
                <a:lnTo>
                  <a:pt x="3010522" y="398170"/>
                </a:lnTo>
                <a:lnTo>
                  <a:pt x="3014662" y="401396"/>
                </a:lnTo>
                <a:lnTo>
                  <a:pt x="3020542" y="406095"/>
                </a:lnTo>
                <a:lnTo>
                  <a:pt x="3016335" y="411353"/>
                </a:lnTo>
                <a:close/>
              </a:path>
              <a:path w="3706495" h="3636645">
                <a:moveTo>
                  <a:pt x="3012605" y="416013"/>
                </a:moveTo>
                <a:lnTo>
                  <a:pt x="3006784" y="411350"/>
                </a:lnTo>
                <a:lnTo>
                  <a:pt x="3016335" y="411353"/>
                </a:lnTo>
                <a:lnTo>
                  <a:pt x="3012605" y="416013"/>
                </a:lnTo>
                <a:close/>
              </a:path>
              <a:path w="3706495" h="3636645">
                <a:moveTo>
                  <a:pt x="3032302" y="431927"/>
                </a:moveTo>
                <a:lnTo>
                  <a:pt x="3023857" y="425005"/>
                </a:lnTo>
                <a:lnTo>
                  <a:pt x="3022523" y="423951"/>
                </a:lnTo>
                <a:lnTo>
                  <a:pt x="3030461" y="414032"/>
                </a:lnTo>
                <a:lnTo>
                  <a:pt x="3031909" y="415188"/>
                </a:lnTo>
                <a:lnTo>
                  <a:pt x="3040354" y="422109"/>
                </a:lnTo>
                <a:lnTo>
                  <a:pt x="3032302" y="431927"/>
                </a:lnTo>
                <a:close/>
              </a:path>
              <a:path w="3706495" h="3636645">
                <a:moveTo>
                  <a:pt x="3051784" y="448119"/>
                </a:moveTo>
                <a:lnTo>
                  <a:pt x="3042056" y="439953"/>
                </a:lnTo>
                <a:lnTo>
                  <a:pt x="3050222" y="430225"/>
                </a:lnTo>
                <a:lnTo>
                  <a:pt x="3059950" y="438391"/>
                </a:lnTo>
                <a:lnTo>
                  <a:pt x="3051784" y="448119"/>
                </a:lnTo>
                <a:close/>
              </a:path>
              <a:path w="3706495" h="3636645">
                <a:moveTo>
                  <a:pt x="3071037" y="464566"/>
                </a:moveTo>
                <a:lnTo>
                  <a:pt x="3061411" y="456285"/>
                </a:lnTo>
                <a:lnTo>
                  <a:pt x="3069691" y="446646"/>
                </a:lnTo>
                <a:lnTo>
                  <a:pt x="3079318" y="454939"/>
                </a:lnTo>
                <a:lnTo>
                  <a:pt x="3071037" y="464566"/>
                </a:lnTo>
                <a:close/>
              </a:path>
              <a:path w="3706495" h="3636645">
                <a:moveTo>
                  <a:pt x="3090075" y="481266"/>
                </a:moveTo>
                <a:lnTo>
                  <a:pt x="3080537" y="472871"/>
                </a:lnTo>
                <a:lnTo>
                  <a:pt x="3088932" y="463346"/>
                </a:lnTo>
                <a:lnTo>
                  <a:pt x="3098469" y="471741"/>
                </a:lnTo>
                <a:lnTo>
                  <a:pt x="3090075" y="481266"/>
                </a:lnTo>
                <a:close/>
              </a:path>
              <a:path w="3706495" h="3636645">
                <a:moveTo>
                  <a:pt x="3108794" y="498195"/>
                </a:moveTo>
                <a:lnTo>
                  <a:pt x="3106889" y="496430"/>
                </a:lnTo>
                <a:lnTo>
                  <a:pt x="3099447" y="489712"/>
                </a:lnTo>
                <a:lnTo>
                  <a:pt x="3107956" y="480288"/>
                </a:lnTo>
                <a:lnTo>
                  <a:pt x="3115513" y="487108"/>
                </a:lnTo>
                <a:lnTo>
                  <a:pt x="3117418" y="488873"/>
                </a:lnTo>
                <a:lnTo>
                  <a:pt x="3108794" y="498195"/>
                </a:lnTo>
                <a:close/>
              </a:path>
              <a:path w="3706495" h="3636645">
                <a:moveTo>
                  <a:pt x="3131231" y="511340"/>
                </a:moveTo>
                <a:lnTo>
                  <a:pt x="3123018" y="511340"/>
                </a:lnTo>
                <a:lnTo>
                  <a:pt x="3118129" y="506818"/>
                </a:lnTo>
                <a:lnTo>
                  <a:pt x="3126752" y="497497"/>
                </a:lnTo>
                <a:lnTo>
                  <a:pt x="3131693" y="502056"/>
                </a:lnTo>
                <a:lnTo>
                  <a:pt x="3136074" y="506222"/>
                </a:lnTo>
                <a:lnTo>
                  <a:pt x="3131231" y="511340"/>
                </a:lnTo>
                <a:close/>
              </a:path>
              <a:path w="3706495" h="3636645">
                <a:moveTo>
                  <a:pt x="3127349" y="515442"/>
                </a:moveTo>
                <a:lnTo>
                  <a:pt x="3122955" y="511289"/>
                </a:lnTo>
                <a:lnTo>
                  <a:pt x="3131231" y="511340"/>
                </a:lnTo>
                <a:lnTo>
                  <a:pt x="3127349" y="515442"/>
                </a:lnTo>
                <a:close/>
              </a:path>
              <a:path w="3706495" h="3636645">
                <a:moveTo>
                  <a:pt x="3152015" y="526376"/>
                </a:moveTo>
                <a:lnTo>
                  <a:pt x="3138906" y="526376"/>
                </a:lnTo>
                <a:lnTo>
                  <a:pt x="3136569" y="524167"/>
                </a:lnTo>
                <a:lnTo>
                  <a:pt x="3145307" y="514946"/>
                </a:lnTo>
                <a:lnTo>
                  <a:pt x="3147682" y="517207"/>
                </a:lnTo>
                <a:lnTo>
                  <a:pt x="3154502" y="523811"/>
                </a:lnTo>
                <a:lnTo>
                  <a:pt x="3152015" y="526376"/>
                </a:lnTo>
                <a:close/>
              </a:path>
              <a:path w="3706495" h="3636645">
                <a:moveTo>
                  <a:pt x="3145662" y="532930"/>
                </a:moveTo>
                <a:lnTo>
                  <a:pt x="3138843" y="526326"/>
                </a:lnTo>
                <a:lnTo>
                  <a:pt x="3152015" y="526376"/>
                </a:lnTo>
                <a:lnTo>
                  <a:pt x="3145662" y="532930"/>
                </a:lnTo>
                <a:close/>
              </a:path>
              <a:path w="3706495" h="3636645">
                <a:moveTo>
                  <a:pt x="3163735" y="550672"/>
                </a:moveTo>
                <a:lnTo>
                  <a:pt x="3154730" y="541718"/>
                </a:lnTo>
                <a:lnTo>
                  <a:pt x="3163671" y="532701"/>
                </a:lnTo>
                <a:lnTo>
                  <a:pt x="3172688" y="541655"/>
                </a:lnTo>
                <a:lnTo>
                  <a:pt x="3163735" y="550672"/>
                </a:lnTo>
                <a:close/>
              </a:path>
              <a:path w="3706495" h="3636645">
                <a:moveTo>
                  <a:pt x="3181565" y="568642"/>
                </a:moveTo>
                <a:lnTo>
                  <a:pt x="3172663" y="559587"/>
                </a:lnTo>
                <a:lnTo>
                  <a:pt x="3181718" y="550684"/>
                </a:lnTo>
                <a:lnTo>
                  <a:pt x="3190621" y="559739"/>
                </a:lnTo>
                <a:lnTo>
                  <a:pt x="3181565" y="568642"/>
                </a:lnTo>
                <a:close/>
              </a:path>
              <a:path w="3706495" h="3636645">
                <a:moveTo>
                  <a:pt x="3199155" y="586867"/>
                </a:moveTo>
                <a:lnTo>
                  <a:pt x="3190354" y="577710"/>
                </a:lnTo>
                <a:lnTo>
                  <a:pt x="3199523" y="568909"/>
                </a:lnTo>
                <a:lnTo>
                  <a:pt x="3208312" y="578078"/>
                </a:lnTo>
                <a:lnTo>
                  <a:pt x="3199155" y="586867"/>
                </a:lnTo>
                <a:close/>
              </a:path>
              <a:path w="3706495" h="3636645">
                <a:moveTo>
                  <a:pt x="3217482" y="604316"/>
                </a:moveTo>
                <a:lnTo>
                  <a:pt x="3215551" y="604316"/>
                </a:lnTo>
                <a:lnTo>
                  <a:pt x="3207804" y="596061"/>
                </a:lnTo>
                <a:lnTo>
                  <a:pt x="3217075" y="587375"/>
                </a:lnTo>
                <a:lnTo>
                  <a:pt x="3224860" y="595680"/>
                </a:lnTo>
                <a:lnTo>
                  <a:pt x="3225799" y="596709"/>
                </a:lnTo>
                <a:lnTo>
                  <a:pt x="3217482" y="604316"/>
                </a:lnTo>
                <a:close/>
              </a:path>
              <a:path w="3706495" h="3636645">
                <a:moveTo>
                  <a:pt x="3216427" y="605282"/>
                </a:moveTo>
                <a:lnTo>
                  <a:pt x="3215487" y="604253"/>
                </a:lnTo>
                <a:lnTo>
                  <a:pt x="3217482" y="604316"/>
                </a:lnTo>
                <a:lnTo>
                  <a:pt x="3216427" y="605282"/>
                </a:lnTo>
                <a:close/>
              </a:path>
              <a:path w="3706495" h="3636645">
                <a:moveTo>
                  <a:pt x="3237480" y="620433"/>
                </a:moveTo>
                <a:lnTo>
                  <a:pt x="3230295" y="620433"/>
                </a:lnTo>
                <a:lnTo>
                  <a:pt x="3224999" y="614654"/>
                </a:lnTo>
                <a:lnTo>
                  <a:pt x="3234372" y="606069"/>
                </a:lnTo>
                <a:lnTo>
                  <a:pt x="3239719" y="611911"/>
                </a:lnTo>
                <a:lnTo>
                  <a:pt x="3242957" y="615543"/>
                </a:lnTo>
                <a:lnTo>
                  <a:pt x="3237480" y="620433"/>
                </a:lnTo>
                <a:close/>
              </a:path>
              <a:path w="3706495" h="3636645">
                <a:moveTo>
                  <a:pt x="3233483" y="624001"/>
                </a:moveTo>
                <a:lnTo>
                  <a:pt x="3230245" y="620382"/>
                </a:lnTo>
                <a:lnTo>
                  <a:pt x="3237480" y="620433"/>
                </a:lnTo>
                <a:lnTo>
                  <a:pt x="3233483" y="624001"/>
                </a:lnTo>
                <a:close/>
              </a:path>
              <a:path w="3706495" h="3636645">
                <a:moveTo>
                  <a:pt x="3257427" y="636727"/>
                </a:moveTo>
                <a:lnTo>
                  <a:pt x="3244862" y="636727"/>
                </a:lnTo>
                <a:lnTo>
                  <a:pt x="3241954" y="633476"/>
                </a:lnTo>
                <a:lnTo>
                  <a:pt x="3251415" y="625005"/>
                </a:lnTo>
                <a:lnTo>
                  <a:pt x="3254375" y="628319"/>
                </a:lnTo>
                <a:lnTo>
                  <a:pt x="3259861" y="634606"/>
                </a:lnTo>
                <a:lnTo>
                  <a:pt x="3257427" y="636727"/>
                </a:lnTo>
                <a:close/>
              </a:path>
              <a:path w="3706495" h="3636645">
                <a:moveTo>
                  <a:pt x="3250285" y="642950"/>
                </a:moveTo>
                <a:lnTo>
                  <a:pt x="3244811" y="636676"/>
                </a:lnTo>
                <a:lnTo>
                  <a:pt x="3257427" y="636727"/>
                </a:lnTo>
                <a:lnTo>
                  <a:pt x="3250285" y="642950"/>
                </a:lnTo>
                <a:close/>
              </a:path>
              <a:path w="3706495" h="3636645">
                <a:moveTo>
                  <a:pt x="3266821" y="662127"/>
                </a:moveTo>
                <a:lnTo>
                  <a:pt x="3259175" y="653135"/>
                </a:lnTo>
                <a:lnTo>
                  <a:pt x="3258629" y="652526"/>
                </a:lnTo>
                <a:lnTo>
                  <a:pt x="3268205" y="644169"/>
                </a:lnTo>
                <a:lnTo>
                  <a:pt x="3276498" y="653897"/>
                </a:lnTo>
                <a:lnTo>
                  <a:pt x="3266821" y="662127"/>
                </a:lnTo>
                <a:close/>
              </a:path>
              <a:path w="3706495" h="3636645">
                <a:moveTo>
                  <a:pt x="3283102" y="681520"/>
                </a:moveTo>
                <a:lnTo>
                  <a:pt x="3274987" y="671753"/>
                </a:lnTo>
                <a:lnTo>
                  <a:pt x="3284753" y="663638"/>
                </a:lnTo>
                <a:lnTo>
                  <a:pt x="3292868" y="673404"/>
                </a:lnTo>
                <a:lnTo>
                  <a:pt x="3283102" y="681520"/>
                </a:lnTo>
                <a:close/>
              </a:path>
              <a:path w="3706495" h="3636645">
                <a:moveTo>
                  <a:pt x="3299117" y="701141"/>
                </a:moveTo>
                <a:lnTo>
                  <a:pt x="3291116" y="691273"/>
                </a:lnTo>
                <a:lnTo>
                  <a:pt x="3300983" y="683285"/>
                </a:lnTo>
                <a:lnTo>
                  <a:pt x="3308984" y="693140"/>
                </a:lnTo>
                <a:lnTo>
                  <a:pt x="3299117" y="701141"/>
                </a:lnTo>
                <a:close/>
              </a:path>
              <a:path w="3706495" h="3636645">
                <a:moveTo>
                  <a:pt x="3315032" y="720750"/>
                </a:moveTo>
                <a:lnTo>
                  <a:pt x="3314674" y="720750"/>
                </a:lnTo>
                <a:lnTo>
                  <a:pt x="3306978" y="711022"/>
                </a:lnTo>
                <a:lnTo>
                  <a:pt x="3316935" y="703135"/>
                </a:lnTo>
                <a:lnTo>
                  <a:pt x="3324859" y="713168"/>
                </a:lnTo>
                <a:lnTo>
                  <a:pt x="3315032" y="720750"/>
                </a:lnTo>
                <a:close/>
              </a:path>
              <a:path w="3706495" h="3636645">
                <a:moveTo>
                  <a:pt x="3314801" y="720928"/>
                </a:moveTo>
                <a:lnTo>
                  <a:pt x="3314623" y="720686"/>
                </a:lnTo>
                <a:lnTo>
                  <a:pt x="3315032" y="720750"/>
                </a:lnTo>
                <a:lnTo>
                  <a:pt x="3314801" y="720928"/>
                </a:lnTo>
                <a:close/>
              </a:path>
              <a:path w="3706495" h="3636645">
                <a:moveTo>
                  <a:pt x="3334161" y="738047"/>
                </a:moveTo>
                <a:lnTo>
                  <a:pt x="3328022" y="738047"/>
                </a:lnTo>
                <a:lnTo>
                  <a:pt x="3322561" y="730973"/>
                </a:lnTo>
                <a:lnTo>
                  <a:pt x="3332619" y="723214"/>
                </a:lnTo>
                <a:lnTo>
                  <a:pt x="3338118" y="730351"/>
                </a:lnTo>
                <a:lnTo>
                  <a:pt x="3340392" y="733361"/>
                </a:lnTo>
                <a:lnTo>
                  <a:pt x="3334161" y="738047"/>
                </a:lnTo>
                <a:close/>
              </a:path>
              <a:path w="3706495" h="3636645">
                <a:moveTo>
                  <a:pt x="3330244" y="740994"/>
                </a:moveTo>
                <a:lnTo>
                  <a:pt x="3327971" y="737984"/>
                </a:lnTo>
                <a:lnTo>
                  <a:pt x="3334161" y="738047"/>
                </a:lnTo>
                <a:lnTo>
                  <a:pt x="3330244" y="740994"/>
                </a:lnTo>
                <a:close/>
              </a:path>
              <a:path w="3706495" h="3636645">
                <a:moveTo>
                  <a:pt x="3353271" y="755510"/>
                </a:moveTo>
                <a:lnTo>
                  <a:pt x="3341166" y="755510"/>
                </a:lnTo>
                <a:lnTo>
                  <a:pt x="3337877" y="751141"/>
                </a:lnTo>
                <a:lnTo>
                  <a:pt x="3348024" y="743508"/>
                </a:lnTo>
                <a:lnTo>
                  <a:pt x="3351352" y="747928"/>
                </a:lnTo>
                <a:lnTo>
                  <a:pt x="3355644" y="753770"/>
                </a:lnTo>
                <a:lnTo>
                  <a:pt x="3353271" y="755510"/>
                </a:lnTo>
                <a:close/>
              </a:path>
              <a:path w="3706495" h="3636645">
                <a:moveTo>
                  <a:pt x="3345408" y="761276"/>
                </a:moveTo>
                <a:lnTo>
                  <a:pt x="3341116" y="755446"/>
                </a:lnTo>
                <a:lnTo>
                  <a:pt x="3353271" y="755510"/>
                </a:lnTo>
                <a:lnTo>
                  <a:pt x="3345408" y="761276"/>
                </a:lnTo>
                <a:close/>
              </a:path>
              <a:path w="3706495" h="3636645">
                <a:moveTo>
                  <a:pt x="3360280" y="781773"/>
                </a:moveTo>
                <a:lnTo>
                  <a:pt x="3354057" y="773061"/>
                </a:lnTo>
                <a:lnTo>
                  <a:pt x="3352914" y="771512"/>
                </a:lnTo>
                <a:lnTo>
                  <a:pt x="3363163" y="764006"/>
                </a:lnTo>
                <a:lnTo>
                  <a:pt x="3364382" y="765670"/>
                </a:lnTo>
                <a:lnTo>
                  <a:pt x="3370618" y="774382"/>
                </a:lnTo>
                <a:lnTo>
                  <a:pt x="3360280" y="781773"/>
                </a:lnTo>
                <a:close/>
              </a:path>
              <a:path w="3706495" h="3636645">
                <a:moveTo>
                  <a:pt x="3374885" y="802462"/>
                </a:moveTo>
                <a:lnTo>
                  <a:pt x="3367620" y="792048"/>
                </a:lnTo>
                <a:lnTo>
                  <a:pt x="3378034" y="784783"/>
                </a:lnTo>
                <a:lnTo>
                  <a:pt x="3385299" y="795197"/>
                </a:lnTo>
                <a:lnTo>
                  <a:pt x="3374885" y="802462"/>
                </a:lnTo>
                <a:close/>
              </a:path>
              <a:path w="3706495" h="3636645">
                <a:moveTo>
                  <a:pt x="3389198" y="823353"/>
                </a:moveTo>
                <a:lnTo>
                  <a:pt x="3382060" y="812850"/>
                </a:lnTo>
                <a:lnTo>
                  <a:pt x="3392563" y="805713"/>
                </a:lnTo>
                <a:lnTo>
                  <a:pt x="3399701" y="816216"/>
                </a:lnTo>
                <a:lnTo>
                  <a:pt x="3389198" y="823353"/>
                </a:lnTo>
                <a:close/>
              </a:path>
              <a:path w="3706495" h="3636645">
                <a:moveTo>
                  <a:pt x="3403219" y="844435"/>
                </a:moveTo>
                <a:lnTo>
                  <a:pt x="3396208" y="833843"/>
                </a:lnTo>
                <a:lnTo>
                  <a:pt x="3406800" y="826833"/>
                </a:lnTo>
                <a:lnTo>
                  <a:pt x="3413810" y="837425"/>
                </a:lnTo>
                <a:lnTo>
                  <a:pt x="3403219" y="844435"/>
                </a:lnTo>
                <a:close/>
              </a:path>
              <a:path w="3706495" h="3636645">
                <a:moveTo>
                  <a:pt x="3420240" y="863561"/>
                </a:moveTo>
                <a:lnTo>
                  <a:pt x="3415563" y="863561"/>
                </a:lnTo>
                <a:lnTo>
                  <a:pt x="3410064" y="855040"/>
                </a:lnTo>
                <a:lnTo>
                  <a:pt x="3420745" y="848156"/>
                </a:lnTo>
                <a:lnTo>
                  <a:pt x="3426269" y="856742"/>
                </a:lnTo>
                <a:lnTo>
                  <a:pt x="3427641" y="858913"/>
                </a:lnTo>
                <a:lnTo>
                  <a:pt x="3420240" y="863561"/>
                </a:lnTo>
                <a:close/>
              </a:path>
              <a:path w="3706495" h="3636645">
                <a:moveTo>
                  <a:pt x="3416884" y="865670"/>
                </a:moveTo>
                <a:lnTo>
                  <a:pt x="3415512" y="863485"/>
                </a:lnTo>
                <a:lnTo>
                  <a:pt x="3420240" y="863561"/>
                </a:lnTo>
                <a:lnTo>
                  <a:pt x="3416884" y="865670"/>
                </a:lnTo>
                <a:close/>
              </a:path>
              <a:path w="3706495" h="3636645">
                <a:moveTo>
                  <a:pt x="3430282" y="887145"/>
                </a:moveTo>
                <a:lnTo>
                  <a:pt x="3427158" y="882027"/>
                </a:lnTo>
                <a:lnTo>
                  <a:pt x="3423640" y="876427"/>
                </a:lnTo>
                <a:lnTo>
                  <a:pt x="3434397" y="869670"/>
                </a:lnTo>
                <a:lnTo>
                  <a:pt x="3437991" y="875411"/>
                </a:lnTo>
                <a:lnTo>
                  <a:pt x="3441128" y="880529"/>
                </a:lnTo>
                <a:lnTo>
                  <a:pt x="3430282" y="887145"/>
                </a:lnTo>
                <a:close/>
              </a:path>
              <a:path w="3706495" h="3636645">
                <a:moveTo>
                  <a:pt x="3453388" y="900785"/>
                </a:moveTo>
                <a:lnTo>
                  <a:pt x="3438613" y="900785"/>
                </a:lnTo>
                <a:lnTo>
                  <a:pt x="3436912" y="897991"/>
                </a:lnTo>
                <a:lnTo>
                  <a:pt x="3447745" y="891362"/>
                </a:lnTo>
                <a:lnTo>
                  <a:pt x="3449485" y="894232"/>
                </a:lnTo>
                <a:lnTo>
                  <a:pt x="3453388" y="900785"/>
                </a:lnTo>
                <a:close/>
              </a:path>
              <a:path w="3706495" h="3636645">
                <a:moveTo>
                  <a:pt x="3443389" y="908812"/>
                </a:moveTo>
                <a:lnTo>
                  <a:pt x="3438600" y="900762"/>
                </a:lnTo>
                <a:lnTo>
                  <a:pt x="3453388" y="900785"/>
                </a:lnTo>
                <a:lnTo>
                  <a:pt x="3454311" y="902335"/>
                </a:lnTo>
                <a:lnTo>
                  <a:pt x="3443389" y="908812"/>
                </a:lnTo>
                <a:close/>
              </a:path>
              <a:path w="3706495" h="3636645">
                <a:moveTo>
                  <a:pt x="3456190" y="930668"/>
                </a:moveTo>
                <a:lnTo>
                  <a:pt x="3449840" y="919670"/>
                </a:lnTo>
                <a:lnTo>
                  <a:pt x="3460826" y="913320"/>
                </a:lnTo>
                <a:lnTo>
                  <a:pt x="3467188" y="924306"/>
                </a:lnTo>
                <a:lnTo>
                  <a:pt x="3456190" y="930668"/>
                </a:lnTo>
                <a:close/>
              </a:path>
              <a:path w="3706495" h="3636645">
                <a:moveTo>
                  <a:pt x="3468687" y="952690"/>
                </a:moveTo>
                <a:lnTo>
                  <a:pt x="3462464" y="941616"/>
                </a:lnTo>
                <a:lnTo>
                  <a:pt x="3473538" y="935393"/>
                </a:lnTo>
                <a:lnTo>
                  <a:pt x="3479761" y="946467"/>
                </a:lnTo>
                <a:lnTo>
                  <a:pt x="3468687" y="952690"/>
                </a:lnTo>
                <a:close/>
              </a:path>
              <a:path w="3706495" h="3636645">
                <a:moveTo>
                  <a:pt x="3480879" y="974877"/>
                </a:moveTo>
                <a:lnTo>
                  <a:pt x="3474796" y="963739"/>
                </a:lnTo>
                <a:lnTo>
                  <a:pt x="3485946" y="957656"/>
                </a:lnTo>
                <a:lnTo>
                  <a:pt x="3492030" y="968794"/>
                </a:lnTo>
                <a:lnTo>
                  <a:pt x="3480879" y="974877"/>
                </a:lnTo>
                <a:close/>
              </a:path>
              <a:path w="3706495" h="3636645">
                <a:moveTo>
                  <a:pt x="3492715" y="997178"/>
                </a:moveTo>
                <a:lnTo>
                  <a:pt x="3486810" y="986015"/>
                </a:lnTo>
                <a:lnTo>
                  <a:pt x="3498037" y="980071"/>
                </a:lnTo>
                <a:lnTo>
                  <a:pt x="3504006" y="991374"/>
                </a:lnTo>
                <a:lnTo>
                  <a:pt x="3492715" y="997178"/>
                </a:lnTo>
                <a:close/>
              </a:path>
              <a:path w="3706495" h="3636645">
                <a:moveTo>
                  <a:pt x="3511918" y="1015898"/>
                </a:moveTo>
                <a:lnTo>
                  <a:pt x="3502342" y="1015898"/>
                </a:lnTo>
                <a:lnTo>
                  <a:pt x="3498519" y="1008468"/>
                </a:lnTo>
                <a:lnTo>
                  <a:pt x="3509822" y="1002665"/>
                </a:lnTo>
                <a:lnTo>
                  <a:pt x="3513670" y="1010158"/>
                </a:lnTo>
                <a:lnTo>
                  <a:pt x="3515613" y="1014056"/>
                </a:lnTo>
                <a:lnTo>
                  <a:pt x="3511918" y="1015898"/>
                </a:lnTo>
                <a:close/>
              </a:path>
              <a:path w="3706495" h="3636645">
                <a:moveTo>
                  <a:pt x="3504247" y="1019721"/>
                </a:moveTo>
                <a:lnTo>
                  <a:pt x="3502338" y="1015890"/>
                </a:lnTo>
                <a:lnTo>
                  <a:pt x="3511918" y="1015898"/>
                </a:lnTo>
                <a:lnTo>
                  <a:pt x="3504247" y="1019721"/>
                </a:lnTo>
                <a:close/>
              </a:path>
              <a:path w="3706495" h="3636645">
                <a:moveTo>
                  <a:pt x="3526259" y="1035558"/>
                </a:moveTo>
                <a:lnTo>
                  <a:pt x="3512146" y="1035558"/>
                </a:lnTo>
                <a:lnTo>
                  <a:pt x="3509911" y="1031087"/>
                </a:lnTo>
                <a:lnTo>
                  <a:pt x="3521278" y="1025423"/>
                </a:lnTo>
                <a:lnTo>
                  <a:pt x="3523551" y="1029957"/>
                </a:lnTo>
                <a:lnTo>
                  <a:pt x="3526259" y="1035558"/>
                </a:lnTo>
                <a:close/>
              </a:path>
              <a:path w="3706495" h="3636645">
                <a:moveTo>
                  <a:pt x="3515461" y="1042428"/>
                </a:moveTo>
                <a:lnTo>
                  <a:pt x="3512108" y="1035494"/>
                </a:lnTo>
                <a:lnTo>
                  <a:pt x="3526259" y="1035558"/>
                </a:lnTo>
                <a:lnTo>
                  <a:pt x="3526904" y="1036891"/>
                </a:lnTo>
                <a:lnTo>
                  <a:pt x="3515461" y="1042428"/>
                </a:lnTo>
                <a:close/>
              </a:path>
              <a:path w="3706495" h="3636645">
                <a:moveTo>
                  <a:pt x="3535744" y="1055357"/>
                </a:moveTo>
                <a:lnTo>
                  <a:pt x="3521722" y="1055357"/>
                </a:lnTo>
                <a:lnTo>
                  <a:pt x="3520998" y="1053858"/>
                </a:lnTo>
                <a:lnTo>
                  <a:pt x="3532428" y="1048334"/>
                </a:lnTo>
                <a:lnTo>
                  <a:pt x="3533190" y="1049896"/>
                </a:lnTo>
                <a:lnTo>
                  <a:pt x="3535744" y="1055357"/>
                </a:lnTo>
                <a:close/>
              </a:path>
              <a:path w="3706495" h="3636645">
                <a:moveTo>
                  <a:pt x="3526370" y="1065276"/>
                </a:moveTo>
                <a:lnTo>
                  <a:pt x="3521684" y="1055281"/>
                </a:lnTo>
                <a:lnTo>
                  <a:pt x="3535744" y="1055357"/>
                </a:lnTo>
                <a:lnTo>
                  <a:pt x="3537864" y="1059891"/>
                </a:lnTo>
                <a:lnTo>
                  <a:pt x="3526370" y="1065276"/>
                </a:lnTo>
                <a:close/>
              </a:path>
              <a:path w="3706495" h="3636645">
                <a:moveTo>
                  <a:pt x="3536937" y="1088288"/>
                </a:moveTo>
                <a:lnTo>
                  <a:pt x="3531704" y="1076718"/>
                </a:lnTo>
                <a:lnTo>
                  <a:pt x="3543261" y="1071473"/>
                </a:lnTo>
                <a:lnTo>
                  <a:pt x="3548506" y="1083043"/>
                </a:lnTo>
                <a:lnTo>
                  <a:pt x="3536937" y="1088288"/>
                </a:lnTo>
                <a:close/>
              </a:path>
              <a:path w="3706495" h="3636645">
                <a:moveTo>
                  <a:pt x="3547198" y="1111440"/>
                </a:moveTo>
                <a:lnTo>
                  <a:pt x="3542093" y="1099807"/>
                </a:lnTo>
                <a:lnTo>
                  <a:pt x="3553726" y="1094701"/>
                </a:lnTo>
                <a:lnTo>
                  <a:pt x="3558832" y="1106335"/>
                </a:lnTo>
                <a:lnTo>
                  <a:pt x="3547198" y="1111440"/>
                </a:lnTo>
                <a:close/>
              </a:path>
              <a:path w="3706495" h="3636645">
                <a:moveTo>
                  <a:pt x="3557130" y="1134732"/>
                </a:moveTo>
                <a:lnTo>
                  <a:pt x="3552177" y="1123035"/>
                </a:lnTo>
                <a:lnTo>
                  <a:pt x="3563861" y="1118082"/>
                </a:lnTo>
                <a:lnTo>
                  <a:pt x="3568827" y="1129766"/>
                </a:lnTo>
                <a:lnTo>
                  <a:pt x="3557130" y="1134732"/>
                </a:lnTo>
                <a:close/>
              </a:path>
              <a:path w="3706495" h="3636645">
                <a:moveTo>
                  <a:pt x="3571250" y="1156284"/>
                </a:moveTo>
                <a:lnTo>
                  <a:pt x="3565969" y="1156284"/>
                </a:lnTo>
                <a:lnTo>
                  <a:pt x="3561918" y="1146403"/>
                </a:lnTo>
                <a:lnTo>
                  <a:pt x="3573678" y="1141590"/>
                </a:lnTo>
                <a:lnTo>
                  <a:pt x="3577755" y="1151547"/>
                </a:lnTo>
                <a:lnTo>
                  <a:pt x="3578491" y="1153426"/>
                </a:lnTo>
                <a:lnTo>
                  <a:pt x="3571250" y="1156284"/>
                </a:lnTo>
                <a:close/>
              </a:path>
              <a:path w="3706495" h="3636645">
                <a:moveTo>
                  <a:pt x="3566680" y="1158087"/>
                </a:moveTo>
                <a:lnTo>
                  <a:pt x="3565931" y="1156208"/>
                </a:lnTo>
                <a:lnTo>
                  <a:pt x="3571250" y="1156284"/>
                </a:lnTo>
                <a:lnTo>
                  <a:pt x="3566680" y="1158087"/>
                </a:lnTo>
                <a:close/>
              </a:path>
              <a:path w="3706495" h="3636645">
                <a:moveTo>
                  <a:pt x="3587671" y="1176845"/>
                </a:moveTo>
                <a:lnTo>
                  <a:pt x="3574084" y="1176845"/>
                </a:lnTo>
                <a:lnTo>
                  <a:pt x="3571341" y="1169911"/>
                </a:lnTo>
                <a:lnTo>
                  <a:pt x="3583152" y="1165237"/>
                </a:lnTo>
                <a:lnTo>
                  <a:pt x="3585921" y="1172260"/>
                </a:lnTo>
                <a:lnTo>
                  <a:pt x="3587671" y="1176845"/>
                </a:lnTo>
                <a:close/>
              </a:path>
              <a:path w="3706495" h="3636645">
                <a:moveTo>
                  <a:pt x="3575913" y="1181671"/>
                </a:moveTo>
                <a:lnTo>
                  <a:pt x="3574046" y="1176769"/>
                </a:lnTo>
                <a:lnTo>
                  <a:pt x="3587671" y="1176845"/>
                </a:lnTo>
                <a:lnTo>
                  <a:pt x="3587788" y="1177150"/>
                </a:lnTo>
                <a:lnTo>
                  <a:pt x="3575913" y="1181671"/>
                </a:lnTo>
                <a:close/>
              </a:path>
              <a:path w="3706495" h="3636645">
                <a:moveTo>
                  <a:pt x="3595468" y="1197521"/>
                </a:moveTo>
                <a:lnTo>
                  <a:pt x="3581946" y="1197521"/>
                </a:lnTo>
                <a:lnTo>
                  <a:pt x="3580434" y="1193533"/>
                </a:lnTo>
                <a:lnTo>
                  <a:pt x="3592296" y="1189024"/>
                </a:lnTo>
                <a:lnTo>
                  <a:pt x="3593846" y="1193088"/>
                </a:lnTo>
                <a:lnTo>
                  <a:pt x="3595468" y="1197521"/>
                </a:lnTo>
                <a:close/>
              </a:path>
              <a:path w="3706495" h="3636645">
                <a:moveTo>
                  <a:pt x="3584816" y="1205369"/>
                </a:moveTo>
                <a:lnTo>
                  <a:pt x="3581920" y="1197457"/>
                </a:lnTo>
                <a:lnTo>
                  <a:pt x="3595468" y="1197521"/>
                </a:lnTo>
                <a:lnTo>
                  <a:pt x="3596741" y="1201000"/>
                </a:lnTo>
                <a:lnTo>
                  <a:pt x="3584816" y="1205369"/>
                </a:lnTo>
                <a:close/>
              </a:path>
              <a:path w="3706495" h="3636645">
                <a:moveTo>
                  <a:pt x="3593388" y="1229194"/>
                </a:moveTo>
                <a:lnTo>
                  <a:pt x="3589185" y="1217295"/>
                </a:lnTo>
                <a:lnTo>
                  <a:pt x="3601110" y="1212926"/>
                </a:lnTo>
                <a:lnTo>
                  <a:pt x="3601516" y="1214031"/>
                </a:lnTo>
                <a:lnTo>
                  <a:pt x="3605364" y="1224978"/>
                </a:lnTo>
                <a:lnTo>
                  <a:pt x="3593388" y="1229194"/>
                </a:lnTo>
                <a:close/>
              </a:path>
              <a:path w="3706495" h="3636645">
                <a:moveTo>
                  <a:pt x="3601618" y="1253147"/>
                </a:moveTo>
                <a:lnTo>
                  <a:pt x="3597554" y="1241107"/>
                </a:lnTo>
                <a:lnTo>
                  <a:pt x="3609581" y="1237043"/>
                </a:lnTo>
                <a:lnTo>
                  <a:pt x="3613645" y="1249083"/>
                </a:lnTo>
                <a:lnTo>
                  <a:pt x="3601618" y="1253147"/>
                </a:lnTo>
                <a:close/>
              </a:path>
              <a:path w="3706495" h="3636645">
                <a:moveTo>
                  <a:pt x="3609505" y="1277200"/>
                </a:moveTo>
                <a:lnTo>
                  <a:pt x="3605593" y="1265123"/>
                </a:lnTo>
                <a:lnTo>
                  <a:pt x="3617671" y="1261211"/>
                </a:lnTo>
                <a:lnTo>
                  <a:pt x="3621595" y="1273289"/>
                </a:lnTo>
                <a:lnTo>
                  <a:pt x="3609505" y="1277200"/>
                </a:lnTo>
                <a:close/>
              </a:path>
              <a:path w="3706495" h="3636645">
                <a:moveTo>
                  <a:pt x="3617061" y="1301369"/>
                </a:moveTo>
                <a:lnTo>
                  <a:pt x="3613302" y="1289240"/>
                </a:lnTo>
                <a:lnTo>
                  <a:pt x="3625430" y="1285481"/>
                </a:lnTo>
                <a:lnTo>
                  <a:pt x="3629190" y="1297609"/>
                </a:lnTo>
                <a:lnTo>
                  <a:pt x="3617061" y="1301369"/>
                </a:lnTo>
                <a:close/>
              </a:path>
              <a:path w="3706495" h="3636645">
                <a:moveTo>
                  <a:pt x="3624224" y="1325562"/>
                </a:moveTo>
                <a:lnTo>
                  <a:pt x="3623779" y="1323962"/>
                </a:lnTo>
                <a:lnTo>
                  <a:pt x="3620668" y="1313459"/>
                </a:lnTo>
                <a:lnTo>
                  <a:pt x="3632834" y="1309852"/>
                </a:lnTo>
                <a:lnTo>
                  <a:pt x="3635997" y="1320507"/>
                </a:lnTo>
                <a:lnTo>
                  <a:pt x="3636454" y="1322120"/>
                </a:lnTo>
                <a:lnTo>
                  <a:pt x="3624224" y="1325562"/>
                </a:lnTo>
                <a:close/>
              </a:path>
              <a:path w="3706495" h="3636645">
                <a:moveTo>
                  <a:pt x="3643019" y="1345514"/>
                </a:moveTo>
                <a:lnTo>
                  <a:pt x="3629863" y="1345514"/>
                </a:lnTo>
                <a:lnTo>
                  <a:pt x="3627678" y="1337792"/>
                </a:lnTo>
                <a:lnTo>
                  <a:pt x="3639908" y="1334338"/>
                </a:lnTo>
                <a:lnTo>
                  <a:pt x="3642105" y="1342136"/>
                </a:lnTo>
                <a:lnTo>
                  <a:pt x="3643019" y="1345514"/>
                </a:lnTo>
                <a:close/>
              </a:path>
              <a:path w="3706495" h="3636645">
                <a:moveTo>
                  <a:pt x="3631056" y="1349946"/>
                </a:moveTo>
                <a:lnTo>
                  <a:pt x="3629837" y="1345438"/>
                </a:lnTo>
                <a:lnTo>
                  <a:pt x="3643019" y="1345514"/>
                </a:lnTo>
                <a:lnTo>
                  <a:pt x="3643325" y="1346644"/>
                </a:lnTo>
                <a:lnTo>
                  <a:pt x="3631056" y="1349946"/>
                </a:lnTo>
                <a:close/>
              </a:path>
              <a:path w="3706495" h="3636645">
                <a:moveTo>
                  <a:pt x="3637546" y="1374419"/>
                </a:moveTo>
                <a:lnTo>
                  <a:pt x="3635654" y="1367015"/>
                </a:lnTo>
                <a:lnTo>
                  <a:pt x="3634358" y="1362214"/>
                </a:lnTo>
                <a:lnTo>
                  <a:pt x="3646627" y="1358912"/>
                </a:lnTo>
                <a:lnTo>
                  <a:pt x="3647948" y="1363865"/>
                </a:lnTo>
                <a:lnTo>
                  <a:pt x="3649853" y="1371282"/>
                </a:lnTo>
                <a:lnTo>
                  <a:pt x="3637546" y="1374419"/>
                </a:lnTo>
                <a:close/>
              </a:path>
              <a:path w="3706495" h="3636645">
                <a:moveTo>
                  <a:pt x="3643680" y="1398993"/>
                </a:moveTo>
                <a:lnTo>
                  <a:pt x="3641191" y="1388694"/>
                </a:lnTo>
                <a:lnTo>
                  <a:pt x="3640683" y="1386725"/>
                </a:lnTo>
                <a:lnTo>
                  <a:pt x="3652989" y="1383588"/>
                </a:lnTo>
                <a:lnTo>
                  <a:pt x="3653535" y="1385709"/>
                </a:lnTo>
                <a:lnTo>
                  <a:pt x="3656025" y="1395996"/>
                </a:lnTo>
                <a:lnTo>
                  <a:pt x="3643680" y="1398993"/>
                </a:lnTo>
                <a:close/>
              </a:path>
              <a:path w="3706495" h="3636645">
                <a:moveTo>
                  <a:pt x="3649472" y="1423631"/>
                </a:moveTo>
                <a:lnTo>
                  <a:pt x="3646639" y="1411249"/>
                </a:lnTo>
                <a:lnTo>
                  <a:pt x="3659022" y="1408430"/>
                </a:lnTo>
                <a:lnTo>
                  <a:pt x="3661854" y="1420812"/>
                </a:lnTo>
                <a:lnTo>
                  <a:pt x="3649472" y="1423631"/>
                </a:lnTo>
                <a:close/>
              </a:path>
              <a:path w="3706495" h="3636645">
                <a:moveTo>
                  <a:pt x="3654907" y="1448358"/>
                </a:moveTo>
                <a:lnTo>
                  <a:pt x="3652240" y="1435950"/>
                </a:lnTo>
                <a:lnTo>
                  <a:pt x="3664648" y="1433271"/>
                </a:lnTo>
                <a:lnTo>
                  <a:pt x="3667328" y="1445691"/>
                </a:lnTo>
                <a:lnTo>
                  <a:pt x="3654907" y="1448358"/>
                </a:lnTo>
                <a:close/>
              </a:path>
              <a:path w="3706495" h="3636645">
                <a:moveTo>
                  <a:pt x="3660000" y="1473161"/>
                </a:moveTo>
                <a:lnTo>
                  <a:pt x="3657485" y="1460715"/>
                </a:lnTo>
                <a:lnTo>
                  <a:pt x="3669931" y="1458201"/>
                </a:lnTo>
                <a:lnTo>
                  <a:pt x="3672446" y="1470647"/>
                </a:lnTo>
                <a:lnTo>
                  <a:pt x="3660000" y="1473161"/>
                </a:lnTo>
                <a:close/>
              </a:path>
              <a:path w="3706495" h="3636645">
                <a:moveTo>
                  <a:pt x="3664737" y="1498041"/>
                </a:moveTo>
                <a:lnTo>
                  <a:pt x="3662375" y="1485557"/>
                </a:lnTo>
                <a:lnTo>
                  <a:pt x="3674859" y="1483207"/>
                </a:lnTo>
                <a:lnTo>
                  <a:pt x="3677208" y="1495679"/>
                </a:lnTo>
                <a:lnTo>
                  <a:pt x="3664737" y="1498041"/>
                </a:lnTo>
                <a:close/>
              </a:path>
              <a:path w="3706495" h="3636645">
                <a:moveTo>
                  <a:pt x="3680910" y="1520977"/>
                </a:moveTo>
                <a:lnTo>
                  <a:pt x="3668763" y="1520977"/>
                </a:lnTo>
                <a:lnTo>
                  <a:pt x="3666921" y="1510461"/>
                </a:lnTo>
                <a:lnTo>
                  <a:pt x="3679431" y="1508264"/>
                </a:lnTo>
                <a:lnTo>
                  <a:pt x="3681285" y="1518869"/>
                </a:lnTo>
                <a:lnTo>
                  <a:pt x="3681615" y="1520863"/>
                </a:lnTo>
                <a:lnTo>
                  <a:pt x="3680910" y="1520977"/>
                </a:lnTo>
                <a:close/>
              </a:path>
              <a:path w="3706495" h="3636645">
                <a:moveTo>
                  <a:pt x="3669080" y="1522895"/>
                </a:moveTo>
                <a:lnTo>
                  <a:pt x="3668761" y="1520968"/>
                </a:lnTo>
                <a:lnTo>
                  <a:pt x="3680910" y="1520977"/>
                </a:lnTo>
                <a:lnTo>
                  <a:pt x="3669080" y="1522895"/>
                </a:lnTo>
                <a:close/>
              </a:path>
              <a:path w="3706495" h="3636645">
                <a:moveTo>
                  <a:pt x="3673081" y="1547901"/>
                </a:moveTo>
                <a:lnTo>
                  <a:pt x="3672382" y="1543265"/>
                </a:lnTo>
                <a:lnTo>
                  <a:pt x="3671112" y="1535430"/>
                </a:lnTo>
                <a:lnTo>
                  <a:pt x="3683647" y="1533398"/>
                </a:lnTo>
                <a:lnTo>
                  <a:pt x="3684943" y="1541399"/>
                </a:lnTo>
                <a:lnTo>
                  <a:pt x="3685641" y="1546021"/>
                </a:lnTo>
                <a:lnTo>
                  <a:pt x="3673081" y="1547901"/>
                </a:lnTo>
                <a:close/>
              </a:path>
              <a:path w="3706495" h="3636645">
                <a:moveTo>
                  <a:pt x="3688563" y="1565808"/>
                </a:moveTo>
                <a:lnTo>
                  <a:pt x="3675748" y="1565808"/>
                </a:lnTo>
                <a:lnTo>
                  <a:pt x="3674948" y="1560461"/>
                </a:lnTo>
                <a:lnTo>
                  <a:pt x="3687508" y="1558582"/>
                </a:lnTo>
                <a:lnTo>
                  <a:pt x="3688321" y="1564017"/>
                </a:lnTo>
                <a:lnTo>
                  <a:pt x="3688563" y="1565808"/>
                </a:lnTo>
                <a:close/>
              </a:path>
              <a:path w="3706495" h="3636645">
                <a:moveTo>
                  <a:pt x="3676713" y="1572958"/>
                </a:moveTo>
                <a:lnTo>
                  <a:pt x="3675735" y="1565732"/>
                </a:lnTo>
                <a:lnTo>
                  <a:pt x="3688563" y="1565808"/>
                </a:lnTo>
                <a:lnTo>
                  <a:pt x="3689299" y="1571244"/>
                </a:lnTo>
                <a:lnTo>
                  <a:pt x="3676713" y="1572958"/>
                </a:lnTo>
                <a:close/>
              </a:path>
              <a:path w="3706495" h="3636645">
                <a:moveTo>
                  <a:pt x="3680002" y="1598053"/>
                </a:moveTo>
                <a:lnTo>
                  <a:pt x="3678808" y="1588274"/>
                </a:lnTo>
                <a:lnTo>
                  <a:pt x="3678428" y="1585531"/>
                </a:lnTo>
                <a:lnTo>
                  <a:pt x="3691013" y="1583829"/>
                </a:lnTo>
                <a:lnTo>
                  <a:pt x="3691607" y="1588350"/>
                </a:lnTo>
                <a:lnTo>
                  <a:pt x="3692613" y="1596504"/>
                </a:lnTo>
                <a:lnTo>
                  <a:pt x="3680002" y="1598053"/>
                </a:lnTo>
                <a:close/>
              </a:path>
              <a:path w="3706495" h="3636645">
                <a:moveTo>
                  <a:pt x="3678808" y="1588350"/>
                </a:moveTo>
                <a:close/>
              </a:path>
              <a:path w="3706495" h="3636645">
                <a:moveTo>
                  <a:pt x="3682936" y="1623199"/>
                </a:moveTo>
                <a:lnTo>
                  <a:pt x="3681564" y="1610664"/>
                </a:lnTo>
                <a:lnTo>
                  <a:pt x="3694163" y="1609115"/>
                </a:lnTo>
                <a:lnTo>
                  <a:pt x="3695560" y="1621815"/>
                </a:lnTo>
                <a:lnTo>
                  <a:pt x="3682936" y="1623199"/>
                </a:lnTo>
                <a:close/>
              </a:path>
              <a:path w="3706495" h="3636645">
                <a:moveTo>
                  <a:pt x="3685527" y="1648383"/>
                </a:moveTo>
                <a:lnTo>
                  <a:pt x="3684295" y="1635747"/>
                </a:lnTo>
                <a:lnTo>
                  <a:pt x="3696931" y="1634528"/>
                </a:lnTo>
                <a:lnTo>
                  <a:pt x="3698163" y="1647164"/>
                </a:lnTo>
                <a:lnTo>
                  <a:pt x="3685527" y="1648383"/>
                </a:lnTo>
                <a:close/>
              </a:path>
              <a:path w="3706495" h="3636645">
                <a:moveTo>
                  <a:pt x="3687749" y="1673606"/>
                </a:moveTo>
                <a:lnTo>
                  <a:pt x="3686682" y="1660956"/>
                </a:lnTo>
                <a:lnTo>
                  <a:pt x="3699332" y="1659890"/>
                </a:lnTo>
                <a:lnTo>
                  <a:pt x="3700399" y="1672551"/>
                </a:lnTo>
                <a:lnTo>
                  <a:pt x="3687749" y="1673606"/>
                </a:lnTo>
                <a:close/>
              </a:path>
              <a:path w="3706495" h="3636645">
                <a:moveTo>
                  <a:pt x="3689616" y="1698853"/>
                </a:moveTo>
                <a:lnTo>
                  <a:pt x="3688715" y="1686191"/>
                </a:lnTo>
                <a:lnTo>
                  <a:pt x="3701376" y="1685289"/>
                </a:lnTo>
                <a:lnTo>
                  <a:pt x="3702278" y="1697964"/>
                </a:lnTo>
                <a:lnTo>
                  <a:pt x="3689616" y="1698853"/>
                </a:lnTo>
                <a:close/>
              </a:path>
              <a:path w="3706495" h="3636645">
                <a:moveTo>
                  <a:pt x="3691128" y="1724126"/>
                </a:moveTo>
                <a:lnTo>
                  <a:pt x="3690391" y="1711452"/>
                </a:lnTo>
                <a:lnTo>
                  <a:pt x="3703066" y="1710715"/>
                </a:lnTo>
                <a:lnTo>
                  <a:pt x="3703802" y="1723389"/>
                </a:lnTo>
                <a:lnTo>
                  <a:pt x="3691128" y="1724126"/>
                </a:lnTo>
                <a:close/>
              </a:path>
              <a:path w="3706495" h="3636645">
                <a:moveTo>
                  <a:pt x="3692271" y="1749336"/>
                </a:moveTo>
                <a:lnTo>
                  <a:pt x="3691712" y="1736737"/>
                </a:lnTo>
                <a:lnTo>
                  <a:pt x="3704399" y="1736166"/>
                </a:lnTo>
                <a:lnTo>
                  <a:pt x="3704971" y="1748929"/>
                </a:lnTo>
                <a:lnTo>
                  <a:pt x="3692271" y="1749336"/>
                </a:lnTo>
                <a:close/>
              </a:path>
              <a:path w="3706495" h="3636645">
                <a:moveTo>
                  <a:pt x="3693045" y="1774647"/>
                </a:moveTo>
                <a:lnTo>
                  <a:pt x="3692981" y="1771294"/>
                </a:lnTo>
                <a:lnTo>
                  <a:pt x="3692677" y="1762036"/>
                </a:lnTo>
                <a:lnTo>
                  <a:pt x="3705377" y="1761629"/>
                </a:lnTo>
                <a:lnTo>
                  <a:pt x="3705682" y="1771294"/>
                </a:lnTo>
                <a:lnTo>
                  <a:pt x="3705745" y="1774405"/>
                </a:lnTo>
                <a:lnTo>
                  <a:pt x="3693045" y="1774647"/>
                </a:lnTo>
                <a:close/>
              </a:path>
              <a:path w="3706495" h="3636645">
                <a:moveTo>
                  <a:pt x="3693477" y="1799958"/>
                </a:moveTo>
                <a:lnTo>
                  <a:pt x="3693434" y="1794725"/>
                </a:lnTo>
                <a:lnTo>
                  <a:pt x="3693299" y="1787347"/>
                </a:lnTo>
                <a:lnTo>
                  <a:pt x="3705999" y="1787093"/>
                </a:lnTo>
                <a:lnTo>
                  <a:pt x="3706139" y="1794725"/>
                </a:lnTo>
                <a:lnTo>
                  <a:pt x="3706177" y="1799882"/>
                </a:lnTo>
                <a:lnTo>
                  <a:pt x="3693477" y="1799958"/>
                </a:lnTo>
                <a:close/>
              </a:path>
              <a:path w="3706495" h="3636645">
                <a:moveTo>
                  <a:pt x="3706253" y="1825358"/>
                </a:moveTo>
                <a:lnTo>
                  <a:pt x="3693553" y="1825282"/>
                </a:lnTo>
                <a:lnTo>
                  <a:pt x="3693553" y="1812658"/>
                </a:lnTo>
                <a:lnTo>
                  <a:pt x="3706253" y="1812582"/>
                </a:lnTo>
                <a:lnTo>
                  <a:pt x="3706253" y="1825358"/>
                </a:lnTo>
                <a:close/>
              </a:path>
              <a:path w="3706495" h="3636645">
                <a:moveTo>
                  <a:pt x="3705961" y="1850834"/>
                </a:moveTo>
                <a:lnTo>
                  <a:pt x="3693274" y="1850593"/>
                </a:lnTo>
                <a:lnTo>
                  <a:pt x="3693434" y="1841817"/>
                </a:lnTo>
                <a:lnTo>
                  <a:pt x="3693464" y="1837982"/>
                </a:lnTo>
                <a:lnTo>
                  <a:pt x="3706164" y="1838058"/>
                </a:lnTo>
                <a:lnTo>
                  <a:pt x="3706139" y="1841817"/>
                </a:lnTo>
                <a:lnTo>
                  <a:pt x="3705961" y="1850834"/>
                </a:lnTo>
                <a:close/>
              </a:path>
              <a:path w="3706495" h="3636645">
                <a:moveTo>
                  <a:pt x="3705326" y="1876310"/>
                </a:moveTo>
                <a:lnTo>
                  <a:pt x="3692639" y="1875904"/>
                </a:lnTo>
                <a:lnTo>
                  <a:pt x="3692981" y="1865249"/>
                </a:lnTo>
                <a:lnTo>
                  <a:pt x="3693020" y="1863293"/>
                </a:lnTo>
                <a:lnTo>
                  <a:pt x="3705720" y="1863534"/>
                </a:lnTo>
                <a:lnTo>
                  <a:pt x="3705682" y="1865249"/>
                </a:lnTo>
                <a:lnTo>
                  <a:pt x="3705326" y="1876310"/>
                </a:lnTo>
                <a:close/>
              </a:path>
              <a:path w="3706495" h="3636645">
                <a:moveTo>
                  <a:pt x="3704335" y="1901774"/>
                </a:moveTo>
                <a:lnTo>
                  <a:pt x="3691648" y="1901202"/>
                </a:lnTo>
                <a:lnTo>
                  <a:pt x="3692220" y="1888515"/>
                </a:lnTo>
                <a:lnTo>
                  <a:pt x="3704907" y="1889086"/>
                </a:lnTo>
                <a:lnTo>
                  <a:pt x="3704335" y="1901774"/>
                </a:lnTo>
                <a:close/>
              </a:path>
              <a:path w="3706495" h="3636645">
                <a:moveTo>
                  <a:pt x="3702989" y="1927225"/>
                </a:moveTo>
                <a:lnTo>
                  <a:pt x="3690315" y="1926488"/>
                </a:lnTo>
                <a:lnTo>
                  <a:pt x="3691051" y="1913801"/>
                </a:lnTo>
                <a:lnTo>
                  <a:pt x="3703726" y="1914537"/>
                </a:lnTo>
                <a:lnTo>
                  <a:pt x="3702989" y="1927225"/>
                </a:lnTo>
                <a:close/>
              </a:path>
              <a:path w="3706495" h="3636645">
                <a:moveTo>
                  <a:pt x="3701287" y="1952650"/>
                </a:moveTo>
                <a:lnTo>
                  <a:pt x="3688613" y="1951748"/>
                </a:lnTo>
                <a:lnTo>
                  <a:pt x="3689515" y="1939074"/>
                </a:lnTo>
                <a:lnTo>
                  <a:pt x="3702189" y="1939975"/>
                </a:lnTo>
                <a:lnTo>
                  <a:pt x="3701287" y="1952650"/>
                </a:lnTo>
                <a:close/>
              </a:path>
              <a:path w="3706495" h="3636645">
                <a:moveTo>
                  <a:pt x="3699217" y="1978037"/>
                </a:moveTo>
                <a:lnTo>
                  <a:pt x="3686568" y="1976983"/>
                </a:lnTo>
                <a:lnTo>
                  <a:pt x="3687622" y="1964321"/>
                </a:lnTo>
                <a:lnTo>
                  <a:pt x="3700284" y="1965388"/>
                </a:lnTo>
                <a:lnTo>
                  <a:pt x="3699217" y="1978037"/>
                </a:lnTo>
                <a:close/>
              </a:path>
              <a:path w="3706495" h="3636645">
                <a:moveTo>
                  <a:pt x="3696804" y="2003412"/>
                </a:moveTo>
                <a:lnTo>
                  <a:pt x="3684155" y="2002180"/>
                </a:lnTo>
                <a:lnTo>
                  <a:pt x="3685387" y="1989543"/>
                </a:lnTo>
                <a:lnTo>
                  <a:pt x="3698024" y="1990775"/>
                </a:lnTo>
                <a:lnTo>
                  <a:pt x="3696804" y="2003412"/>
                </a:lnTo>
                <a:close/>
              </a:path>
              <a:path w="3706495" h="3636645">
                <a:moveTo>
                  <a:pt x="3693998" y="2028825"/>
                </a:moveTo>
                <a:lnTo>
                  <a:pt x="3681387" y="2027262"/>
                </a:lnTo>
                <a:lnTo>
                  <a:pt x="3681603" y="2025561"/>
                </a:lnTo>
                <a:lnTo>
                  <a:pt x="3682784" y="2014728"/>
                </a:lnTo>
                <a:lnTo>
                  <a:pt x="3695407" y="2016112"/>
                </a:lnTo>
                <a:lnTo>
                  <a:pt x="3693998" y="2028825"/>
                </a:lnTo>
                <a:close/>
              </a:path>
              <a:path w="3706495" h="3636645">
                <a:moveTo>
                  <a:pt x="3681590" y="2025637"/>
                </a:moveTo>
                <a:close/>
              </a:path>
              <a:path w="3706495" h="3636645">
                <a:moveTo>
                  <a:pt x="3691595" y="2048268"/>
                </a:moveTo>
                <a:lnTo>
                  <a:pt x="3678808" y="2048268"/>
                </a:lnTo>
                <a:lnTo>
                  <a:pt x="3679837" y="2039874"/>
                </a:lnTo>
                <a:lnTo>
                  <a:pt x="3692436" y="2041423"/>
                </a:lnTo>
                <a:lnTo>
                  <a:pt x="3691595" y="2048268"/>
                </a:lnTo>
                <a:close/>
              </a:path>
              <a:path w="3706495" h="3636645">
                <a:moveTo>
                  <a:pt x="3690823" y="2054098"/>
                </a:moveTo>
                <a:lnTo>
                  <a:pt x="3678237" y="2052396"/>
                </a:lnTo>
                <a:lnTo>
                  <a:pt x="3678808" y="2048192"/>
                </a:lnTo>
                <a:lnTo>
                  <a:pt x="3691595" y="2048268"/>
                </a:lnTo>
                <a:lnTo>
                  <a:pt x="3691394" y="2049907"/>
                </a:lnTo>
                <a:lnTo>
                  <a:pt x="3690823" y="2054098"/>
                </a:lnTo>
                <a:close/>
              </a:path>
              <a:path w="3706495" h="3636645">
                <a:moveTo>
                  <a:pt x="3687305" y="2079332"/>
                </a:moveTo>
                <a:lnTo>
                  <a:pt x="3674745" y="2077466"/>
                </a:lnTo>
                <a:lnTo>
                  <a:pt x="3675748" y="2070735"/>
                </a:lnTo>
                <a:lnTo>
                  <a:pt x="3676535" y="2064969"/>
                </a:lnTo>
                <a:lnTo>
                  <a:pt x="3689108" y="2066683"/>
                </a:lnTo>
                <a:lnTo>
                  <a:pt x="3688308" y="2072614"/>
                </a:lnTo>
                <a:lnTo>
                  <a:pt x="3687305" y="2079332"/>
                </a:lnTo>
                <a:close/>
              </a:path>
              <a:path w="3706495" h="3636645">
                <a:moveTo>
                  <a:pt x="3675735" y="2070811"/>
                </a:moveTo>
                <a:close/>
              </a:path>
              <a:path w="3706495" h="3636645">
                <a:moveTo>
                  <a:pt x="3685221" y="2093277"/>
                </a:moveTo>
                <a:lnTo>
                  <a:pt x="3672382" y="2093277"/>
                </a:lnTo>
                <a:lnTo>
                  <a:pt x="3672865" y="2090026"/>
                </a:lnTo>
                <a:lnTo>
                  <a:pt x="3685425" y="2091905"/>
                </a:lnTo>
                <a:lnTo>
                  <a:pt x="3685221" y="2093277"/>
                </a:lnTo>
                <a:close/>
              </a:path>
              <a:path w="3706495" h="3636645">
                <a:moveTo>
                  <a:pt x="3683419" y="2104517"/>
                </a:moveTo>
                <a:lnTo>
                  <a:pt x="3670884" y="2102485"/>
                </a:lnTo>
                <a:lnTo>
                  <a:pt x="3672395" y="2093188"/>
                </a:lnTo>
                <a:lnTo>
                  <a:pt x="3685221" y="2093277"/>
                </a:lnTo>
                <a:lnTo>
                  <a:pt x="3684930" y="2095233"/>
                </a:lnTo>
                <a:lnTo>
                  <a:pt x="3683419" y="2104517"/>
                </a:lnTo>
                <a:close/>
              </a:path>
              <a:path w="3706495" h="3636645">
                <a:moveTo>
                  <a:pt x="3679190" y="2129650"/>
                </a:moveTo>
                <a:lnTo>
                  <a:pt x="3666680" y="2127453"/>
                </a:lnTo>
                <a:lnTo>
                  <a:pt x="3668852" y="2115019"/>
                </a:lnTo>
                <a:lnTo>
                  <a:pt x="3681387" y="2117064"/>
                </a:lnTo>
                <a:lnTo>
                  <a:pt x="3679190" y="2129650"/>
                </a:lnTo>
                <a:close/>
              </a:path>
              <a:path w="3706495" h="3636645">
                <a:moveTo>
                  <a:pt x="3674605" y="2154707"/>
                </a:moveTo>
                <a:lnTo>
                  <a:pt x="3662121" y="2152357"/>
                </a:lnTo>
                <a:lnTo>
                  <a:pt x="3664470" y="2139873"/>
                </a:lnTo>
                <a:lnTo>
                  <a:pt x="3676954" y="2142236"/>
                </a:lnTo>
                <a:lnTo>
                  <a:pt x="3674605" y="2154707"/>
                </a:lnTo>
                <a:close/>
              </a:path>
              <a:path w="3706495" h="3636645">
                <a:moveTo>
                  <a:pt x="3669652" y="2179713"/>
                </a:moveTo>
                <a:lnTo>
                  <a:pt x="3657206" y="2177199"/>
                </a:lnTo>
                <a:lnTo>
                  <a:pt x="3659720" y="2164753"/>
                </a:lnTo>
                <a:lnTo>
                  <a:pt x="3672166" y="2167255"/>
                </a:lnTo>
                <a:lnTo>
                  <a:pt x="3669652" y="2179713"/>
                </a:lnTo>
                <a:close/>
              </a:path>
              <a:path w="3706495" h="3636645">
                <a:moveTo>
                  <a:pt x="3664356" y="2204631"/>
                </a:moveTo>
                <a:lnTo>
                  <a:pt x="3651935" y="2201964"/>
                </a:lnTo>
                <a:lnTo>
                  <a:pt x="3654615" y="2189543"/>
                </a:lnTo>
                <a:lnTo>
                  <a:pt x="3667036" y="2192223"/>
                </a:lnTo>
                <a:lnTo>
                  <a:pt x="3664356" y="2204631"/>
                </a:lnTo>
                <a:close/>
              </a:path>
              <a:path w="3706495" h="3636645">
                <a:moveTo>
                  <a:pt x="3659483" y="2226056"/>
                </a:moveTo>
                <a:lnTo>
                  <a:pt x="3646462" y="2226056"/>
                </a:lnTo>
                <a:lnTo>
                  <a:pt x="3649154" y="2214270"/>
                </a:lnTo>
                <a:lnTo>
                  <a:pt x="3661536" y="2217102"/>
                </a:lnTo>
                <a:lnTo>
                  <a:pt x="3659483" y="2226056"/>
                </a:lnTo>
                <a:close/>
              </a:path>
              <a:path w="3706495" h="3636645">
                <a:moveTo>
                  <a:pt x="3658679" y="2229561"/>
                </a:moveTo>
                <a:lnTo>
                  <a:pt x="3646335" y="2226564"/>
                </a:lnTo>
                <a:lnTo>
                  <a:pt x="3646474" y="2225979"/>
                </a:lnTo>
                <a:lnTo>
                  <a:pt x="3659483" y="2226056"/>
                </a:lnTo>
                <a:lnTo>
                  <a:pt x="3658679" y="2229561"/>
                </a:lnTo>
                <a:close/>
              </a:path>
              <a:path w="3706495" h="3636645">
                <a:moveTo>
                  <a:pt x="3654253" y="2247849"/>
                </a:moveTo>
                <a:lnTo>
                  <a:pt x="3641191" y="2247849"/>
                </a:lnTo>
                <a:lnTo>
                  <a:pt x="3643350" y="2238908"/>
                </a:lnTo>
                <a:lnTo>
                  <a:pt x="3655695" y="2241905"/>
                </a:lnTo>
                <a:lnTo>
                  <a:pt x="3654253" y="2247849"/>
                </a:lnTo>
                <a:close/>
              </a:path>
              <a:path w="3706495" h="3636645">
                <a:moveTo>
                  <a:pt x="3652647" y="2254313"/>
                </a:moveTo>
                <a:lnTo>
                  <a:pt x="3640340" y="2251163"/>
                </a:lnTo>
                <a:lnTo>
                  <a:pt x="3641204" y="2247760"/>
                </a:lnTo>
                <a:lnTo>
                  <a:pt x="3654253" y="2247849"/>
                </a:lnTo>
                <a:lnTo>
                  <a:pt x="3653446" y="2251163"/>
                </a:lnTo>
                <a:lnTo>
                  <a:pt x="3652647" y="2254313"/>
                </a:lnTo>
                <a:close/>
              </a:path>
              <a:path w="3706495" h="3636645">
                <a:moveTo>
                  <a:pt x="3648756" y="2269528"/>
                </a:moveTo>
                <a:lnTo>
                  <a:pt x="3635654" y="2269528"/>
                </a:lnTo>
                <a:lnTo>
                  <a:pt x="3637191" y="2263470"/>
                </a:lnTo>
                <a:lnTo>
                  <a:pt x="3649497" y="2266619"/>
                </a:lnTo>
                <a:lnTo>
                  <a:pt x="3648756" y="2269528"/>
                </a:lnTo>
                <a:close/>
              </a:path>
              <a:path w="3706495" h="3636645">
                <a:moveTo>
                  <a:pt x="3646258" y="2278976"/>
                </a:moveTo>
                <a:lnTo>
                  <a:pt x="3633990" y="2275674"/>
                </a:lnTo>
                <a:lnTo>
                  <a:pt x="3635667" y="2269451"/>
                </a:lnTo>
                <a:lnTo>
                  <a:pt x="3648756" y="2269528"/>
                </a:lnTo>
                <a:lnTo>
                  <a:pt x="3647935" y="2272753"/>
                </a:lnTo>
                <a:lnTo>
                  <a:pt x="3646258" y="2278976"/>
                </a:lnTo>
                <a:close/>
              </a:path>
              <a:path w="3706495" h="3636645">
                <a:moveTo>
                  <a:pt x="3639527" y="2303551"/>
                </a:moveTo>
                <a:lnTo>
                  <a:pt x="3627297" y="2300097"/>
                </a:lnTo>
                <a:lnTo>
                  <a:pt x="3629863" y="2291029"/>
                </a:lnTo>
                <a:lnTo>
                  <a:pt x="3630701" y="2287943"/>
                </a:lnTo>
                <a:lnTo>
                  <a:pt x="3642956" y="2291245"/>
                </a:lnTo>
                <a:lnTo>
                  <a:pt x="3642080" y="2294483"/>
                </a:lnTo>
                <a:lnTo>
                  <a:pt x="3639527" y="2303551"/>
                </a:lnTo>
                <a:close/>
              </a:path>
              <a:path w="3706495" h="3636645">
                <a:moveTo>
                  <a:pt x="3629837" y="2291105"/>
                </a:moveTo>
                <a:close/>
              </a:path>
              <a:path w="3706495" h="3636645">
                <a:moveTo>
                  <a:pt x="3632441" y="2328024"/>
                </a:moveTo>
                <a:lnTo>
                  <a:pt x="3620261" y="2324417"/>
                </a:lnTo>
                <a:lnTo>
                  <a:pt x="3623843" y="2312314"/>
                </a:lnTo>
                <a:lnTo>
                  <a:pt x="3636073" y="2315768"/>
                </a:lnTo>
                <a:lnTo>
                  <a:pt x="3632441" y="2328024"/>
                </a:lnTo>
                <a:close/>
              </a:path>
              <a:path w="3706495" h="3636645">
                <a:moveTo>
                  <a:pt x="3625011" y="2352395"/>
                </a:moveTo>
                <a:lnTo>
                  <a:pt x="3612883" y="2348636"/>
                </a:lnTo>
                <a:lnTo>
                  <a:pt x="3616642" y="2336507"/>
                </a:lnTo>
                <a:lnTo>
                  <a:pt x="3628783" y="2340267"/>
                </a:lnTo>
                <a:lnTo>
                  <a:pt x="3625011" y="2352395"/>
                </a:lnTo>
                <a:close/>
              </a:path>
              <a:path w="3706495" h="3636645">
                <a:moveTo>
                  <a:pt x="3617252" y="2376665"/>
                </a:moveTo>
                <a:lnTo>
                  <a:pt x="3605161" y="2372753"/>
                </a:lnTo>
                <a:lnTo>
                  <a:pt x="3609073" y="2360676"/>
                </a:lnTo>
                <a:lnTo>
                  <a:pt x="3621163" y="2364587"/>
                </a:lnTo>
                <a:lnTo>
                  <a:pt x="3617252" y="2376665"/>
                </a:lnTo>
                <a:close/>
              </a:path>
              <a:path w="3706495" h="3636645">
                <a:moveTo>
                  <a:pt x="3609136" y="2400820"/>
                </a:moveTo>
                <a:lnTo>
                  <a:pt x="3597109" y="2396756"/>
                </a:lnTo>
                <a:lnTo>
                  <a:pt x="3601173" y="2384729"/>
                </a:lnTo>
                <a:lnTo>
                  <a:pt x="3613200" y="2388793"/>
                </a:lnTo>
                <a:lnTo>
                  <a:pt x="3609136" y="2400820"/>
                </a:lnTo>
                <a:close/>
              </a:path>
              <a:path w="3706495" h="3636645">
                <a:moveTo>
                  <a:pt x="3602988" y="2418295"/>
                </a:moveTo>
                <a:lnTo>
                  <a:pt x="3589528" y="2418295"/>
                </a:lnTo>
                <a:lnTo>
                  <a:pt x="3592918" y="2408656"/>
                </a:lnTo>
                <a:lnTo>
                  <a:pt x="3604895" y="2412873"/>
                </a:lnTo>
                <a:lnTo>
                  <a:pt x="3602988" y="2418295"/>
                </a:lnTo>
                <a:close/>
              </a:path>
              <a:path w="3706495" h="3636645">
                <a:moveTo>
                  <a:pt x="3600627" y="2424925"/>
                </a:moveTo>
                <a:lnTo>
                  <a:pt x="3588702" y="2420556"/>
                </a:lnTo>
                <a:lnTo>
                  <a:pt x="3589553" y="2418219"/>
                </a:lnTo>
                <a:lnTo>
                  <a:pt x="3602988" y="2418295"/>
                </a:lnTo>
                <a:lnTo>
                  <a:pt x="3601478" y="2422588"/>
                </a:lnTo>
                <a:lnTo>
                  <a:pt x="3600627" y="2424925"/>
                </a:lnTo>
                <a:close/>
              </a:path>
              <a:path w="3706495" h="3636645">
                <a:moveTo>
                  <a:pt x="3591801" y="2448826"/>
                </a:moveTo>
                <a:lnTo>
                  <a:pt x="3579926" y="2444305"/>
                </a:lnTo>
                <a:lnTo>
                  <a:pt x="3581946" y="2439022"/>
                </a:lnTo>
                <a:lnTo>
                  <a:pt x="3584333" y="2432481"/>
                </a:lnTo>
                <a:lnTo>
                  <a:pt x="3596258" y="2436850"/>
                </a:lnTo>
                <a:lnTo>
                  <a:pt x="3593820" y="2443530"/>
                </a:lnTo>
                <a:lnTo>
                  <a:pt x="3591801" y="2448826"/>
                </a:lnTo>
                <a:close/>
              </a:path>
              <a:path w="3706495" h="3636645">
                <a:moveTo>
                  <a:pt x="3581920" y="2439085"/>
                </a:moveTo>
                <a:close/>
              </a:path>
              <a:path w="3706495" h="3636645">
                <a:moveTo>
                  <a:pt x="3582644" y="2472601"/>
                </a:moveTo>
                <a:lnTo>
                  <a:pt x="3570833" y="2467940"/>
                </a:lnTo>
                <a:lnTo>
                  <a:pt x="3574084" y="2459697"/>
                </a:lnTo>
                <a:lnTo>
                  <a:pt x="3575418" y="2456180"/>
                </a:lnTo>
                <a:lnTo>
                  <a:pt x="3587292" y="2460688"/>
                </a:lnTo>
                <a:lnTo>
                  <a:pt x="3585895" y="2464358"/>
                </a:lnTo>
                <a:lnTo>
                  <a:pt x="3582644" y="2472601"/>
                </a:lnTo>
                <a:close/>
              </a:path>
              <a:path w="3706495" h="3636645">
                <a:moveTo>
                  <a:pt x="3574046" y="2459774"/>
                </a:moveTo>
                <a:close/>
              </a:path>
              <a:path w="3706495" h="3636645">
                <a:moveTo>
                  <a:pt x="3573145" y="2496248"/>
                </a:moveTo>
                <a:lnTo>
                  <a:pt x="3561397" y="2491435"/>
                </a:lnTo>
                <a:lnTo>
                  <a:pt x="3565969" y="2480259"/>
                </a:lnTo>
                <a:lnTo>
                  <a:pt x="3566159" y="2479751"/>
                </a:lnTo>
                <a:lnTo>
                  <a:pt x="3577983" y="2484412"/>
                </a:lnTo>
                <a:lnTo>
                  <a:pt x="3573145" y="2496248"/>
                </a:lnTo>
                <a:close/>
              </a:path>
              <a:path w="3706495" h="3636645">
                <a:moveTo>
                  <a:pt x="3565931" y="2480335"/>
                </a:moveTo>
                <a:close/>
              </a:path>
              <a:path w="3706495" h="3636645">
                <a:moveTo>
                  <a:pt x="3563327" y="2519756"/>
                </a:moveTo>
                <a:lnTo>
                  <a:pt x="3551631" y="2514790"/>
                </a:lnTo>
                <a:lnTo>
                  <a:pt x="3556584" y="2503106"/>
                </a:lnTo>
                <a:lnTo>
                  <a:pt x="3568280" y="2508059"/>
                </a:lnTo>
                <a:lnTo>
                  <a:pt x="3563327" y="2519756"/>
                </a:lnTo>
                <a:close/>
              </a:path>
              <a:path w="3706495" h="3636645">
                <a:moveTo>
                  <a:pt x="3553167" y="2543124"/>
                </a:moveTo>
                <a:lnTo>
                  <a:pt x="3541534" y="2538018"/>
                </a:lnTo>
                <a:lnTo>
                  <a:pt x="3546640" y="2526385"/>
                </a:lnTo>
                <a:lnTo>
                  <a:pt x="3558273" y="2531491"/>
                </a:lnTo>
                <a:lnTo>
                  <a:pt x="3553167" y="2543124"/>
                </a:lnTo>
                <a:close/>
              </a:path>
              <a:path w="3706495" h="3636645">
                <a:moveTo>
                  <a:pt x="3542690" y="2566339"/>
                </a:moveTo>
                <a:lnTo>
                  <a:pt x="3531120" y="2561094"/>
                </a:lnTo>
                <a:lnTo>
                  <a:pt x="3536365" y="2549537"/>
                </a:lnTo>
                <a:lnTo>
                  <a:pt x="3547935" y="2554770"/>
                </a:lnTo>
                <a:lnTo>
                  <a:pt x="3542690" y="2566339"/>
                </a:lnTo>
                <a:close/>
              </a:path>
              <a:path w="3706495" h="3636645">
                <a:moveTo>
                  <a:pt x="3531819" y="2589466"/>
                </a:moveTo>
                <a:lnTo>
                  <a:pt x="3520389" y="2583942"/>
                </a:lnTo>
                <a:lnTo>
                  <a:pt x="3521722" y="2581186"/>
                </a:lnTo>
                <a:lnTo>
                  <a:pt x="3525774" y="2572524"/>
                </a:lnTo>
                <a:lnTo>
                  <a:pt x="3537267" y="2577922"/>
                </a:lnTo>
                <a:lnTo>
                  <a:pt x="3533152" y="2586710"/>
                </a:lnTo>
                <a:lnTo>
                  <a:pt x="3531819" y="2589466"/>
                </a:lnTo>
                <a:close/>
              </a:path>
              <a:path w="3706495" h="3636645">
                <a:moveTo>
                  <a:pt x="3521684" y="2581249"/>
                </a:moveTo>
                <a:close/>
              </a:path>
              <a:path w="3706495" h="3636645">
                <a:moveTo>
                  <a:pt x="3520655" y="2612377"/>
                </a:moveTo>
                <a:lnTo>
                  <a:pt x="3509289" y="2606700"/>
                </a:lnTo>
                <a:lnTo>
                  <a:pt x="3512176" y="2600909"/>
                </a:lnTo>
                <a:lnTo>
                  <a:pt x="3514852" y="2595372"/>
                </a:lnTo>
                <a:lnTo>
                  <a:pt x="3526294" y="2600909"/>
                </a:lnTo>
                <a:lnTo>
                  <a:pt x="3523488" y="2606700"/>
                </a:lnTo>
                <a:lnTo>
                  <a:pt x="3520655" y="2612377"/>
                </a:lnTo>
                <a:close/>
              </a:path>
              <a:path w="3706495" h="3636645">
                <a:moveTo>
                  <a:pt x="3512108" y="2601048"/>
                </a:moveTo>
                <a:close/>
              </a:path>
              <a:path w="3706495" h="3636645">
                <a:moveTo>
                  <a:pt x="3508939" y="2620721"/>
                </a:moveTo>
                <a:lnTo>
                  <a:pt x="3502304" y="2620721"/>
                </a:lnTo>
                <a:lnTo>
                  <a:pt x="3503625" y="2618066"/>
                </a:lnTo>
                <a:lnTo>
                  <a:pt x="3508939" y="2620721"/>
                </a:lnTo>
                <a:close/>
              </a:path>
              <a:path w="3706495" h="3636645">
                <a:moveTo>
                  <a:pt x="3502336" y="2620655"/>
                </a:moveTo>
                <a:close/>
              </a:path>
              <a:path w="3706495" h="3636645">
                <a:moveTo>
                  <a:pt x="3509175" y="2635123"/>
                </a:moveTo>
                <a:lnTo>
                  <a:pt x="3497884" y="2629306"/>
                </a:lnTo>
                <a:lnTo>
                  <a:pt x="3502336" y="2620655"/>
                </a:lnTo>
                <a:lnTo>
                  <a:pt x="3508939" y="2620721"/>
                </a:lnTo>
                <a:lnTo>
                  <a:pt x="3514991" y="2623743"/>
                </a:lnTo>
                <a:lnTo>
                  <a:pt x="3513632" y="2626461"/>
                </a:lnTo>
                <a:lnTo>
                  <a:pt x="3509175" y="2635123"/>
                </a:lnTo>
                <a:close/>
              </a:path>
              <a:path w="3706495" h="3636645">
                <a:moveTo>
                  <a:pt x="3497376" y="2657703"/>
                </a:moveTo>
                <a:lnTo>
                  <a:pt x="3486162" y="2651760"/>
                </a:lnTo>
                <a:lnTo>
                  <a:pt x="3492106" y="2640533"/>
                </a:lnTo>
                <a:lnTo>
                  <a:pt x="3503333" y="2646476"/>
                </a:lnTo>
                <a:lnTo>
                  <a:pt x="3497376" y="2657703"/>
                </a:lnTo>
                <a:close/>
              </a:path>
              <a:path w="3706495" h="3636645">
                <a:moveTo>
                  <a:pt x="3485273" y="2680119"/>
                </a:moveTo>
                <a:lnTo>
                  <a:pt x="3474123" y="2674035"/>
                </a:lnTo>
                <a:lnTo>
                  <a:pt x="3480206" y="2662885"/>
                </a:lnTo>
                <a:lnTo>
                  <a:pt x="3491356" y="2668968"/>
                </a:lnTo>
                <a:lnTo>
                  <a:pt x="3485273" y="2680119"/>
                </a:lnTo>
                <a:close/>
              </a:path>
              <a:path w="3706495" h="3636645">
                <a:moveTo>
                  <a:pt x="3472853" y="2702369"/>
                </a:moveTo>
                <a:lnTo>
                  <a:pt x="3461778" y="2696146"/>
                </a:lnTo>
                <a:lnTo>
                  <a:pt x="3468001" y="2685072"/>
                </a:lnTo>
                <a:lnTo>
                  <a:pt x="3479076" y="2691295"/>
                </a:lnTo>
                <a:lnTo>
                  <a:pt x="3472853" y="2702369"/>
                </a:lnTo>
                <a:close/>
              </a:path>
              <a:path w="3706495" h="3636645">
                <a:moveTo>
                  <a:pt x="3464433" y="2716999"/>
                </a:moveTo>
                <a:lnTo>
                  <a:pt x="3449764" y="2716999"/>
                </a:lnTo>
                <a:lnTo>
                  <a:pt x="3455492" y="2707081"/>
                </a:lnTo>
                <a:lnTo>
                  <a:pt x="3466490" y="2713443"/>
                </a:lnTo>
                <a:lnTo>
                  <a:pt x="3464433" y="2716999"/>
                </a:lnTo>
                <a:close/>
              </a:path>
              <a:path w="3706495" h="3636645">
                <a:moveTo>
                  <a:pt x="3460076" y="2724492"/>
                </a:moveTo>
                <a:lnTo>
                  <a:pt x="3449167" y="2718003"/>
                </a:lnTo>
                <a:lnTo>
                  <a:pt x="3449802" y="2716923"/>
                </a:lnTo>
                <a:lnTo>
                  <a:pt x="3464433" y="2716999"/>
                </a:lnTo>
                <a:lnTo>
                  <a:pt x="3460724" y="2723413"/>
                </a:lnTo>
                <a:lnTo>
                  <a:pt x="3460076" y="2724492"/>
                </a:lnTo>
                <a:close/>
              </a:path>
              <a:path w="3706495" h="3636645">
                <a:moveTo>
                  <a:pt x="3453345" y="2735821"/>
                </a:moveTo>
                <a:lnTo>
                  <a:pt x="3438575" y="2735821"/>
                </a:lnTo>
                <a:lnTo>
                  <a:pt x="3442677" y="2728925"/>
                </a:lnTo>
                <a:lnTo>
                  <a:pt x="3453587" y="2735414"/>
                </a:lnTo>
                <a:lnTo>
                  <a:pt x="3453345" y="2735821"/>
                </a:lnTo>
                <a:close/>
              </a:path>
              <a:path w="3706495" h="3636645">
                <a:moveTo>
                  <a:pt x="3438601" y="2735777"/>
                </a:moveTo>
                <a:close/>
              </a:path>
              <a:path w="3706495" h="3636645">
                <a:moveTo>
                  <a:pt x="3447021" y="2746375"/>
                </a:moveTo>
                <a:lnTo>
                  <a:pt x="3436175" y="2739745"/>
                </a:lnTo>
                <a:lnTo>
                  <a:pt x="3438601" y="2735777"/>
                </a:lnTo>
                <a:lnTo>
                  <a:pt x="3453345" y="2735821"/>
                </a:lnTo>
                <a:lnTo>
                  <a:pt x="3449447" y="2742387"/>
                </a:lnTo>
                <a:lnTo>
                  <a:pt x="3447021" y="2746375"/>
                </a:lnTo>
                <a:close/>
              </a:path>
              <a:path w="3706495" h="3636645">
                <a:moveTo>
                  <a:pt x="3435983" y="2754515"/>
                </a:moveTo>
                <a:lnTo>
                  <a:pt x="3427158" y="2754515"/>
                </a:lnTo>
                <a:lnTo>
                  <a:pt x="3429558" y="2750591"/>
                </a:lnTo>
                <a:lnTo>
                  <a:pt x="3435983" y="2754515"/>
                </a:lnTo>
                <a:close/>
              </a:path>
              <a:path w="3706495" h="3636645">
                <a:moveTo>
                  <a:pt x="3433648" y="2768053"/>
                </a:moveTo>
                <a:lnTo>
                  <a:pt x="3422891" y="2761310"/>
                </a:lnTo>
                <a:lnTo>
                  <a:pt x="3427196" y="2754452"/>
                </a:lnTo>
                <a:lnTo>
                  <a:pt x="3435983" y="2754515"/>
                </a:lnTo>
                <a:lnTo>
                  <a:pt x="3440391" y="2757208"/>
                </a:lnTo>
                <a:lnTo>
                  <a:pt x="3437881" y="2761310"/>
                </a:lnTo>
                <a:lnTo>
                  <a:pt x="3433648" y="2768053"/>
                </a:lnTo>
                <a:close/>
              </a:path>
              <a:path w="3706495" h="3636645">
                <a:moveTo>
                  <a:pt x="3419982" y="2789555"/>
                </a:moveTo>
                <a:lnTo>
                  <a:pt x="3409315" y="2782671"/>
                </a:lnTo>
                <a:lnTo>
                  <a:pt x="3415563" y="2772981"/>
                </a:lnTo>
                <a:lnTo>
                  <a:pt x="3416134" y="2772067"/>
                </a:lnTo>
                <a:lnTo>
                  <a:pt x="3426891" y="2778810"/>
                </a:lnTo>
                <a:lnTo>
                  <a:pt x="3426231" y="2779864"/>
                </a:lnTo>
                <a:lnTo>
                  <a:pt x="3419982" y="2789555"/>
                </a:lnTo>
                <a:close/>
              </a:path>
              <a:path w="3706495" h="3636645">
                <a:moveTo>
                  <a:pt x="3415512" y="2773057"/>
                </a:moveTo>
                <a:close/>
              </a:path>
              <a:path w="3706495" h="3636645">
                <a:moveTo>
                  <a:pt x="3406025" y="2810878"/>
                </a:moveTo>
                <a:lnTo>
                  <a:pt x="3395433" y="2803855"/>
                </a:lnTo>
                <a:lnTo>
                  <a:pt x="3402444" y="2793276"/>
                </a:lnTo>
                <a:lnTo>
                  <a:pt x="3413036" y="2800286"/>
                </a:lnTo>
                <a:lnTo>
                  <a:pt x="3406025" y="2810878"/>
                </a:lnTo>
                <a:close/>
              </a:path>
              <a:path w="3706495" h="3636645">
                <a:moveTo>
                  <a:pt x="3391776" y="2831985"/>
                </a:moveTo>
                <a:lnTo>
                  <a:pt x="3381273" y="2824848"/>
                </a:lnTo>
                <a:lnTo>
                  <a:pt x="3388410" y="2814345"/>
                </a:lnTo>
                <a:lnTo>
                  <a:pt x="3398913" y="2821482"/>
                </a:lnTo>
                <a:lnTo>
                  <a:pt x="3391776" y="2831985"/>
                </a:lnTo>
                <a:close/>
              </a:path>
              <a:path w="3706495" h="3636645">
                <a:moveTo>
                  <a:pt x="3377234" y="2852915"/>
                </a:moveTo>
                <a:lnTo>
                  <a:pt x="3366820" y="2845638"/>
                </a:lnTo>
                <a:lnTo>
                  <a:pt x="3374085" y="2835224"/>
                </a:lnTo>
                <a:lnTo>
                  <a:pt x="3384499" y="2842488"/>
                </a:lnTo>
                <a:lnTo>
                  <a:pt x="3377234" y="2852915"/>
                </a:lnTo>
                <a:close/>
              </a:path>
              <a:path w="3706495" h="3636645">
                <a:moveTo>
                  <a:pt x="3369677" y="2863481"/>
                </a:moveTo>
                <a:lnTo>
                  <a:pt x="3354057" y="2863481"/>
                </a:lnTo>
                <a:lnTo>
                  <a:pt x="3359467" y="2855912"/>
                </a:lnTo>
                <a:lnTo>
                  <a:pt x="3369805" y="2863303"/>
                </a:lnTo>
                <a:lnTo>
                  <a:pt x="3369677" y="2863481"/>
                </a:lnTo>
                <a:close/>
              </a:path>
              <a:path w="3706495" h="3636645">
                <a:moveTo>
                  <a:pt x="3362325" y="2873667"/>
                </a:moveTo>
                <a:lnTo>
                  <a:pt x="3352088" y="2866148"/>
                </a:lnTo>
                <a:lnTo>
                  <a:pt x="3354095" y="2863418"/>
                </a:lnTo>
                <a:lnTo>
                  <a:pt x="3369677" y="2863481"/>
                </a:lnTo>
                <a:lnTo>
                  <a:pt x="3364331" y="2870936"/>
                </a:lnTo>
                <a:lnTo>
                  <a:pt x="3362325" y="2873667"/>
                </a:lnTo>
                <a:close/>
              </a:path>
              <a:path w="3706495" h="3636645">
                <a:moveTo>
                  <a:pt x="3347186" y="2894152"/>
                </a:moveTo>
                <a:lnTo>
                  <a:pt x="3337039" y="2886519"/>
                </a:lnTo>
                <a:lnTo>
                  <a:pt x="3341166" y="2881033"/>
                </a:lnTo>
                <a:lnTo>
                  <a:pt x="3344583" y="2876384"/>
                </a:lnTo>
                <a:lnTo>
                  <a:pt x="3354819" y="2883903"/>
                </a:lnTo>
                <a:lnTo>
                  <a:pt x="3351314" y="2888678"/>
                </a:lnTo>
                <a:lnTo>
                  <a:pt x="3347186" y="2894152"/>
                </a:lnTo>
                <a:close/>
              </a:path>
              <a:path w="3706495" h="3636645">
                <a:moveTo>
                  <a:pt x="3341116" y="2881096"/>
                </a:moveTo>
                <a:close/>
              </a:path>
              <a:path w="3706495" h="3636645">
                <a:moveTo>
                  <a:pt x="3331768" y="2914434"/>
                </a:moveTo>
                <a:lnTo>
                  <a:pt x="3321710" y="2906674"/>
                </a:lnTo>
                <a:lnTo>
                  <a:pt x="3328022" y="2898495"/>
                </a:lnTo>
                <a:lnTo>
                  <a:pt x="3329406" y="2896666"/>
                </a:lnTo>
                <a:lnTo>
                  <a:pt x="3339553" y="2904299"/>
                </a:lnTo>
                <a:lnTo>
                  <a:pt x="3338080" y="2906255"/>
                </a:lnTo>
                <a:lnTo>
                  <a:pt x="3331768" y="2914434"/>
                </a:lnTo>
                <a:close/>
              </a:path>
              <a:path w="3706495" h="3636645">
                <a:moveTo>
                  <a:pt x="3327971" y="2898559"/>
                </a:moveTo>
                <a:close/>
              </a:path>
              <a:path w="3706495" h="3636645">
                <a:moveTo>
                  <a:pt x="3316071" y="2934500"/>
                </a:moveTo>
                <a:lnTo>
                  <a:pt x="3306114" y="2926613"/>
                </a:lnTo>
                <a:lnTo>
                  <a:pt x="3313988" y="2916656"/>
                </a:lnTo>
                <a:lnTo>
                  <a:pt x="3323945" y="2924543"/>
                </a:lnTo>
                <a:lnTo>
                  <a:pt x="3316071" y="2934500"/>
                </a:lnTo>
                <a:close/>
              </a:path>
              <a:path w="3706495" h="3636645">
                <a:moveTo>
                  <a:pt x="3300095" y="2954350"/>
                </a:moveTo>
                <a:lnTo>
                  <a:pt x="3290239" y="2946349"/>
                </a:lnTo>
                <a:lnTo>
                  <a:pt x="3298240" y="2936481"/>
                </a:lnTo>
                <a:lnTo>
                  <a:pt x="3308096" y="2944482"/>
                </a:lnTo>
                <a:lnTo>
                  <a:pt x="3300095" y="2954350"/>
                </a:lnTo>
                <a:close/>
              </a:path>
              <a:path w="3706495" h="3636645">
                <a:moveTo>
                  <a:pt x="3283864" y="2973971"/>
                </a:moveTo>
                <a:lnTo>
                  <a:pt x="3274098" y="2965856"/>
                </a:lnTo>
                <a:lnTo>
                  <a:pt x="3282213" y="2956090"/>
                </a:lnTo>
                <a:lnTo>
                  <a:pt x="3291979" y="2964205"/>
                </a:lnTo>
                <a:lnTo>
                  <a:pt x="3283864" y="2973971"/>
                </a:lnTo>
                <a:close/>
              </a:path>
              <a:path w="3706495" h="3636645">
                <a:moveTo>
                  <a:pt x="3275238" y="2983407"/>
                </a:moveTo>
                <a:lnTo>
                  <a:pt x="3259175" y="2983407"/>
                </a:lnTo>
                <a:lnTo>
                  <a:pt x="3265919" y="2975483"/>
                </a:lnTo>
                <a:lnTo>
                  <a:pt x="3275238" y="2983407"/>
                </a:lnTo>
                <a:close/>
              </a:path>
              <a:path w="3706495" h="3636645">
                <a:moveTo>
                  <a:pt x="3267290" y="2993428"/>
                </a:moveTo>
                <a:lnTo>
                  <a:pt x="3257715" y="2985071"/>
                </a:lnTo>
                <a:lnTo>
                  <a:pt x="3259226" y="2983344"/>
                </a:lnTo>
                <a:lnTo>
                  <a:pt x="3275238" y="2983407"/>
                </a:lnTo>
                <a:lnTo>
                  <a:pt x="3275596" y="2983712"/>
                </a:lnTo>
                <a:lnTo>
                  <a:pt x="3268789" y="2991700"/>
                </a:lnTo>
                <a:lnTo>
                  <a:pt x="3267290" y="2993428"/>
                </a:lnTo>
                <a:close/>
              </a:path>
              <a:path w="3706495" h="3636645">
                <a:moveTo>
                  <a:pt x="3250488" y="3012579"/>
                </a:moveTo>
                <a:lnTo>
                  <a:pt x="3241014" y="3004108"/>
                </a:lnTo>
                <a:lnTo>
                  <a:pt x="3244862" y="2999816"/>
                </a:lnTo>
                <a:lnTo>
                  <a:pt x="3249371" y="2994647"/>
                </a:lnTo>
                <a:lnTo>
                  <a:pt x="3258934" y="3002991"/>
                </a:lnTo>
                <a:lnTo>
                  <a:pt x="3254336" y="3008274"/>
                </a:lnTo>
                <a:lnTo>
                  <a:pt x="3250488" y="3012579"/>
                </a:lnTo>
                <a:close/>
              </a:path>
              <a:path w="3706495" h="3636645">
                <a:moveTo>
                  <a:pt x="3244811" y="2999867"/>
                </a:moveTo>
                <a:close/>
              </a:path>
              <a:path w="3706495" h="3636645">
                <a:moveTo>
                  <a:pt x="3233432" y="3031502"/>
                </a:moveTo>
                <a:lnTo>
                  <a:pt x="3224060" y="3022917"/>
                </a:lnTo>
                <a:lnTo>
                  <a:pt x="3230295" y="3016110"/>
                </a:lnTo>
                <a:lnTo>
                  <a:pt x="3232556" y="3013583"/>
                </a:lnTo>
                <a:lnTo>
                  <a:pt x="3242030" y="3022041"/>
                </a:lnTo>
                <a:lnTo>
                  <a:pt x="3239668" y="3024682"/>
                </a:lnTo>
                <a:lnTo>
                  <a:pt x="3233432" y="3031502"/>
                </a:lnTo>
                <a:close/>
              </a:path>
              <a:path w="3706495" h="3636645">
                <a:moveTo>
                  <a:pt x="3230245" y="3016161"/>
                </a:moveTo>
                <a:close/>
              </a:path>
              <a:path w="3706495" h="3636645">
                <a:moveTo>
                  <a:pt x="3216122" y="3050184"/>
                </a:moveTo>
                <a:lnTo>
                  <a:pt x="3206851" y="3041497"/>
                </a:lnTo>
                <a:lnTo>
                  <a:pt x="3215538" y="3032239"/>
                </a:lnTo>
                <a:lnTo>
                  <a:pt x="3224809" y="3040926"/>
                </a:lnTo>
                <a:lnTo>
                  <a:pt x="3216122" y="3050184"/>
                </a:lnTo>
                <a:close/>
              </a:path>
              <a:path w="3706495" h="3636645">
                <a:moveTo>
                  <a:pt x="3198558" y="3068637"/>
                </a:moveTo>
                <a:lnTo>
                  <a:pt x="3189389" y="3059836"/>
                </a:lnTo>
                <a:lnTo>
                  <a:pt x="3198190" y="3050679"/>
                </a:lnTo>
                <a:lnTo>
                  <a:pt x="3207346" y="3059480"/>
                </a:lnTo>
                <a:lnTo>
                  <a:pt x="3198558" y="3068637"/>
                </a:lnTo>
                <a:close/>
              </a:path>
              <a:path w="3706495" h="3636645">
                <a:moveTo>
                  <a:pt x="3180740" y="3086849"/>
                </a:moveTo>
                <a:lnTo>
                  <a:pt x="3171685" y="3077946"/>
                </a:lnTo>
                <a:lnTo>
                  <a:pt x="3180587" y="3068891"/>
                </a:lnTo>
                <a:lnTo>
                  <a:pt x="3189643" y="3077794"/>
                </a:lnTo>
                <a:lnTo>
                  <a:pt x="3180740" y="3086849"/>
                </a:lnTo>
                <a:close/>
              </a:path>
              <a:path w="3706495" h="3636645">
                <a:moveTo>
                  <a:pt x="3170826" y="3094990"/>
                </a:moveTo>
                <a:lnTo>
                  <a:pt x="3154553" y="3094990"/>
                </a:lnTo>
                <a:lnTo>
                  <a:pt x="3162744" y="3086862"/>
                </a:lnTo>
                <a:lnTo>
                  <a:pt x="3170826" y="3094990"/>
                </a:lnTo>
                <a:close/>
              </a:path>
              <a:path w="3706495" h="3636645">
                <a:moveTo>
                  <a:pt x="3162617" y="3104857"/>
                </a:moveTo>
                <a:lnTo>
                  <a:pt x="3153778" y="3095739"/>
                </a:lnTo>
                <a:lnTo>
                  <a:pt x="3154603" y="3094939"/>
                </a:lnTo>
                <a:lnTo>
                  <a:pt x="3170826" y="3094990"/>
                </a:lnTo>
                <a:lnTo>
                  <a:pt x="3171697" y="3095866"/>
                </a:lnTo>
                <a:lnTo>
                  <a:pt x="3162617" y="3104857"/>
                </a:lnTo>
                <a:close/>
              </a:path>
              <a:path w="3706495" h="3636645">
                <a:moveTo>
                  <a:pt x="3144291" y="3122561"/>
                </a:moveTo>
                <a:lnTo>
                  <a:pt x="3135553" y="3113328"/>
                </a:lnTo>
                <a:lnTo>
                  <a:pt x="3138906" y="3110166"/>
                </a:lnTo>
                <a:lnTo>
                  <a:pt x="3144659" y="3104578"/>
                </a:lnTo>
                <a:lnTo>
                  <a:pt x="3153498" y="3113697"/>
                </a:lnTo>
                <a:lnTo>
                  <a:pt x="3147631" y="3119386"/>
                </a:lnTo>
                <a:lnTo>
                  <a:pt x="3144291" y="3122561"/>
                </a:lnTo>
                <a:close/>
              </a:path>
              <a:path w="3706495" h="3636645">
                <a:moveTo>
                  <a:pt x="3138843" y="3110217"/>
                </a:moveTo>
                <a:close/>
              </a:path>
              <a:path w="3706495" h="3636645">
                <a:moveTo>
                  <a:pt x="3125723" y="3139998"/>
                </a:moveTo>
                <a:lnTo>
                  <a:pt x="3117100" y="3130677"/>
                </a:lnTo>
                <a:lnTo>
                  <a:pt x="3123018" y="3125203"/>
                </a:lnTo>
                <a:lnTo>
                  <a:pt x="3126333" y="3122066"/>
                </a:lnTo>
                <a:lnTo>
                  <a:pt x="3135071" y="3131286"/>
                </a:lnTo>
                <a:lnTo>
                  <a:pt x="3131629" y="3134537"/>
                </a:lnTo>
                <a:lnTo>
                  <a:pt x="3125723" y="3139998"/>
                </a:lnTo>
                <a:close/>
              </a:path>
              <a:path w="3706495" h="3636645">
                <a:moveTo>
                  <a:pt x="3122955" y="3125254"/>
                </a:moveTo>
                <a:close/>
              </a:path>
              <a:path w="3706495" h="3636645">
                <a:moveTo>
                  <a:pt x="3108540" y="3140113"/>
                </a:moveTo>
                <a:lnTo>
                  <a:pt x="3106889" y="3140113"/>
                </a:lnTo>
                <a:lnTo>
                  <a:pt x="3107778" y="3139287"/>
                </a:lnTo>
                <a:lnTo>
                  <a:pt x="3108540" y="3140113"/>
                </a:lnTo>
                <a:close/>
              </a:path>
              <a:path w="3706495" h="3636645">
                <a:moveTo>
                  <a:pt x="3106915" y="3157194"/>
                </a:moveTo>
                <a:lnTo>
                  <a:pt x="3098406" y="3147758"/>
                </a:lnTo>
                <a:lnTo>
                  <a:pt x="3106940" y="3140062"/>
                </a:lnTo>
                <a:lnTo>
                  <a:pt x="3108540" y="3140113"/>
                </a:lnTo>
                <a:lnTo>
                  <a:pt x="3116389" y="3148622"/>
                </a:lnTo>
                <a:lnTo>
                  <a:pt x="3106915" y="3157194"/>
                </a:lnTo>
                <a:close/>
              </a:path>
              <a:path w="3706495" h="3636645">
                <a:moveTo>
                  <a:pt x="3087890" y="3174123"/>
                </a:moveTo>
                <a:lnTo>
                  <a:pt x="3079496" y="3164598"/>
                </a:lnTo>
                <a:lnTo>
                  <a:pt x="3089021" y="3156204"/>
                </a:lnTo>
                <a:lnTo>
                  <a:pt x="3097415" y="3165729"/>
                </a:lnTo>
                <a:lnTo>
                  <a:pt x="3087890" y="3174123"/>
                </a:lnTo>
                <a:close/>
              </a:path>
              <a:path w="3706495" h="3636645">
                <a:moveTo>
                  <a:pt x="3068637" y="3190798"/>
                </a:moveTo>
                <a:lnTo>
                  <a:pt x="3060344" y="3181172"/>
                </a:lnTo>
                <a:lnTo>
                  <a:pt x="3069983" y="3172891"/>
                </a:lnTo>
                <a:lnTo>
                  <a:pt x="3078264" y="3182518"/>
                </a:lnTo>
                <a:lnTo>
                  <a:pt x="3068637" y="3190798"/>
                </a:lnTo>
                <a:close/>
              </a:path>
              <a:path w="3706495" h="3636645">
                <a:moveTo>
                  <a:pt x="3049155" y="3207219"/>
                </a:moveTo>
                <a:lnTo>
                  <a:pt x="3040976" y="3197491"/>
                </a:lnTo>
                <a:lnTo>
                  <a:pt x="3050705" y="3189325"/>
                </a:lnTo>
                <a:lnTo>
                  <a:pt x="3058871" y="3199053"/>
                </a:lnTo>
                <a:lnTo>
                  <a:pt x="3049155" y="3207219"/>
                </a:lnTo>
                <a:close/>
              </a:path>
              <a:path w="3706495" h="3636645">
                <a:moveTo>
                  <a:pt x="3036175" y="3211537"/>
                </a:moveTo>
                <a:lnTo>
                  <a:pt x="3023857" y="3211537"/>
                </a:lnTo>
                <a:lnTo>
                  <a:pt x="3031223" y="3205492"/>
                </a:lnTo>
                <a:lnTo>
                  <a:pt x="3036175" y="3211537"/>
                </a:lnTo>
                <a:close/>
              </a:path>
              <a:path w="3706495" h="3636645">
                <a:moveTo>
                  <a:pt x="3029369" y="3223387"/>
                </a:moveTo>
                <a:lnTo>
                  <a:pt x="3021431" y="3213468"/>
                </a:lnTo>
                <a:lnTo>
                  <a:pt x="3023908" y="3211487"/>
                </a:lnTo>
                <a:lnTo>
                  <a:pt x="3036175" y="3211537"/>
                </a:lnTo>
                <a:lnTo>
                  <a:pt x="3039275" y="3215322"/>
                </a:lnTo>
                <a:lnTo>
                  <a:pt x="3031845" y="3221405"/>
                </a:lnTo>
                <a:lnTo>
                  <a:pt x="3029369" y="3223387"/>
                </a:lnTo>
                <a:close/>
              </a:path>
              <a:path w="3706495" h="3636645">
                <a:moveTo>
                  <a:pt x="3009417" y="3239236"/>
                </a:moveTo>
                <a:lnTo>
                  <a:pt x="3001606" y="3229229"/>
                </a:lnTo>
                <a:lnTo>
                  <a:pt x="3006788" y="3225190"/>
                </a:lnTo>
                <a:lnTo>
                  <a:pt x="3011512" y="3221405"/>
                </a:lnTo>
                <a:lnTo>
                  <a:pt x="3019450" y="3231324"/>
                </a:lnTo>
                <a:lnTo>
                  <a:pt x="3014598" y="3235198"/>
                </a:lnTo>
                <a:lnTo>
                  <a:pt x="3009417" y="3239236"/>
                </a:lnTo>
                <a:close/>
              </a:path>
              <a:path w="3706495" h="3636645">
                <a:moveTo>
                  <a:pt x="3006724" y="3225228"/>
                </a:moveTo>
                <a:close/>
              </a:path>
              <a:path w="3706495" h="3636645">
                <a:moveTo>
                  <a:pt x="2992927" y="3238741"/>
                </a:moveTo>
                <a:lnTo>
                  <a:pt x="2989427" y="3238741"/>
                </a:lnTo>
                <a:lnTo>
                  <a:pt x="2991599" y="3237039"/>
                </a:lnTo>
                <a:lnTo>
                  <a:pt x="2992927" y="3238741"/>
                </a:lnTo>
                <a:close/>
              </a:path>
              <a:path w="3706495" h="3636645">
                <a:moveTo>
                  <a:pt x="2989262" y="3254819"/>
                </a:moveTo>
                <a:lnTo>
                  <a:pt x="2981579" y="3244710"/>
                </a:lnTo>
                <a:lnTo>
                  <a:pt x="2989491" y="3238690"/>
                </a:lnTo>
                <a:lnTo>
                  <a:pt x="2992927" y="3238741"/>
                </a:lnTo>
                <a:lnTo>
                  <a:pt x="2999409" y="3247047"/>
                </a:lnTo>
                <a:lnTo>
                  <a:pt x="2997174" y="3248799"/>
                </a:lnTo>
                <a:lnTo>
                  <a:pt x="2989262" y="3254819"/>
                </a:lnTo>
                <a:close/>
              </a:path>
              <a:path w="3706495" h="3636645">
                <a:moveTo>
                  <a:pt x="2968904" y="3270123"/>
                </a:moveTo>
                <a:lnTo>
                  <a:pt x="2961335" y="3259937"/>
                </a:lnTo>
                <a:lnTo>
                  <a:pt x="2971520" y="3252355"/>
                </a:lnTo>
                <a:lnTo>
                  <a:pt x="2979102" y="3262553"/>
                </a:lnTo>
                <a:lnTo>
                  <a:pt x="2968904" y="3270123"/>
                </a:lnTo>
                <a:close/>
              </a:path>
              <a:path w="3706495" h="3636645">
                <a:moveTo>
                  <a:pt x="2948343" y="3285159"/>
                </a:moveTo>
                <a:lnTo>
                  <a:pt x="2940888" y="3274872"/>
                </a:lnTo>
                <a:lnTo>
                  <a:pt x="2951175" y="3267417"/>
                </a:lnTo>
                <a:lnTo>
                  <a:pt x="2958617" y="3277704"/>
                </a:lnTo>
                <a:lnTo>
                  <a:pt x="2948343" y="3285159"/>
                </a:lnTo>
                <a:close/>
              </a:path>
              <a:path w="3706495" h="3636645">
                <a:moveTo>
                  <a:pt x="2927565" y="3299917"/>
                </a:moveTo>
                <a:lnTo>
                  <a:pt x="2920237" y="3289541"/>
                </a:lnTo>
                <a:lnTo>
                  <a:pt x="2930613" y="3282213"/>
                </a:lnTo>
                <a:lnTo>
                  <a:pt x="2937941" y="3292589"/>
                </a:lnTo>
                <a:lnTo>
                  <a:pt x="2927565" y="3299917"/>
                </a:lnTo>
                <a:close/>
              </a:path>
              <a:path w="3706495" h="3636645">
                <a:moveTo>
                  <a:pt x="2914327" y="3303206"/>
                </a:moveTo>
                <a:lnTo>
                  <a:pt x="2900451" y="3303206"/>
                </a:lnTo>
                <a:lnTo>
                  <a:pt x="2909862" y="3296716"/>
                </a:lnTo>
                <a:lnTo>
                  <a:pt x="2914327" y="3303206"/>
                </a:lnTo>
                <a:close/>
              </a:path>
              <a:path w="3706495" h="3636645">
                <a:moveTo>
                  <a:pt x="2906534" y="3314420"/>
                </a:moveTo>
                <a:lnTo>
                  <a:pt x="2899448" y="3303866"/>
                </a:lnTo>
                <a:lnTo>
                  <a:pt x="2900502" y="3303168"/>
                </a:lnTo>
                <a:lnTo>
                  <a:pt x="2914327" y="3303206"/>
                </a:lnTo>
                <a:lnTo>
                  <a:pt x="2917062" y="3307181"/>
                </a:lnTo>
                <a:lnTo>
                  <a:pt x="2906534" y="3314420"/>
                </a:lnTo>
                <a:close/>
              </a:path>
              <a:path w="3706495" h="3636645">
                <a:moveTo>
                  <a:pt x="2885351" y="3328568"/>
                </a:moveTo>
                <a:lnTo>
                  <a:pt x="2878404" y="3317938"/>
                </a:lnTo>
                <a:lnTo>
                  <a:pt x="2882226" y="3315436"/>
                </a:lnTo>
                <a:lnTo>
                  <a:pt x="2888907" y="3310953"/>
                </a:lnTo>
                <a:lnTo>
                  <a:pt x="2895993" y="3321494"/>
                </a:lnTo>
                <a:lnTo>
                  <a:pt x="2889186" y="3326066"/>
                </a:lnTo>
                <a:lnTo>
                  <a:pt x="2885351" y="3328568"/>
                </a:lnTo>
                <a:close/>
              </a:path>
              <a:path w="3706495" h="3636645">
                <a:moveTo>
                  <a:pt x="2882163" y="3315474"/>
                </a:moveTo>
                <a:close/>
              </a:path>
              <a:path w="3706495" h="3636645">
                <a:moveTo>
                  <a:pt x="2863989" y="3342436"/>
                </a:moveTo>
                <a:lnTo>
                  <a:pt x="2857157" y="3331730"/>
                </a:lnTo>
                <a:lnTo>
                  <a:pt x="2863786" y="3327501"/>
                </a:lnTo>
                <a:lnTo>
                  <a:pt x="2867774" y="3324898"/>
                </a:lnTo>
                <a:lnTo>
                  <a:pt x="2874721" y="3335528"/>
                </a:lnTo>
                <a:lnTo>
                  <a:pt x="2870619" y="3338207"/>
                </a:lnTo>
                <a:lnTo>
                  <a:pt x="2863989" y="3342436"/>
                </a:lnTo>
                <a:close/>
              </a:path>
              <a:path w="3706495" h="3636645">
                <a:moveTo>
                  <a:pt x="2863722" y="3327539"/>
                </a:moveTo>
                <a:close/>
              </a:path>
              <a:path w="3706495" h="3636645">
                <a:moveTo>
                  <a:pt x="2842425" y="3356025"/>
                </a:moveTo>
                <a:lnTo>
                  <a:pt x="2835732" y="3345230"/>
                </a:lnTo>
                <a:lnTo>
                  <a:pt x="2845193" y="3339350"/>
                </a:lnTo>
                <a:lnTo>
                  <a:pt x="2846450" y="3338550"/>
                </a:lnTo>
                <a:lnTo>
                  <a:pt x="2853270" y="3349269"/>
                </a:lnTo>
                <a:lnTo>
                  <a:pt x="2851899" y="3350145"/>
                </a:lnTo>
                <a:lnTo>
                  <a:pt x="2842425" y="3356025"/>
                </a:lnTo>
                <a:close/>
              </a:path>
              <a:path w="3706495" h="3636645">
                <a:moveTo>
                  <a:pt x="2845130" y="3339388"/>
                </a:moveTo>
                <a:close/>
              </a:path>
              <a:path w="3706495" h="3636645">
                <a:moveTo>
                  <a:pt x="2820695" y="3369310"/>
                </a:moveTo>
                <a:lnTo>
                  <a:pt x="2814129" y="3358438"/>
                </a:lnTo>
                <a:lnTo>
                  <a:pt x="2825000" y="3351872"/>
                </a:lnTo>
                <a:lnTo>
                  <a:pt x="2831566" y="3362744"/>
                </a:lnTo>
                <a:lnTo>
                  <a:pt x="2820695" y="3369310"/>
                </a:lnTo>
                <a:close/>
              </a:path>
              <a:path w="3706495" h="3636645">
                <a:moveTo>
                  <a:pt x="2798775" y="3382302"/>
                </a:moveTo>
                <a:lnTo>
                  <a:pt x="2792348" y="3371354"/>
                </a:lnTo>
                <a:lnTo>
                  <a:pt x="2803296" y="3364915"/>
                </a:lnTo>
                <a:lnTo>
                  <a:pt x="2809722" y="3375863"/>
                </a:lnTo>
                <a:lnTo>
                  <a:pt x="2798775" y="3382302"/>
                </a:lnTo>
                <a:close/>
              </a:path>
              <a:path w="3706495" h="3636645">
                <a:moveTo>
                  <a:pt x="2776689" y="3395002"/>
                </a:moveTo>
                <a:lnTo>
                  <a:pt x="2770390" y="3383978"/>
                </a:lnTo>
                <a:lnTo>
                  <a:pt x="2781414" y="3377666"/>
                </a:lnTo>
                <a:lnTo>
                  <a:pt x="2787713" y="3388690"/>
                </a:lnTo>
                <a:lnTo>
                  <a:pt x="2776689" y="3395002"/>
                </a:lnTo>
                <a:close/>
              </a:path>
              <a:path w="3706495" h="3636645">
                <a:moveTo>
                  <a:pt x="2762297" y="3395395"/>
                </a:moveTo>
                <a:lnTo>
                  <a:pt x="2749905" y="3395395"/>
                </a:lnTo>
                <a:lnTo>
                  <a:pt x="2759367" y="3390125"/>
                </a:lnTo>
                <a:lnTo>
                  <a:pt x="2762297" y="3395395"/>
                </a:lnTo>
                <a:close/>
              </a:path>
              <a:path w="3706495" h="3636645">
                <a:moveTo>
                  <a:pt x="2754363" y="3407410"/>
                </a:moveTo>
                <a:lnTo>
                  <a:pt x="2748318" y="3396246"/>
                </a:lnTo>
                <a:lnTo>
                  <a:pt x="2749969" y="3395357"/>
                </a:lnTo>
                <a:lnTo>
                  <a:pt x="2762297" y="3395395"/>
                </a:lnTo>
                <a:lnTo>
                  <a:pt x="2765539" y="3401225"/>
                </a:lnTo>
                <a:lnTo>
                  <a:pt x="2756014" y="3406521"/>
                </a:lnTo>
                <a:lnTo>
                  <a:pt x="2754363" y="3407410"/>
                </a:lnTo>
                <a:close/>
              </a:path>
              <a:path w="3706495" h="3636645">
                <a:moveTo>
                  <a:pt x="2731922" y="3419475"/>
                </a:moveTo>
                <a:lnTo>
                  <a:pt x="2726016" y="3408235"/>
                </a:lnTo>
                <a:lnTo>
                  <a:pt x="2730487" y="3405886"/>
                </a:lnTo>
                <a:lnTo>
                  <a:pt x="2737154" y="3402279"/>
                </a:lnTo>
                <a:lnTo>
                  <a:pt x="2743187" y="3413455"/>
                </a:lnTo>
                <a:lnTo>
                  <a:pt x="2736392" y="3417138"/>
                </a:lnTo>
                <a:lnTo>
                  <a:pt x="2731922" y="3419475"/>
                </a:lnTo>
                <a:close/>
              </a:path>
              <a:path w="3706495" h="3636645">
                <a:moveTo>
                  <a:pt x="2730411" y="3405924"/>
                </a:moveTo>
                <a:close/>
              </a:path>
              <a:path w="3706495" h="3636645">
                <a:moveTo>
                  <a:pt x="2715878" y="3416236"/>
                </a:moveTo>
                <a:lnTo>
                  <a:pt x="2710789" y="3416236"/>
                </a:lnTo>
                <a:lnTo>
                  <a:pt x="2714777" y="3414141"/>
                </a:lnTo>
                <a:lnTo>
                  <a:pt x="2715878" y="3416236"/>
                </a:lnTo>
                <a:close/>
              </a:path>
              <a:path w="3706495" h="3636645">
                <a:moveTo>
                  <a:pt x="2709329" y="3431235"/>
                </a:moveTo>
                <a:lnTo>
                  <a:pt x="2703550" y="3419919"/>
                </a:lnTo>
                <a:lnTo>
                  <a:pt x="2710853" y="3416198"/>
                </a:lnTo>
                <a:lnTo>
                  <a:pt x="2715878" y="3416236"/>
                </a:lnTo>
                <a:lnTo>
                  <a:pt x="2720682" y="3425380"/>
                </a:lnTo>
                <a:lnTo>
                  <a:pt x="2716618" y="3427514"/>
                </a:lnTo>
                <a:lnTo>
                  <a:pt x="2709329" y="3431235"/>
                </a:lnTo>
                <a:close/>
              </a:path>
              <a:path w="3706495" h="3636645">
                <a:moveTo>
                  <a:pt x="2692552" y="3426320"/>
                </a:moveTo>
                <a:lnTo>
                  <a:pt x="2691015" y="3426320"/>
                </a:lnTo>
                <a:lnTo>
                  <a:pt x="2692234" y="3425698"/>
                </a:lnTo>
                <a:lnTo>
                  <a:pt x="2692552" y="3426320"/>
                </a:lnTo>
                <a:close/>
              </a:path>
              <a:path w="3706495" h="3636645">
                <a:moveTo>
                  <a:pt x="2686570" y="3442690"/>
                </a:moveTo>
                <a:lnTo>
                  <a:pt x="2680931" y="3431311"/>
                </a:lnTo>
                <a:lnTo>
                  <a:pt x="2691079" y="3426282"/>
                </a:lnTo>
                <a:lnTo>
                  <a:pt x="2692552" y="3426320"/>
                </a:lnTo>
                <a:lnTo>
                  <a:pt x="2698013" y="3437013"/>
                </a:lnTo>
                <a:lnTo>
                  <a:pt x="2696718" y="3437674"/>
                </a:lnTo>
                <a:lnTo>
                  <a:pt x="2686570" y="3442690"/>
                </a:lnTo>
                <a:close/>
              </a:path>
              <a:path w="3706495" h="3636645">
                <a:moveTo>
                  <a:pt x="2663659" y="3453841"/>
                </a:moveTo>
                <a:lnTo>
                  <a:pt x="2658160" y="3442385"/>
                </a:lnTo>
                <a:lnTo>
                  <a:pt x="2669616" y="3436886"/>
                </a:lnTo>
                <a:lnTo>
                  <a:pt x="2675115" y="3448342"/>
                </a:lnTo>
                <a:lnTo>
                  <a:pt x="2663659" y="3453841"/>
                </a:lnTo>
                <a:close/>
              </a:path>
              <a:path w="3706495" h="3636645">
                <a:moveTo>
                  <a:pt x="2640609" y="3464674"/>
                </a:moveTo>
                <a:lnTo>
                  <a:pt x="2635249" y="3453155"/>
                </a:lnTo>
                <a:lnTo>
                  <a:pt x="2646756" y="3447796"/>
                </a:lnTo>
                <a:lnTo>
                  <a:pt x="2652115" y="3459314"/>
                </a:lnTo>
                <a:lnTo>
                  <a:pt x="2640609" y="3464674"/>
                </a:lnTo>
                <a:close/>
              </a:path>
              <a:path w="3706495" h="3636645">
                <a:moveTo>
                  <a:pt x="2617406" y="3475202"/>
                </a:moveTo>
                <a:lnTo>
                  <a:pt x="2612186" y="3463620"/>
                </a:lnTo>
                <a:lnTo>
                  <a:pt x="2623756" y="3458400"/>
                </a:lnTo>
                <a:lnTo>
                  <a:pt x="2628976" y="3469982"/>
                </a:lnTo>
                <a:lnTo>
                  <a:pt x="2617406" y="3475202"/>
                </a:lnTo>
                <a:close/>
              </a:path>
              <a:path w="3706495" h="3636645">
                <a:moveTo>
                  <a:pt x="2593987" y="3485426"/>
                </a:moveTo>
                <a:lnTo>
                  <a:pt x="2589047" y="3473729"/>
                </a:lnTo>
                <a:lnTo>
                  <a:pt x="2590177" y="3473246"/>
                </a:lnTo>
                <a:lnTo>
                  <a:pt x="2600617" y="3468687"/>
                </a:lnTo>
                <a:lnTo>
                  <a:pt x="2605697" y="3480333"/>
                </a:lnTo>
                <a:lnTo>
                  <a:pt x="2593987" y="3485426"/>
                </a:lnTo>
                <a:close/>
              </a:path>
              <a:path w="3706495" h="3636645">
                <a:moveTo>
                  <a:pt x="2590101" y="3473272"/>
                </a:moveTo>
                <a:close/>
              </a:path>
              <a:path w="3706495" h="3636645">
                <a:moveTo>
                  <a:pt x="2570492" y="3495281"/>
                </a:moveTo>
                <a:lnTo>
                  <a:pt x="2565692" y="3483521"/>
                </a:lnTo>
                <a:lnTo>
                  <a:pt x="2569603" y="3481933"/>
                </a:lnTo>
                <a:lnTo>
                  <a:pt x="2577350" y="3478657"/>
                </a:lnTo>
                <a:lnTo>
                  <a:pt x="2582291" y="3490366"/>
                </a:lnTo>
                <a:lnTo>
                  <a:pt x="2574391" y="3493693"/>
                </a:lnTo>
                <a:lnTo>
                  <a:pt x="2570492" y="3495281"/>
                </a:lnTo>
                <a:close/>
              </a:path>
              <a:path w="3706495" h="3636645">
                <a:moveTo>
                  <a:pt x="2569527" y="3481959"/>
                </a:moveTo>
                <a:close/>
              </a:path>
              <a:path w="3706495" h="3636645">
                <a:moveTo>
                  <a:pt x="2554782" y="3490404"/>
                </a:moveTo>
                <a:lnTo>
                  <a:pt x="2548826" y="3490404"/>
                </a:lnTo>
                <a:lnTo>
                  <a:pt x="2553931" y="3488321"/>
                </a:lnTo>
                <a:lnTo>
                  <a:pt x="2554782" y="3490404"/>
                </a:lnTo>
                <a:close/>
              </a:path>
              <a:path w="3706495" h="3636645">
                <a:moveTo>
                  <a:pt x="2548853" y="3490393"/>
                </a:moveTo>
                <a:close/>
              </a:path>
              <a:path w="3706495" h="3636645">
                <a:moveTo>
                  <a:pt x="2546870" y="3504819"/>
                </a:moveTo>
                <a:lnTo>
                  <a:pt x="2542222" y="3493008"/>
                </a:lnTo>
                <a:lnTo>
                  <a:pt x="2548853" y="3490393"/>
                </a:lnTo>
                <a:lnTo>
                  <a:pt x="2554782" y="3490404"/>
                </a:lnTo>
                <a:lnTo>
                  <a:pt x="2558732" y="3500081"/>
                </a:lnTo>
                <a:lnTo>
                  <a:pt x="2553550" y="3502190"/>
                </a:lnTo>
                <a:lnTo>
                  <a:pt x="2546870" y="3504819"/>
                </a:lnTo>
                <a:close/>
              </a:path>
              <a:path w="3706495" h="3636645">
                <a:moveTo>
                  <a:pt x="2523121" y="3514039"/>
                </a:moveTo>
                <a:lnTo>
                  <a:pt x="2518613" y="3502177"/>
                </a:lnTo>
                <a:lnTo>
                  <a:pt x="2528061" y="3498583"/>
                </a:lnTo>
                <a:lnTo>
                  <a:pt x="2530398" y="3497656"/>
                </a:lnTo>
                <a:lnTo>
                  <a:pt x="2535059" y="3509479"/>
                </a:lnTo>
                <a:lnTo>
                  <a:pt x="2532570" y="3510457"/>
                </a:lnTo>
                <a:lnTo>
                  <a:pt x="2523121" y="3514039"/>
                </a:lnTo>
                <a:close/>
              </a:path>
              <a:path w="3706495" h="3636645">
                <a:moveTo>
                  <a:pt x="2527985" y="3498608"/>
                </a:moveTo>
                <a:close/>
              </a:path>
              <a:path w="3706495" h="3636645">
                <a:moveTo>
                  <a:pt x="2499245" y="3522941"/>
                </a:moveTo>
                <a:lnTo>
                  <a:pt x="2494889" y="3511016"/>
                </a:lnTo>
                <a:lnTo>
                  <a:pt x="2506814" y="3506647"/>
                </a:lnTo>
                <a:lnTo>
                  <a:pt x="2511171" y="3518585"/>
                </a:lnTo>
                <a:lnTo>
                  <a:pt x="2499245" y="3522941"/>
                </a:lnTo>
                <a:close/>
              </a:path>
              <a:path w="3706495" h="3636645">
                <a:moveTo>
                  <a:pt x="2475255" y="3531527"/>
                </a:moveTo>
                <a:lnTo>
                  <a:pt x="2471038" y="3519538"/>
                </a:lnTo>
                <a:lnTo>
                  <a:pt x="2483015" y="3515321"/>
                </a:lnTo>
                <a:lnTo>
                  <a:pt x="2487244" y="3527298"/>
                </a:lnTo>
                <a:lnTo>
                  <a:pt x="2475255" y="3531527"/>
                </a:lnTo>
                <a:close/>
              </a:path>
              <a:path w="3706495" h="3636645">
                <a:moveTo>
                  <a:pt x="2451163" y="3539769"/>
                </a:moveTo>
                <a:lnTo>
                  <a:pt x="2447086" y="3527742"/>
                </a:lnTo>
                <a:lnTo>
                  <a:pt x="2459113" y="3523665"/>
                </a:lnTo>
                <a:lnTo>
                  <a:pt x="2463190" y="3535705"/>
                </a:lnTo>
                <a:lnTo>
                  <a:pt x="2451163" y="3539769"/>
                </a:lnTo>
                <a:close/>
              </a:path>
              <a:path w="3706495" h="3636645">
                <a:moveTo>
                  <a:pt x="2426944" y="3547694"/>
                </a:moveTo>
                <a:lnTo>
                  <a:pt x="2423020" y="3535616"/>
                </a:lnTo>
                <a:lnTo>
                  <a:pt x="2435097" y="3531692"/>
                </a:lnTo>
                <a:lnTo>
                  <a:pt x="2439022" y="3543769"/>
                </a:lnTo>
                <a:lnTo>
                  <a:pt x="2426944" y="3547694"/>
                </a:lnTo>
                <a:close/>
              </a:path>
              <a:path w="3706495" h="3636645">
                <a:moveTo>
                  <a:pt x="2411994" y="3542677"/>
                </a:moveTo>
                <a:lnTo>
                  <a:pt x="2400427" y="3542677"/>
                </a:lnTo>
                <a:lnTo>
                  <a:pt x="2410968" y="3539388"/>
                </a:lnTo>
                <a:lnTo>
                  <a:pt x="2411994" y="3542677"/>
                </a:lnTo>
                <a:close/>
              </a:path>
              <a:path w="3706495" h="3636645">
                <a:moveTo>
                  <a:pt x="2402547" y="3555301"/>
                </a:moveTo>
                <a:lnTo>
                  <a:pt x="2398915" y="3543134"/>
                </a:lnTo>
                <a:lnTo>
                  <a:pt x="2400503" y="3542652"/>
                </a:lnTo>
                <a:lnTo>
                  <a:pt x="2411994" y="3542677"/>
                </a:lnTo>
                <a:lnTo>
                  <a:pt x="2414752" y="3551516"/>
                </a:lnTo>
                <a:lnTo>
                  <a:pt x="2404135" y="3554831"/>
                </a:lnTo>
                <a:lnTo>
                  <a:pt x="2402547" y="3555301"/>
                </a:lnTo>
                <a:close/>
              </a:path>
              <a:path w="3706495" h="3636645">
                <a:moveTo>
                  <a:pt x="2378113" y="3562540"/>
                </a:moveTo>
                <a:lnTo>
                  <a:pt x="2374633" y="3550323"/>
                </a:lnTo>
                <a:lnTo>
                  <a:pt x="2378836" y="3549129"/>
                </a:lnTo>
                <a:lnTo>
                  <a:pt x="2386749" y="3546767"/>
                </a:lnTo>
                <a:lnTo>
                  <a:pt x="2390381" y="3558933"/>
                </a:lnTo>
                <a:lnTo>
                  <a:pt x="2382316" y="3561334"/>
                </a:lnTo>
                <a:lnTo>
                  <a:pt x="2378113" y="3562540"/>
                </a:lnTo>
                <a:close/>
              </a:path>
              <a:path w="3706495" h="3636645">
                <a:moveTo>
                  <a:pt x="2378760" y="3549142"/>
                </a:moveTo>
                <a:close/>
              </a:path>
              <a:path w="3706495" h="3636645">
                <a:moveTo>
                  <a:pt x="2362873" y="3555365"/>
                </a:moveTo>
                <a:lnTo>
                  <a:pt x="2356980" y="3555365"/>
                </a:lnTo>
                <a:lnTo>
                  <a:pt x="2362428" y="3553802"/>
                </a:lnTo>
                <a:lnTo>
                  <a:pt x="2362873" y="3555365"/>
                </a:lnTo>
                <a:close/>
              </a:path>
              <a:path w="3706495" h="3636645">
                <a:moveTo>
                  <a:pt x="2353589" y="3569436"/>
                </a:moveTo>
                <a:lnTo>
                  <a:pt x="2350261" y="3557181"/>
                </a:lnTo>
                <a:lnTo>
                  <a:pt x="2357056" y="3555339"/>
                </a:lnTo>
                <a:lnTo>
                  <a:pt x="2362873" y="3555365"/>
                </a:lnTo>
                <a:lnTo>
                  <a:pt x="2365908" y="3566020"/>
                </a:lnTo>
                <a:lnTo>
                  <a:pt x="2360396" y="3567595"/>
                </a:lnTo>
                <a:lnTo>
                  <a:pt x="2353589" y="3569436"/>
                </a:lnTo>
                <a:close/>
              </a:path>
              <a:path w="3706495" h="3636645">
                <a:moveTo>
                  <a:pt x="2328976" y="3576015"/>
                </a:moveTo>
                <a:lnTo>
                  <a:pt x="2325801" y="3563721"/>
                </a:lnTo>
                <a:lnTo>
                  <a:pt x="2335161" y="3561295"/>
                </a:lnTo>
                <a:lnTo>
                  <a:pt x="2338006" y="3560521"/>
                </a:lnTo>
                <a:lnTo>
                  <a:pt x="2341333" y="3572776"/>
                </a:lnTo>
                <a:lnTo>
                  <a:pt x="2338349" y="3573589"/>
                </a:lnTo>
                <a:lnTo>
                  <a:pt x="2328976" y="3576015"/>
                </a:lnTo>
                <a:close/>
              </a:path>
              <a:path w="3706495" h="3636645">
                <a:moveTo>
                  <a:pt x="2335085" y="3561308"/>
                </a:moveTo>
                <a:close/>
              </a:path>
              <a:path w="3706495" h="3636645">
                <a:moveTo>
                  <a:pt x="2304275" y="3582250"/>
                </a:moveTo>
                <a:lnTo>
                  <a:pt x="2301240" y="3569919"/>
                </a:lnTo>
                <a:lnTo>
                  <a:pt x="2313508" y="3566909"/>
                </a:lnTo>
                <a:lnTo>
                  <a:pt x="2316683" y="3579202"/>
                </a:lnTo>
                <a:lnTo>
                  <a:pt x="2304275" y="3582250"/>
                </a:lnTo>
                <a:close/>
              </a:path>
              <a:path w="3706495" h="3636645">
                <a:moveTo>
                  <a:pt x="2279497" y="3588156"/>
                </a:moveTo>
                <a:lnTo>
                  <a:pt x="2276614" y="3575799"/>
                </a:lnTo>
                <a:lnTo>
                  <a:pt x="2288984" y="3572916"/>
                </a:lnTo>
                <a:lnTo>
                  <a:pt x="2291867" y="3585286"/>
                </a:lnTo>
                <a:lnTo>
                  <a:pt x="2279497" y="3588156"/>
                </a:lnTo>
                <a:close/>
              </a:path>
              <a:path w="3706495" h="3636645">
                <a:moveTo>
                  <a:pt x="2254631" y="3593731"/>
                </a:moveTo>
                <a:lnTo>
                  <a:pt x="2251900" y="3581336"/>
                </a:lnTo>
                <a:lnTo>
                  <a:pt x="2264308" y="3578606"/>
                </a:lnTo>
                <a:lnTo>
                  <a:pt x="2267038" y="3591001"/>
                </a:lnTo>
                <a:lnTo>
                  <a:pt x="2254631" y="3593731"/>
                </a:lnTo>
                <a:close/>
              </a:path>
              <a:path w="3706495" h="3636645">
                <a:moveTo>
                  <a:pt x="2229700" y="3598964"/>
                </a:moveTo>
                <a:lnTo>
                  <a:pt x="2227122" y="3586530"/>
                </a:lnTo>
                <a:lnTo>
                  <a:pt x="2239556" y="3583952"/>
                </a:lnTo>
                <a:lnTo>
                  <a:pt x="2242134" y="3596398"/>
                </a:lnTo>
                <a:lnTo>
                  <a:pt x="2229700" y="3598964"/>
                </a:lnTo>
                <a:close/>
              </a:path>
              <a:path w="3706495" h="3636645">
                <a:moveTo>
                  <a:pt x="2204694" y="3603866"/>
                </a:moveTo>
                <a:lnTo>
                  <a:pt x="2202281" y="3591407"/>
                </a:lnTo>
                <a:lnTo>
                  <a:pt x="2214740" y="3588981"/>
                </a:lnTo>
                <a:lnTo>
                  <a:pt x="2217166" y="3601440"/>
                </a:lnTo>
                <a:lnTo>
                  <a:pt x="2204694" y="3603866"/>
                </a:lnTo>
                <a:close/>
              </a:path>
              <a:path w="3706495" h="3636645">
                <a:moveTo>
                  <a:pt x="2179548" y="3608425"/>
                </a:moveTo>
                <a:lnTo>
                  <a:pt x="2177440" y="3595903"/>
                </a:lnTo>
                <a:lnTo>
                  <a:pt x="2178989" y="3595636"/>
                </a:lnTo>
                <a:lnTo>
                  <a:pt x="2189860" y="3593668"/>
                </a:lnTo>
                <a:lnTo>
                  <a:pt x="2192121" y="3606165"/>
                </a:lnTo>
                <a:lnTo>
                  <a:pt x="2181110" y="3608158"/>
                </a:lnTo>
                <a:lnTo>
                  <a:pt x="2179548" y="3608425"/>
                </a:lnTo>
                <a:close/>
              </a:path>
              <a:path w="3706495" h="3636645">
                <a:moveTo>
                  <a:pt x="2178913" y="3595649"/>
                </a:moveTo>
                <a:close/>
              </a:path>
              <a:path w="3706495" h="3636645">
                <a:moveTo>
                  <a:pt x="2165164" y="3599484"/>
                </a:moveTo>
                <a:lnTo>
                  <a:pt x="2156206" y="3599484"/>
                </a:lnTo>
                <a:lnTo>
                  <a:pt x="2164918" y="3598024"/>
                </a:lnTo>
                <a:lnTo>
                  <a:pt x="2165164" y="3599484"/>
                </a:lnTo>
                <a:close/>
              </a:path>
              <a:path w="3706495" h="3636645">
                <a:moveTo>
                  <a:pt x="2156275" y="3599473"/>
                </a:moveTo>
                <a:close/>
              </a:path>
              <a:path w="3706495" h="3636645">
                <a:moveTo>
                  <a:pt x="2154415" y="3612616"/>
                </a:moveTo>
                <a:lnTo>
                  <a:pt x="2152459" y="3600069"/>
                </a:lnTo>
                <a:lnTo>
                  <a:pt x="2156275" y="3599473"/>
                </a:lnTo>
                <a:lnTo>
                  <a:pt x="2165164" y="3599484"/>
                </a:lnTo>
                <a:lnTo>
                  <a:pt x="2167026" y="3610546"/>
                </a:lnTo>
                <a:lnTo>
                  <a:pt x="2158250" y="3612019"/>
                </a:lnTo>
                <a:lnTo>
                  <a:pt x="2154415" y="3612616"/>
                </a:lnTo>
                <a:close/>
              </a:path>
              <a:path w="3706495" h="3636645">
                <a:moveTo>
                  <a:pt x="2140070" y="3603053"/>
                </a:moveTo>
                <a:lnTo>
                  <a:pt x="2133409" y="3603053"/>
                </a:lnTo>
                <a:lnTo>
                  <a:pt x="2139911" y="3602037"/>
                </a:lnTo>
                <a:lnTo>
                  <a:pt x="2140070" y="3603053"/>
                </a:lnTo>
                <a:close/>
              </a:path>
              <a:path w="3706495" h="3636645">
                <a:moveTo>
                  <a:pt x="2129231" y="3616477"/>
                </a:moveTo>
                <a:lnTo>
                  <a:pt x="2127427" y="3603904"/>
                </a:lnTo>
                <a:lnTo>
                  <a:pt x="2133485" y="3603040"/>
                </a:lnTo>
                <a:lnTo>
                  <a:pt x="2140070" y="3603053"/>
                </a:lnTo>
                <a:lnTo>
                  <a:pt x="2141867" y="3614585"/>
                </a:lnTo>
                <a:lnTo>
                  <a:pt x="2135289" y="3615613"/>
                </a:lnTo>
                <a:lnTo>
                  <a:pt x="2129231" y="3616477"/>
                </a:lnTo>
                <a:close/>
              </a:path>
              <a:path w="3706495" h="3636645">
                <a:moveTo>
                  <a:pt x="2114946" y="3606342"/>
                </a:moveTo>
                <a:lnTo>
                  <a:pt x="2110511" y="3606342"/>
                </a:lnTo>
                <a:lnTo>
                  <a:pt x="2114854" y="3605707"/>
                </a:lnTo>
                <a:lnTo>
                  <a:pt x="2114946" y="3606342"/>
                </a:lnTo>
                <a:close/>
              </a:path>
              <a:path w="3706495" h="3636645">
                <a:moveTo>
                  <a:pt x="2104009" y="3619995"/>
                </a:moveTo>
                <a:lnTo>
                  <a:pt x="2102358" y="3607409"/>
                </a:lnTo>
                <a:lnTo>
                  <a:pt x="2110587" y="3606330"/>
                </a:lnTo>
                <a:lnTo>
                  <a:pt x="2114946" y="3606342"/>
                </a:lnTo>
                <a:lnTo>
                  <a:pt x="2116670" y="3618280"/>
                </a:lnTo>
                <a:lnTo>
                  <a:pt x="2112238" y="3618915"/>
                </a:lnTo>
                <a:lnTo>
                  <a:pt x="2104009" y="3619995"/>
                </a:lnTo>
                <a:close/>
              </a:path>
              <a:path w="3706495" h="3636645">
                <a:moveTo>
                  <a:pt x="2089797" y="3609352"/>
                </a:moveTo>
                <a:lnTo>
                  <a:pt x="2087524" y="3609352"/>
                </a:lnTo>
                <a:lnTo>
                  <a:pt x="2089759" y="3609060"/>
                </a:lnTo>
                <a:lnTo>
                  <a:pt x="2089797" y="3609352"/>
                </a:lnTo>
                <a:close/>
              </a:path>
              <a:path w="3706495" h="3636645">
                <a:moveTo>
                  <a:pt x="2078723" y="3623183"/>
                </a:moveTo>
                <a:lnTo>
                  <a:pt x="2077224" y="3610571"/>
                </a:lnTo>
                <a:lnTo>
                  <a:pt x="2087600" y="3609340"/>
                </a:lnTo>
                <a:lnTo>
                  <a:pt x="2089797" y="3609352"/>
                </a:lnTo>
                <a:lnTo>
                  <a:pt x="2091410" y="3621646"/>
                </a:lnTo>
                <a:lnTo>
                  <a:pt x="2089099" y="3621951"/>
                </a:lnTo>
                <a:lnTo>
                  <a:pt x="2078723" y="3623183"/>
                </a:lnTo>
                <a:close/>
              </a:path>
              <a:path w="3706495" h="3636645">
                <a:moveTo>
                  <a:pt x="2053399" y="3626015"/>
                </a:moveTo>
                <a:lnTo>
                  <a:pt x="2052066" y="3613391"/>
                </a:lnTo>
                <a:lnTo>
                  <a:pt x="2064613" y="3612057"/>
                </a:lnTo>
                <a:lnTo>
                  <a:pt x="2066112" y="3624668"/>
                </a:lnTo>
                <a:lnTo>
                  <a:pt x="2053399" y="3626015"/>
                </a:lnTo>
                <a:close/>
              </a:path>
              <a:path w="3706495" h="3636645">
                <a:moveTo>
                  <a:pt x="2028050" y="3628529"/>
                </a:moveTo>
                <a:lnTo>
                  <a:pt x="2026869" y="3615880"/>
                </a:lnTo>
                <a:lnTo>
                  <a:pt x="2039518" y="3614699"/>
                </a:lnTo>
                <a:lnTo>
                  <a:pt x="2040699" y="3627348"/>
                </a:lnTo>
                <a:lnTo>
                  <a:pt x="2028050" y="3628529"/>
                </a:lnTo>
                <a:close/>
              </a:path>
              <a:path w="3706495" h="3636645">
                <a:moveTo>
                  <a:pt x="2002662" y="3630688"/>
                </a:moveTo>
                <a:lnTo>
                  <a:pt x="2001634" y="3618026"/>
                </a:lnTo>
                <a:lnTo>
                  <a:pt x="2014296" y="3617010"/>
                </a:lnTo>
                <a:lnTo>
                  <a:pt x="2015324" y="3629660"/>
                </a:lnTo>
                <a:lnTo>
                  <a:pt x="2002662" y="3630688"/>
                </a:lnTo>
                <a:close/>
              </a:path>
              <a:path w="3706495" h="3636645">
                <a:moveTo>
                  <a:pt x="1977250" y="3632517"/>
                </a:moveTo>
                <a:lnTo>
                  <a:pt x="1976386" y="3619842"/>
                </a:lnTo>
                <a:lnTo>
                  <a:pt x="1989048" y="3618979"/>
                </a:lnTo>
                <a:lnTo>
                  <a:pt x="1989924" y="3631641"/>
                </a:lnTo>
                <a:lnTo>
                  <a:pt x="1977250" y="3632517"/>
                </a:lnTo>
                <a:close/>
              </a:path>
              <a:path w="3706495" h="3636645">
                <a:moveTo>
                  <a:pt x="1951812" y="3634003"/>
                </a:moveTo>
                <a:lnTo>
                  <a:pt x="1951100" y="3621316"/>
                </a:lnTo>
                <a:lnTo>
                  <a:pt x="1963788" y="3620604"/>
                </a:lnTo>
                <a:lnTo>
                  <a:pt x="1964499" y="3633292"/>
                </a:lnTo>
                <a:lnTo>
                  <a:pt x="1951812" y="3634003"/>
                </a:lnTo>
                <a:close/>
              </a:path>
              <a:path w="3706495" h="3636645">
                <a:moveTo>
                  <a:pt x="1926361" y="3635146"/>
                </a:moveTo>
                <a:lnTo>
                  <a:pt x="1925815" y="3622459"/>
                </a:lnTo>
                <a:lnTo>
                  <a:pt x="1938502" y="3621913"/>
                </a:lnTo>
                <a:lnTo>
                  <a:pt x="1939048" y="3634600"/>
                </a:lnTo>
                <a:lnTo>
                  <a:pt x="1926361" y="3635146"/>
                </a:lnTo>
                <a:close/>
              </a:path>
              <a:path w="3706495" h="3636645">
                <a:moveTo>
                  <a:pt x="1900999" y="3635959"/>
                </a:moveTo>
                <a:lnTo>
                  <a:pt x="1900821" y="3635959"/>
                </a:lnTo>
                <a:lnTo>
                  <a:pt x="1900580" y="3623259"/>
                </a:lnTo>
                <a:lnTo>
                  <a:pt x="1913191" y="3622865"/>
                </a:lnTo>
                <a:lnTo>
                  <a:pt x="1913585" y="3635565"/>
                </a:lnTo>
                <a:lnTo>
                  <a:pt x="1900999" y="3635959"/>
                </a:lnTo>
                <a:close/>
              </a:path>
              <a:path w="3706495" h="3636645">
                <a:moveTo>
                  <a:pt x="1875345" y="3636416"/>
                </a:moveTo>
                <a:lnTo>
                  <a:pt x="1875269" y="3623716"/>
                </a:lnTo>
                <a:lnTo>
                  <a:pt x="1876894" y="3623703"/>
                </a:lnTo>
                <a:lnTo>
                  <a:pt x="1887880" y="3623500"/>
                </a:lnTo>
                <a:lnTo>
                  <a:pt x="1888121" y="3636200"/>
                </a:lnTo>
                <a:lnTo>
                  <a:pt x="1877123" y="3636403"/>
                </a:lnTo>
                <a:lnTo>
                  <a:pt x="1875345" y="3636416"/>
                </a:lnTo>
                <a:close/>
              </a:path>
              <a:path w="3706495" h="3636645">
                <a:moveTo>
                  <a:pt x="1849869" y="3636530"/>
                </a:moveTo>
                <a:lnTo>
                  <a:pt x="1849945" y="3623830"/>
                </a:lnTo>
                <a:lnTo>
                  <a:pt x="1862569" y="3623792"/>
                </a:lnTo>
                <a:lnTo>
                  <a:pt x="1862645" y="3636492"/>
                </a:lnTo>
                <a:lnTo>
                  <a:pt x="1849869" y="3636530"/>
                </a:lnTo>
                <a:close/>
              </a:path>
              <a:path w="3706495" h="3636645">
                <a:moveTo>
                  <a:pt x="1837169" y="3636454"/>
                </a:moveTo>
                <a:lnTo>
                  <a:pt x="1824393" y="3636314"/>
                </a:lnTo>
                <a:lnTo>
                  <a:pt x="1824621" y="3623614"/>
                </a:lnTo>
                <a:lnTo>
                  <a:pt x="1837245" y="3623754"/>
                </a:lnTo>
                <a:lnTo>
                  <a:pt x="1837169" y="3636454"/>
                </a:lnTo>
                <a:close/>
              </a:path>
              <a:path w="3706495" h="3636645">
                <a:moveTo>
                  <a:pt x="1811693" y="3636073"/>
                </a:moveTo>
                <a:lnTo>
                  <a:pt x="1805279" y="3635959"/>
                </a:lnTo>
                <a:lnTo>
                  <a:pt x="1798916" y="3635756"/>
                </a:lnTo>
                <a:lnTo>
                  <a:pt x="1799310" y="3623068"/>
                </a:lnTo>
                <a:lnTo>
                  <a:pt x="1805673" y="3623259"/>
                </a:lnTo>
                <a:lnTo>
                  <a:pt x="1811921" y="3623373"/>
                </a:lnTo>
                <a:lnTo>
                  <a:pt x="1811693" y="3636073"/>
                </a:lnTo>
                <a:close/>
              </a:path>
              <a:path w="3706495" h="3636645">
                <a:moveTo>
                  <a:pt x="1786216" y="3635362"/>
                </a:moveTo>
                <a:lnTo>
                  <a:pt x="1781556" y="3635222"/>
                </a:lnTo>
                <a:lnTo>
                  <a:pt x="1773453" y="3634867"/>
                </a:lnTo>
                <a:lnTo>
                  <a:pt x="1773999" y="3622179"/>
                </a:lnTo>
                <a:lnTo>
                  <a:pt x="1782025" y="3622522"/>
                </a:lnTo>
                <a:lnTo>
                  <a:pt x="1786610" y="3622675"/>
                </a:lnTo>
                <a:lnTo>
                  <a:pt x="1786216" y="3635362"/>
                </a:lnTo>
                <a:close/>
              </a:path>
              <a:path w="3706495" h="3636645">
                <a:moveTo>
                  <a:pt x="1760766" y="3634320"/>
                </a:moveTo>
                <a:lnTo>
                  <a:pt x="1748002" y="3633635"/>
                </a:lnTo>
                <a:lnTo>
                  <a:pt x="1748713" y="3620960"/>
                </a:lnTo>
                <a:lnTo>
                  <a:pt x="1758454" y="3621506"/>
                </a:lnTo>
                <a:lnTo>
                  <a:pt x="1761312" y="3621633"/>
                </a:lnTo>
                <a:lnTo>
                  <a:pt x="1760766" y="3634320"/>
                </a:lnTo>
                <a:close/>
              </a:path>
              <a:path w="3706495" h="3636645">
                <a:moveTo>
                  <a:pt x="1735328" y="3632923"/>
                </a:moveTo>
                <a:lnTo>
                  <a:pt x="1734096" y="3632860"/>
                </a:lnTo>
                <a:lnTo>
                  <a:pt x="1722577" y="3632073"/>
                </a:lnTo>
                <a:lnTo>
                  <a:pt x="1723440" y="3619398"/>
                </a:lnTo>
                <a:lnTo>
                  <a:pt x="1736039" y="3620249"/>
                </a:lnTo>
                <a:lnTo>
                  <a:pt x="1735328" y="3632923"/>
                </a:lnTo>
                <a:close/>
              </a:path>
              <a:path w="3706495" h="3636645">
                <a:moveTo>
                  <a:pt x="1709826" y="3631184"/>
                </a:moveTo>
                <a:lnTo>
                  <a:pt x="1697164" y="3630168"/>
                </a:lnTo>
                <a:lnTo>
                  <a:pt x="1698193" y="3617506"/>
                </a:lnTo>
                <a:lnTo>
                  <a:pt x="1710855" y="3618534"/>
                </a:lnTo>
                <a:lnTo>
                  <a:pt x="1709826" y="3631184"/>
                </a:lnTo>
                <a:close/>
              </a:path>
              <a:path w="3706495" h="3636645">
                <a:moveTo>
                  <a:pt x="1684426" y="3629101"/>
                </a:moveTo>
                <a:lnTo>
                  <a:pt x="1671789" y="3627920"/>
                </a:lnTo>
                <a:lnTo>
                  <a:pt x="1672970" y="3615283"/>
                </a:lnTo>
                <a:lnTo>
                  <a:pt x="1685607" y="3616452"/>
                </a:lnTo>
                <a:lnTo>
                  <a:pt x="1684426" y="3629101"/>
                </a:lnTo>
                <a:close/>
              </a:path>
              <a:path w="3706495" h="3636645">
                <a:moveTo>
                  <a:pt x="1659064" y="3626675"/>
                </a:moveTo>
                <a:lnTo>
                  <a:pt x="1646440" y="3625342"/>
                </a:lnTo>
                <a:lnTo>
                  <a:pt x="1647774" y="3612705"/>
                </a:lnTo>
                <a:lnTo>
                  <a:pt x="1660410" y="3614051"/>
                </a:lnTo>
                <a:lnTo>
                  <a:pt x="1659064" y="3626675"/>
                </a:lnTo>
                <a:close/>
              </a:path>
              <a:path w="3706495" h="3636645">
                <a:moveTo>
                  <a:pt x="1633740" y="3623906"/>
                </a:moveTo>
                <a:lnTo>
                  <a:pt x="1621129" y="3622421"/>
                </a:lnTo>
                <a:lnTo>
                  <a:pt x="1622628" y="3609809"/>
                </a:lnTo>
                <a:lnTo>
                  <a:pt x="1635239" y="3611295"/>
                </a:lnTo>
                <a:lnTo>
                  <a:pt x="1633740" y="3623906"/>
                </a:lnTo>
                <a:close/>
              </a:path>
              <a:path w="3706495" h="3636645">
                <a:moveTo>
                  <a:pt x="1608455" y="3620808"/>
                </a:moveTo>
                <a:lnTo>
                  <a:pt x="1595856" y="3619157"/>
                </a:lnTo>
                <a:lnTo>
                  <a:pt x="1597507" y="3606571"/>
                </a:lnTo>
                <a:lnTo>
                  <a:pt x="1610106" y="3608209"/>
                </a:lnTo>
                <a:lnTo>
                  <a:pt x="1608455" y="3620808"/>
                </a:lnTo>
                <a:close/>
              </a:path>
              <a:path w="3706495" h="3636645">
                <a:moveTo>
                  <a:pt x="1583207" y="3617366"/>
                </a:moveTo>
                <a:lnTo>
                  <a:pt x="1570558" y="3615550"/>
                </a:lnTo>
                <a:lnTo>
                  <a:pt x="1572526" y="3602990"/>
                </a:lnTo>
                <a:lnTo>
                  <a:pt x="1585010" y="3604793"/>
                </a:lnTo>
                <a:lnTo>
                  <a:pt x="1583207" y="3617366"/>
                </a:lnTo>
                <a:close/>
              </a:path>
              <a:path w="3706495" h="3636645">
                <a:moveTo>
                  <a:pt x="1558010" y="3613581"/>
                </a:moveTo>
                <a:lnTo>
                  <a:pt x="1547952" y="3612007"/>
                </a:lnTo>
                <a:lnTo>
                  <a:pt x="1545399" y="3611575"/>
                </a:lnTo>
                <a:lnTo>
                  <a:pt x="1547507" y="3599053"/>
                </a:lnTo>
                <a:lnTo>
                  <a:pt x="1549985" y="3599472"/>
                </a:lnTo>
                <a:lnTo>
                  <a:pt x="1559979" y="3601034"/>
                </a:lnTo>
                <a:lnTo>
                  <a:pt x="1558010" y="3613581"/>
                </a:lnTo>
                <a:close/>
              </a:path>
              <a:path w="3706495" h="3636645">
                <a:moveTo>
                  <a:pt x="1532877" y="3609467"/>
                </a:moveTo>
                <a:lnTo>
                  <a:pt x="1525092" y="3608146"/>
                </a:lnTo>
                <a:lnTo>
                  <a:pt x="1520278" y="3607269"/>
                </a:lnTo>
                <a:lnTo>
                  <a:pt x="1522552" y="3594785"/>
                </a:lnTo>
                <a:lnTo>
                  <a:pt x="1527282" y="3595636"/>
                </a:lnTo>
                <a:lnTo>
                  <a:pt x="1534985" y="3596944"/>
                </a:lnTo>
                <a:lnTo>
                  <a:pt x="1532877" y="3609467"/>
                </a:lnTo>
                <a:close/>
              </a:path>
              <a:path w="3706495" h="3636645">
                <a:moveTo>
                  <a:pt x="1507782" y="3605009"/>
                </a:moveTo>
                <a:lnTo>
                  <a:pt x="1502321" y="3604018"/>
                </a:lnTo>
                <a:lnTo>
                  <a:pt x="1495234" y="3602634"/>
                </a:lnTo>
                <a:lnTo>
                  <a:pt x="1497647" y="3590163"/>
                </a:lnTo>
                <a:lnTo>
                  <a:pt x="1504681" y="3591534"/>
                </a:lnTo>
                <a:lnTo>
                  <a:pt x="1510055" y="3592512"/>
                </a:lnTo>
                <a:lnTo>
                  <a:pt x="1507782" y="3605009"/>
                </a:lnTo>
                <a:close/>
              </a:path>
              <a:path w="3706495" h="3636645">
                <a:moveTo>
                  <a:pt x="1482763" y="3600208"/>
                </a:moveTo>
                <a:lnTo>
                  <a:pt x="1479651" y="3599611"/>
                </a:lnTo>
                <a:lnTo>
                  <a:pt x="1470240" y="3597656"/>
                </a:lnTo>
                <a:lnTo>
                  <a:pt x="1472819" y="3585222"/>
                </a:lnTo>
                <a:lnTo>
                  <a:pt x="1482168" y="3587153"/>
                </a:lnTo>
                <a:lnTo>
                  <a:pt x="1485188" y="3587750"/>
                </a:lnTo>
                <a:lnTo>
                  <a:pt x="1482763" y="3600208"/>
                </a:lnTo>
                <a:close/>
              </a:path>
              <a:path w="3706495" h="3636645">
                <a:moveTo>
                  <a:pt x="1457807" y="3595077"/>
                </a:moveTo>
                <a:lnTo>
                  <a:pt x="1445323" y="3592347"/>
                </a:lnTo>
                <a:lnTo>
                  <a:pt x="1448053" y="3579939"/>
                </a:lnTo>
                <a:lnTo>
                  <a:pt x="1460385" y="3582644"/>
                </a:lnTo>
                <a:lnTo>
                  <a:pt x="1457807" y="3595077"/>
                </a:lnTo>
                <a:close/>
              </a:path>
              <a:path w="3706495" h="3636645">
                <a:moveTo>
                  <a:pt x="1432852" y="3589578"/>
                </a:moveTo>
                <a:lnTo>
                  <a:pt x="1420482" y="3586695"/>
                </a:lnTo>
                <a:lnTo>
                  <a:pt x="1423365" y="3574326"/>
                </a:lnTo>
                <a:lnTo>
                  <a:pt x="1435734" y="3577209"/>
                </a:lnTo>
                <a:lnTo>
                  <a:pt x="1432852" y="3589578"/>
                </a:lnTo>
                <a:close/>
              </a:path>
              <a:path w="3706495" h="3636645">
                <a:moveTo>
                  <a:pt x="1408049" y="3583749"/>
                </a:moveTo>
                <a:lnTo>
                  <a:pt x="1395717" y="3580714"/>
                </a:lnTo>
                <a:lnTo>
                  <a:pt x="1398752" y="3568382"/>
                </a:lnTo>
                <a:lnTo>
                  <a:pt x="1411084" y="3571405"/>
                </a:lnTo>
                <a:lnTo>
                  <a:pt x="1408049" y="3583749"/>
                </a:lnTo>
                <a:close/>
              </a:path>
              <a:path w="3706495" h="3636645">
                <a:moveTo>
                  <a:pt x="1383334" y="3577577"/>
                </a:moveTo>
                <a:lnTo>
                  <a:pt x="1371041" y="3574389"/>
                </a:lnTo>
                <a:lnTo>
                  <a:pt x="1374216" y="3562096"/>
                </a:lnTo>
                <a:lnTo>
                  <a:pt x="1386509" y="3565283"/>
                </a:lnTo>
                <a:lnTo>
                  <a:pt x="1383334" y="3577577"/>
                </a:lnTo>
                <a:close/>
              </a:path>
              <a:path w="3706495" h="3636645">
                <a:moveTo>
                  <a:pt x="1358696" y="3571074"/>
                </a:moveTo>
                <a:lnTo>
                  <a:pt x="1346441" y="3567747"/>
                </a:lnTo>
                <a:lnTo>
                  <a:pt x="1349781" y="3555492"/>
                </a:lnTo>
                <a:lnTo>
                  <a:pt x="1362024" y="3558819"/>
                </a:lnTo>
                <a:lnTo>
                  <a:pt x="1358696" y="3571074"/>
                </a:lnTo>
                <a:close/>
              </a:path>
              <a:path w="3706495" h="3636645">
                <a:moveTo>
                  <a:pt x="1334147" y="3564242"/>
                </a:moveTo>
                <a:lnTo>
                  <a:pt x="1323886" y="3561321"/>
                </a:lnTo>
                <a:lnTo>
                  <a:pt x="1321866" y="3560711"/>
                </a:lnTo>
                <a:lnTo>
                  <a:pt x="1325499" y="3548545"/>
                </a:lnTo>
                <a:lnTo>
                  <a:pt x="1327475" y="3549129"/>
                </a:lnTo>
                <a:lnTo>
                  <a:pt x="1337640" y="3552037"/>
                </a:lnTo>
                <a:lnTo>
                  <a:pt x="1334147" y="3564242"/>
                </a:lnTo>
                <a:close/>
              </a:path>
              <a:path w="3706495" h="3636645">
                <a:moveTo>
                  <a:pt x="1309700" y="3557079"/>
                </a:moveTo>
                <a:lnTo>
                  <a:pt x="1302067" y="3554806"/>
                </a:lnTo>
                <a:lnTo>
                  <a:pt x="1297470" y="3553371"/>
                </a:lnTo>
                <a:lnTo>
                  <a:pt x="1301254" y="3541242"/>
                </a:lnTo>
                <a:lnTo>
                  <a:pt x="1305860" y="3542677"/>
                </a:lnTo>
                <a:lnTo>
                  <a:pt x="1313332" y="3544912"/>
                </a:lnTo>
                <a:lnTo>
                  <a:pt x="1309700" y="3557079"/>
                </a:lnTo>
                <a:close/>
              </a:path>
              <a:path w="3706495" h="3636645">
                <a:moveTo>
                  <a:pt x="1285354" y="3549586"/>
                </a:moveTo>
                <a:lnTo>
                  <a:pt x="1280363" y="3548037"/>
                </a:lnTo>
                <a:lnTo>
                  <a:pt x="1273187" y="3545700"/>
                </a:lnTo>
                <a:lnTo>
                  <a:pt x="1277112" y="3533622"/>
                </a:lnTo>
                <a:lnTo>
                  <a:pt x="1284292" y="3535959"/>
                </a:lnTo>
                <a:lnTo>
                  <a:pt x="1289138" y="3537470"/>
                </a:lnTo>
                <a:lnTo>
                  <a:pt x="1285354" y="3549586"/>
                </a:lnTo>
                <a:close/>
              </a:path>
              <a:path w="3706495" h="3636645">
                <a:moveTo>
                  <a:pt x="1261109" y="3541776"/>
                </a:moveTo>
                <a:lnTo>
                  <a:pt x="1258773" y="3541014"/>
                </a:lnTo>
                <a:lnTo>
                  <a:pt x="1248994" y="3537699"/>
                </a:lnTo>
                <a:lnTo>
                  <a:pt x="1253070" y="3525672"/>
                </a:lnTo>
                <a:lnTo>
                  <a:pt x="1262774" y="3528961"/>
                </a:lnTo>
                <a:lnTo>
                  <a:pt x="1265034" y="3529698"/>
                </a:lnTo>
                <a:lnTo>
                  <a:pt x="1261109" y="3541776"/>
                </a:lnTo>
                <a:close/>
              </a:path>
              <a:path w="3706495" h="3636645">
                <a:moveTo>
                  <a:pt x="1236891" y="3533597"/>
                </a:moveTo>
                <a:lnTo>
                  <a:pt x="1224914" y="3529368"/>
                </a:lnTo>
                <a:lnTo>
                  <a:pt x="1229131" y="3517392"/>
                </a:lnTo>
                <a:lnTo>
                  <a:pt x="1241120" y="3521621"/>
                </a:lnTo>
                <a:lnTo>
                  <a:pt x="1236891" y="3533597"/>
                </a:lnTo>
                <a:close/>
              </a:path>
              <a:path w="3706495" h="3636645">
                <a:moveTo>
                  <a:pt x="1212875" y="3525088"/>
                </a:moveTo>
                <a:lnTo>
                  <a:pt x="1200950" y="3520719"/>
                </a:lnTo>
                <a:lnTo>
                  <a:pt x="1205318" y="3508794"/>
                </a:lnTo>
                <a:lnTo>
                  <a:pt x="1217244" y="3513162"/>
                </a:lnTo>
                <a:lnTo>
                  <a:pt x="1212875" y="3525088"/>
                </a:lnTo>
                <a:close/>
              </a:path>
              <a:path w="3706495" h="3636645">
                <a:moveTo>
                  <a:pt x="1188986" y="3516261"/>
                </a:moveTo>
                <a:lnTo>
                  <a:pt x="1177112" y="3511753"/>
                </a:lnTo>
                <a:lnTo>
                  <a:pt x="1181620" y="3499878"/>
                </a:lnTo>
                <a:lnTo>
                  <a:pt x="1193495" y="3504387"/>
                </a:lnTo>
                <a:lnTo>
                  <a:pt x="1188986" y="3516261"/>
                </a:lnTo>
                <a:close/>
              </a:path>
              <a:path w="3706495" h="3636645">
                <a:moveTo>
                  <a:pt x="1165199" y="3507105"/>
                </a:moveTo>
                <a:lnTo>
                  <a:pt x="1153388" y="3502456"/>
                </a:lnTo>
                <a:lnTo>
                  <a:pt x="1158036" y="3490633"/>
                </a:lnTo>
                <a:lnTo>
                  <a:pt x="1169860" y="3495294"/>
                </a:lnTo>
                <a:lnTo>
                  <a:pt x="1165199" y="3507105"/>
                </a:lnTo>
                <a:close/>
              </a:path>
              <a:path w="3706495" h="3636645">
                <a:moveTo>
                  <a:pt x="1141552" y="3497643"/>
                </a:moveTo>
                <a:lnTo>
                  <a:pt x="1129728" y="3492792"/>
                </a:lnTo>
                <a:lnTo>
                  <a:pt x="1134668" y="3481082"/>
                </a:lnTo>
                <a:lnTo>
                  <a:pt x="1136691" y="3481933"/>
                </a:lnTo>
                <a:lnTo>
                  <a:pt x="1146352" y="3485883"/>
                </a:lnTo>
                <a:lnTo>
                  <a:pt x="1141552" y="3497643"/>
                </a:lnTo>
                <a:close/>
              </a:path>
              <a:path w="3706495" h="3636645">
                <a:moveTo>
                  <a:pt x="1118031" y="3487851"/>
                </a:moveTo>
                <a:lnTo>
                  <a:pt x="1111084" y="3484918"/>
                </a:lnTo>
                <a:lnTo>
                  <a:pt x="1106284" y="3482822"/>
                </a:lnTo>
                <a:lnTo>
                  <a:pt x="1111364" y="3471176"/>
                </a:lnTo>
                <a:lnTo>
                  <a:pt x="1116106" y="3473246"/>
                </a:lnTo>
                <a:lnTo>
                  <a:pt x="1122972" y="3476142"/>
                </a:lnTo>
                <a:lnTo>
                  <a:pt x="1118031" y="3487851"/>
                </a:lnTo>
                <a:close/>
              </a:path>
              <a:path w="3706495" h="3636645">
                <a:moveTo>
                  <a:pt x="1094651" y="3477742"/>
                </a:moveTo>
                <a:lnTo>
                  <a:pt x="1090498" y="3475926"/>
                </a:lnTo>
                <a:lnTo>
                  <a:pt x="1082979" y="3472535"/>
                </a:lnTo>
                <a:lnTo>
                  <a:pt x="1088199" y="3460965"/>
                </a:lnTo>
                <a:lnTo>
                  <a:pt x="1095741" y="3464356"/>
                </a:lnTo>
                <a:lnTo>
                  <a:pt x="1099731" y="3466096"/>
                </a:lnTo>
                <a:lnTo>
                  <a:pt x="1094651" y="3477742"/>
                </a:lnTo>
                <a:close/>
              </a:path>
              <a:path w="3706495" h="3636645">
                <a:moveTo>
                  <a:pt x="1071397" y="3467315"/>
                </a:moveTo>
                <a:lnTo>
                  <a:pt x="1070038" y="3466706"/>
                </a:lnTo>
                <a:lnTo>
                  <a:pt x="1059814" y="3461943"/>
                </a:lnTo>
                <a:lnTo>
                  <a:pt x="1065174" y="3450424"/>
                </a:lnTo>
                <a:lnTo>
                  <a:pt x="1076617" y="3455746"/>
                </a:lnTo>
                <a:lnTo>
                  <a:pt x="1071397" y="3467315"/>
                </a:lnTo>
                <a:close/>
              </a:path>
              <a:path w="3706495" h="3636645">
                <a:moveTo>
                  <a:pt x="1048232" y="3456533"/>
                </a:moveTo>
                <a:lnTo>
                  <a:pt x="1036789" y="3451034"/>
                </a:lnTo>
                <a:lnTo>
                  <a:pt x="1042288" y="3439591"/>
                </a:lnTo>
                <a:lnTo>
                  <a:pt x="1053731" y="3445090"/>
                </a:lnTo>
                <a:lnTo>
                  <a:pt x="1048232" y="3456533"/>
                </a:lnTo>
                <a:close/>
              </a:path>
              <a:path w="3706495" h="3636645">
                <a:moveTo>
                  <a:pt x="1025296" y="3445459"/>
                </a:moveTo>
                <a:lnTo>
                  <a:pt x="1013917" y="3439820"/>
                </a:lnTo>
                <a:lnTo>
                  <a:pt x="1019543" y="3428441"/>
                </a:lnTo>
                <a:lnTo>
                  <a:pt x="1030922" y="3434080"/>
                </a:lnTo>
                <a:lnTo>
                  <a:pt x="1025296" y="3445459"/>
                </a:lnTo>
                <a:close/>
              </a:path>
              <a:path w="3706495" h="3636645">
                <a:moveTo>
                  <a:pt x="1002499" y="3434067"/>
                </a:moveTo>
                <a:lnTo>
                  <a:pt x="991196" y="3428301"/>
                </a:lnTo>
                <a:lnTo>
                  <a:pt x="996962" y="3416985"/>
                </a:lnTo>
                <a:lnTo>
                  <a:pt x="1008278" y="3422751"/>
                </a:lnTo>
                <a:lnTo>
                  <a:pt x="1002499" y="3434067"/>
                </a:lnTo>
                <a:close/>
              </a:path>
              <a:path w="3706495" h="3636645">
                <a:moveTo>
                  <a:pt x="979868" y="3422383"/>
                </a:moveTo>
                <a:lnTo>
                  <a:pt x="969822" y="3417100"/>
                </a:lnTo>
                <a:lnTo>
                  <a:pt x="968565" y="3416414"/>
                </a:lnTo>
                <a:lnTo>
                  <a:pt x="974610" y="3405251"/>
                </a:lnTo>
                <a:lnTo>
                  <a:pt x="985774" y="3411131"/>
                </a:lnTo>
                <a:lnTo>
                  <a:pt x="979868" y="3422383"/>
                </a:lnTo>
                <a:close/>
              </a:path>
              <a:path w="3706495" h="3636645">
                <a:moveTo>
                  <a:pt x="957402" y="3410381"/>
                </a:moveTo>
                <a:lnTo>
                  <a:pt x="950201" y="3406482"/>
                </a:lnTo>
                <a:lnTo>
                  <a:pt x="946188" y="3404260"/>
                </a:lnTo>
                <a:lnTo>
                  <a:pt x="952360" y="3393160"/>
                </a:lnTo>
                <a:lnTo>
                  <a:pt x="956380" y="3395395"/>
                </a:lnTo>
                <a:lnTo>
                  <a:pt x="963434" y="3399205"/>
                </a:lnTo>
                <a:lnTo>
                  <a:pt x="957402" y="3410381"/>
                </a:lnTo>
                <a:close/>
              </a:path>
              <a:path w="3706495" h="3636645">
                <a:moveTo>
                  <a:pt x="935088" y="3398075"/>
                </a:moveTo>
                <a:lnTo>
                  <a:pt x="930719" y="3395649"/>
                </a:lnTo>
                <a:lnTo>
                  <a:pt x="923963" y="3391789"/>
                </a:lnTo>
                <a:lnTo>
                  <a:pt x="930275" y="3380765"/>
                </a:lnTo>
                <a:lnTo>
                  <a:pt x="937036" y="3384626"/>
                </a:lnTo>
                <a:lnTo>
                  <a:pt x="941260" y="3386988"/>
                </a:lnTo>
                <a:lnTo>
                  <a:pt x="935088" y="3398075"/>
                </a:lnTo>
                <a:close/>
              </a:path>
              <a:path w="3706495" h="3636645">
                <a:moveTo>
                  <a:pt x="912939" y="3385477"/>
                </a:moveTo>
                <a:lnTo>
                  <a:pt x="911390" y="3384600"/>
                </a:lnTo>
                <a:lnTo>
                  <a:pt x="901915" y="3379025"/>
                </a:lnTo>
                <a:lnTo>
                  <a:pt x="908354" y="3368078"/>
                </a:lnTo>
                <a:lnTo>
                  <a:pt x="917833" y="3373653"/>
                </a:lnTo>
                <a:lnTo>
                  <a:pt x="919251" y="3374453"/>
                </a:lnTo>
                <a:lnTo>
                  <a:pt x="912939" y="3385477"/>
                </a:lnTo>
                <a:close/>
              </a:path>
              <a:path w="3706495" h="3636645">
                <a:moveTo>
                  <a:pt x="890917" y="3372535"/>
                </a:moveTo>
                <a:lnTo>
                  <a:pt x="880046" y="3365957"/>
                </a:lnTo>
                <a:lnTo>
                  <a:pt x="886612" y="3355098"/>
                </a:lnTo>
                <a:lnTo>
                  <a:pt x="897483" y="3361664"/>
                </a:lnTo>
                <a:lnTo>
                  <a:pt x="890917" y="3372535"/>
                </a:lnTo>
                <a:close/>
              </a:path>
              <a:path w="3706495" h="3636645">
                <a:moveTo>
                  <a:pt x="869137" y="3359302"/>
                </a:moveTo>
                <a:lnTo>
                  <a:pt x="858354" y="3352609"/>
                </a:lnTo>
                <a:lnTo>
                  <a:pt x="865047" y="3341814"/>
                </a:lnTo>
                <a:lnTo>
                  <a:pt x="875842" y="3348520"/>
                </a:lnTo>
                <a:lnTo>
                  <a:pt x="869137" y="3359302"/>
                </a:lnTo>
                <a:close/>
              </a:path>
              <a:path w="3706495" h="3636645">
                <a:moveTo>
                  <a:pt x="847547" y="3345789"/>
                </a:moveTo>
                <a:lnTo>
                  <a:pt x="836841" y="3338969"/>
                </a:lnTo>
                <a:lnTo>
                  <a:pt x="843660" y="3328250"/>
                </a:lnTo>
                <a:lnTo>
                  <a:pt x="854379" y="3335083"/>
                </a:lnTo>
                <a:lnTo>
                  <a:pt x="847547" y="3345789"/>
                </a:lnTo>
                <a:close/>
              </a:path>
              <a:path w="3706495" h="3636645">
                <a:moveTo>
                  <a:pt x="826134" y="3331984"/>
                </a:moveTo>
                <a:lnTo>
                  <a:pt x="817029" y="3326028"/>
                </a:lnTo>
                <a:lnTo>
                  <a:pt x="815466" y="3324974"/>
                </a:lnTo>
                <a:lnTo>
                  <a:pt x="822540" y="3314420"/>
                </a:lnTo>
                <a:lnTo>
                  <a:pt x="824058" y="3315436"/>
                </a:lnTo>
                <a:lnTo>
                  <a:pt x="833094" y="3321354"/>
                </a:lnTo>
                <a:lnTo>
                  <a:pt x="826134" y="3331984"/>
                </a:lnTo>
                <a:close/>
              </a:path>
              <a:path w="3706495" h="3636645">
                <a:moveTo>
                  <a:pt x="804913" y="3317887"/>
                </a:moveTo>
                <a:lnTo>
                  <a:pt x="798626" y="3313671"/>
                </a:lnTo>
                <a:lnTo>
                  <a:pt x="794346" y="3310712"/>
                </a:lnTo>
                <a:lnTo>
                  <a:pt x="801547" y="3300260"/>
                </a:lnTo>
                <a:lnTo>
                  <a:pt x="805772" y="3303168"/>
                </a:lnTo>
                <a:lnTo>
                  <a:pt x="811999" y="3307346"/>
                </a:lnTo>
                <a:lnTo>
                  <a:pt x="804913" y="3317887"/>
                </a:lnTo>
                <a:close/>
              </a:path>
              <a:path w="3706495" h="3636645">
                <a:moveTo>
                  <a:pt x="783882" y="3303511"/>
                </a:moveTo>
                <a:lnTo>
                  <a:pt x="780376" y="3301098"/>
                </a:lnTo>
                <a:lnTo>
                  <a:pt x="773430" y="3296183"/>
                </a:lnTo>
                <a:lnTo>
                  <a:pt x="780757" y="3285807"/>
                </a:lnTo>
                <a:lnTo>
                  <a:pt x="787650" y="3290684"/>
                </a:lnTo>
                <a:lnTo>
                  <a:pt x="791095" y="3293059"/>
                </a:lnTo>
                <a:lnTo>
                  <a:pt x="783882" y="3303511"/>
                </a:lnTo>
                <a:close/>
              </a:path>
              <a:path w="3706495" h="3636645">
                <a:moveTo>
                  <a:pt x="763054" y="3288855"/>
                </a:moveTo>
                <a:lnTo>
                  <a:pt x="762292" y="3288322"/>
                </a:lnTo>
                <a:lnTo>
                  <a:pt x="752703" y="3281362"/>
                </a:lnTo>
                <a:lnTo>
                  <a:pt x="760158" y="3271075"/>
                </a:lnTo>
                <a:lnTo>
                  <a:pt x="770382" y="3278479"/>
                </a:lnTo>
                <a:lnTo>
                  <a:pt x="763054" y="3288855"/>
                </a:lnTo>
                <a:close/>
              </a:path>
              <a:path w="3706495" h="3636645">
                <a:moveTo>
                  <a:pt x="742378" y="3273844"/>
                </a:moveTo>
                <a:lnTo>
                  <a:pt x="732180" y="3266274"/>
                </a:lnTo>
                <a:lnTo>
                  <a:pt x="739749" y="3256076"/>
                </a:lnTo>
                <a:lnTo>
                  <a:pt x="749947" y="3263646"/>
                </a:lnTo>
                <a:lnTo>
                  <a:pt x="742378" y="3273844"/>
                </a:lnTo>
                <a:close/>
              </a:path>
              <a:path w="3706495" h="3636645">
                <a:moveTo>
                  <a:pt x="721969" y="3258591"/>
                </a:moveTo>
                <a:lnTo>
                  <a:pt x="711860" y="3250895"/>
                </a:lnTo>
                <a:lnTo>
                  <a:pt x="719556" y="3240798"/>
                </a:lnTo>
                <a:lnTo>
                  <a:pt x="729665" y="3248494"/>
                </a:lnTo>
                <a:lnTo>
                  <a:pt x="721969" y="3258591"/>
                </a:lnTo>
                <a:close/>
              </a:path>
              <a:path w="3706495" h="3636645">
                <a:moveTo>
                  <a:pt x="701763" y="3243072"/>
                </a:moveTo>
                <a:lnTo>
                  <a:pt x="691756" y="3235261"/>
                </a:lnTo>
                <a:lnTo>
                  <a:pt x="699566" y="3225253"/>
                </a:lnTo>
                <a:lnTo>
                  <a:pt x="709587" y="3233064"/>
                </a:lnTo>
                <a:lnTo>
                  <a:pt x="701763" y="3243072"/>
                </a:lnTo>
                <a:close/>
              </a:path>
              <a:path w="3706495" h="3636645">
                <a:moveTo>
                  <a:pt x="681774" y="3227285"/>
                </a:moveTo>
                <a:lnTo>
                  <a:pt x="674369" y="3221355"/>
                </a:lnTo>
                <a:lnTo>
                  <a:pt x="671830" y="3219272"/>
                </a:lnTo>
                <a:lnTo>
                  <a:pt x="679881" y="3209442"/>
                </a:lnTo>
                <a:lnTo>
                  <a:pt x="682360" y="3211487"/>
                </a:lnTo>
                <a:lnTo>
                  <a:pt x="689711" y="3217367"/>
                </a:lnTo>
                <a:lnTo>
                  <a:pt x="681774" y="3227285"/>
                </a:lnTo>
                <a:close/>
              </a:path>
              <a:path w="3706495" h="3636645">
                <a:moveTo>
                  <a:pt x="662000" y="3211220"/>
                </a:moveTo>
                <a:lnTo>
                  <a:pt x="657301" y="3207359"/>
                </a:lnTo>
                <a:lnTo>
                  <a:pt x="652170" y="3203054"/>
                </a:lnTo>
                <a:lnTo>
                  <a:pt x="660336" y="3193338"/>
                </a:lnTo>
                <a:lnTo>
                  <a:pt x="665421" y="3197593"/>
                </a:lnTo>
                <a:lnTo>
                  <a:pt x="670051" y="3201390"/>
                </a:lnTo>
                <a:lnTo>
                  <a:pt x="662000" y="3211220"/>
                </a:lnTo>
                <a:close/>
              </a:path>
              <a:path w="3706495" h="3636645">
                <a:moveTo>
                  <a:pt x="642442" y="3194888"/>
                </a:moveTo>
                <a:lnTo>
                  <a:pt x="640397" y="3193173"/>
                </a:lnTo>
                <a:lnTo>
                  <a:pt x="632739" y="3186582"/>
                </a:lnTo>
                <a:lnTo>
                  <a:pt x="641019" y="3176955"/>
                </a:lnTo>
                <a:lnTo>
                  <a:pt x="648687" y="3183547"/>
                </a:lnTo>
                <a:lnTo>
                  <a:pt x="650608" y="3185160"/>
                </a:lnTo>
                <a:lnTo>
                  <a:pt x="642442" y="3194888"/>
                </a:lnTo>
                <a:close/>
              </a:path>
              <a:path w="3706495" h="3636645">
                <a:moveTo>
                  <a:pt x="623062" y="3178251"/>
                </a:moveTo>
                <a:lnTo>
                  <a:pt x="613537" y="3169856"/>
                </a:lnTo>
                <a:lnTo>
                  <a:pt x="621931" y="3160318"/>
                </a:lnTo>
                <a:lnTo>
                  <a:pt x="631456" y="3168713"/>
                </a:lnTo>
                <a:lnTo>
                  <a:pt x="623062" y="3178251"/>
                </a:lnTo>
                <a:close/>
              </a:path>
              <a:path w="3706495" h="3636645">
                <a:moveTo>
                  <a:pt x="603986" y="3161372"/>
                </a:moveTo>
                <a:lnTo>
                  <a:pt x="594550" y="3152863"/>
                </a:lnTo>
                <a:lnTo>
                  <a:pt x="603059" y="3143427"/>
                </a:lnTo>
                <a:lnTo>
                  <a:pt x="612495" y="3151936"/>
                </a:lnTo>
                <a:lnTo>
                  <a:pt x="603986" y="3161372"/>
                </a:lnTo>
                <a:close/>
              </a:path>
              <a:path w="3706495" h="3636645">
                <a:moveTo>
                  <a:pt x="585127" y="3144227"/>
                </a:moveTo>
                <a:lnTo>
                  <a:pt x="575805" y="3135604"/>
                </a:lnTo>
                <a:lnTo>
                  <a:pt x="584428" y="3126282"/>
                </a:lnTo>
                <a:lnTo>
                  <a:pt x="593750" y="3134906"/>
                </a:lnTo>
                <a:lnTo>
                  <a:pt x="585127" y="3144227"/>
                </a:lnTo>
                <a:close/>
              </a:path>
              <a:path w="3706495" h="3636645">
                <a:moveTo>
                  <a:pt x="566508" y="3126841"/>
                </a:moveTo>
                <a:lnTo>
                  <a:pt x="558584" y="3119335"/>
                </a:lnTo>
                <a:lnTo>
                  <a:pt x="557250" y="3118040"/>
                </a:lnTo>
                <a:lnTo>
                  <a:pt x="566089" y="3108921"/>
                </a:lnTo>
                <a:lnTo>
                  <a:pt x="567426" y="3110217"/>
                </a:lnTo>
                <a:lnTo>
                  <a:pt x="575246" y="3117621"/>
                </a:lnTo>
                <a:lnTo>
                  <a:pt x="566508" y="3126841"/>
                </a:lnTo>
                <a:close/>
              </a:path>
              <a:path w="3706495" h="3636645">
                <a:moveTo>
                  <a:pt x="548132" y="3109201"/>
                </a:moveTo>
                <a:lnTo>
                  <a:pt x="542772" y="3104007"/>
                </a:lnTo>
                <a:lnTo>
                  <a:pt x="539000" y="3100260"/>
                </a:lnTo>
                <a:lnTo>
                  <a:pt x="547954" y="3091256"/>
                </a:lnTo>
                <a:lnTo>
                  <a:pt x="551674" y="3094939"/>
                </a:lnTo>
                <a:lnTo>
                  <a:pt x="556971" y="3100082"/>
                </a:lnTo>
                <a:lnTo>
                  <a:pt x="548132" y="3109201"/>
                </a:lnTo>
                <a:close/>
              </a:path>
              <a:path w="3706495" h="3636645">
                <a:moveTo>
                  <a:pt x="529996" y="3091319"/>
                </a:moveTo>
                <a:lnTo>
                  <a:pt x="527151" y="3088487"/>
                </a:lnTo>
                <a:lnTo>
                  <a:pt x="521004" y="3082239"/>
                </a:lnTo>
                <a:lnTo>
                  <a:pt x="530059" y="3073336"/>
                </a:lnTo>
                <a:lnTo>
                  <a:pt x="536156" y="3079534"/>
                </a:lnTo>
                <a:lnTo>
                  <a:pt x="538937" y="3082302"/>
                </a:lnTo>
                <a:lnTo>
                  <a:pt x="529996" y="3091319"/>
                </a:lnTo>
                <a:close/>
              </a:path>
              <a:path w="3706495" h="3636645">
                <a:moveTo>
                  <a:pt x="512102" y="3073184"/>
                </a:moveTo>
                <a:lnTo>
                  <a:pt x="503274" y="3064002"/>
                </a:lnTo>
                <a:lnTo>
                  <a:pt x="512406" y="3055175"/>
                </a:lnTo>
                <a:lnTo>
                  <a:pt x="520816" y="3063938"/>
                </a:lnTo>
                <a:lnTo>
                  <a:pt x="521157" y="3064281"/>
                </a:lnTo>
                <a:lnTo>
                  <a:pt x="512102" y="3073184"/>
                </a:lnTo>
                <a:close/>
              </a:path>
              <a:path w="3706495" h="3636645">
                <a:moveTo>
                  <a:pt x="494423" y="3054731"/>
                </a:moveTo>
                <a:lnTo>
                  <a:pt x="485736" y="3045472"/>
                </a:lnTo>
                <a:lnTo>
                  <a:pt x="494995" y="3036785"/>
                </a:lnTo>
                <a:lnTo>
                  <a:pt x="503681" y="3046044"/>
                </a:lnTo>
                <a:lnTo>
                  <a:pt x="494423" y="3054731"/>
                </a:lnTo>
                <a:close/>
              </a:path>
              <a:path w="3706495" h="3636645">
                <a:moveTo>
                  <a:pt x="477050" y="3036100"/>
                </a:moveTo>
                <a:lnTo>
                  <a:pt x="468477" y="3026727"/>
                </a:lnTo>
                <a:lnTo>
                  <a:pt x="477850" y="3018155"/>
                </a:lnTo>
                <a:lnTo>
                  <a:pt x="486422" y="3027527"/>
                </a:lnTo>
                <a:lnTo>
                  <a:pt x="477050" y="3036100"/>
                </a:lnTo>
                <a:close/>
              </a:path>
              <a:path w="3706495" h="3636645">
                <a:moveTo>
                  <a:pt x="459943" y="3017227"/>
                </a:moveTo>
                <a:lnTo>
                  <a:pt x="451891" y="3008223"/>
                </a:lnTo>
                <a:lnTo>
                  <a:pt x="451434" y="3007690"/>
                </a:lnTo>
                <a:lnTo>
                  <a:pt x="461009" y="2999346"/>
                </a:lnTo>
                <a:lnTo>
                  <a:pt x="461422" y="2999816"/>
                </a:lnTo>
                <a:lnTo>
                  <a:pt x="469417" y="3008757"/>
                </a:lnTo>
                <a:lnTo>
                  <a:pt x="459943" y="3017227"/>
                </a:lnTo>
                <a:close/>
              </a:path>
              <a:path w="3706495" h="3636645">
                <a:moveTo>
                  <a:pt x="443090" y="2998127"/>
                </a:moveTo>
                <a:lnTo>
                  <a:pt x="437426" y="2991637"/>
                </a:lnTo>
                <a:lnTo>
                  <a:pt x="434720" y="2988462"/>
                </a:lnTo>
                <a:lnTo>
                  <a:pt x="444398" y="2980232"/>
                </a:lnTo>
                <a:lnTo>
                  <a:pt x="447108" y="2983407"/>
                </a:lnTo>
                <a:lnTo>
                  <a:pt x="452653" y="2989770"/>
                </a:lnTo>
                <a:lnTo>
                  <a:pt x="443090" y="2998127"/>
                </a:lnTo>
                <a:close/>
              </a:path>
              <a:path w="3706495" h="3636645">
                <a:moveTo>
                  <a:pt x="426491" y="2978785"/>
                </a:moveTo>
                <a:lnTo>
                  <a:pt x="423163" y="2974886"/>
                </a:lnTo>
                <a:lnTo>
                  <a:pt x="418287" y="2969006"/>
                </a:lnTo>
                <a:lnTo>
                  <a:pt x="428053" y="2960890"/>
                </a:lnTo>
                <a:lnTo>
                  <a:pt x="432946" y="2966770"/>
                </a:lnTo>
                <a:lnTo>
                  <a:pt x="436168" y="2970555"/>
                </a:lnTo>
                <a:lnTo>
                  <a:pt x="426491" y="2978785"/>
                </a:lnTo>
                <a:close/>
              </a:path>
              <a:path w="3706495" h="3636645">
                <a:moveTo>
                  <a:pt x="410159" y="2959239"/>
                </a:moveTo>
                <a:lnTo>
                  <a:pt x="409105" y="2957969"/>
                </a:lnTo>
                <a:lnTo>
                  <a:pt x="402107" y="2949321"/>
                </a:lnTo>
                <a:lnTo>
                  <a:pt x="411962" y="2941332"/>
                </a:lnTo>
                <a:lnTo>
                  <a:pt x="418975" y="2949968"/>
                </a:lnTo>
                <a:lnTo>
                  <a:pt x="419938" y="2951124"/>
                </a:lnTo>
                <a:lnTo>
                  <a:pt x="410159" y="2959239"/>
                </a:lnTo>
                <a:close/>
              </a:path>
              <a:path w="3706495" h="3636645">
                <a:moveTo>
                  <a:pt x="394068" y="2939389"/>
                </a:moveTo>
                <a:lnTo>
                  <a:pt x="386194" y="2929432"/>
                </a:lnTo>
                <a:lnTo>
                  <a:pt x="396151" y="2921546"/>
                </a:lnTo>
                <a:lnTo>
                  <a:pt x="404037" y="2931502"/>
                </a:lnTo>
                <a:lnTo>
                  <a:pt x="394068" y="2939389"/>
                </a:lnTo>
                <a:close/>
              </a:path>
              <a:path w="3706495" h="3636645">
                <a:moveTo>
                  <a:pt x="378320" y="2919361"/>
                </a:moveTo>
                <a:lnTo>
                  <a:pt x="370560" y="2909316"/>
                </a:lnTo>
                <a:lnTo>
                  <a:pt x="380606" y="2901556"/>
                </a:lnTo>
                <a:lnTo>
                  <a:pt x="388365" y="2911602"/>
                </a:lnTo>
                <a:lnTo>
                  <a:pt x="378320" y="2919361"/>
                </a:lnTo>
                <a:close/>
              </a:path>
              <a:path w="3706495" h="3636645">
                <a:moveTo>
                  <a:pt x="362838" y="2899130"/>
                </a:moveTo>
                <a:lnTo>
                  <a:pt x="355193" y="2888983"/>
                </a:lnTo>
                <a:lnTo>
                  <a:pt x="365340" y="2881350"/>
                </a:lnTo>
                <a:lnTo>
                  <a:pt x="372986" y="2891497"/>
                </a:lnTo>
                <a:lnTo>
                  <a:pt x="362838" y="2899130"/>
                </a:lnTo>
                <a:close/>
              </a:path>
              <a:path w="3706495" h="3636645">
                <a:moveTo>
                  <a:pt x="347637" y="2878696"/>
                </a:moveTo>
                <a:lnTo>
                  <a:pt x="341896" y="2870873"/>
                </a:lnTo>
                <a:lnTo>
                  <a:pt x="340106" y="2868371"/>
                </a:lnTo>
                <a:lnTo>
                  <a:pt x="350431" y="2860979"/>
                </a:lnTo>
                <a:lnTo>
                  <a:pt x="352176" y="2863418"/>
                </a:lnTo>
                <a:lnTo>
                  <a:pt x="357873" y="2871177"/>
                </a:lnTo>
                <a:lnTo>
                  <a:pt x="347637" y="2878696"/>
                </a:lnTo>
                <a:close/>
              </a:path>
              <a:path w="3706495" h="3636645">
                <a:moveTo>
                  <a:pt x="332714" y="2858046"/>
                </a:moveTo>
                <a:lnTo>
                  <a:pt x="329082" y="2852966"/>
                </a:lnTo>
                <a:lnTo>
                  <a:pt x="325335" y="2847606"/>
                </a:lnTo>
                <a:lnTo>
                  <a:pt x="335762" y="2840342"/>
                </a:lnTo>
                <a:lnTo>
                  <a:pt x="339503" y="2845701"/>
                </a:lnTo>
                <a:lnTo>
                  <a:pt x="343039" y="2850654"/>
                </a:lnTo>
                <a:lnTo>
                  <a:pt x="332714" y="2858046"/>
                </a:lnTo>
                <a:close/>
              </a:path>
              <a:path w="3706495" h="3636645">
                <a:moveTo>
                  <a:pt x="318071" y="2837192"/>
                </a:moveTo>
                <a:lnTo>
                  <a:pt x="316483" y="2834906"/>
                </a:lnTo>
                <a:lnTo>
                  <a:pt x="310870" y="2826639"/>
                </a:lnTo>
                <a:lnTo>
                  <a:pt x="321373" y="2819501"/>
                </a:lnTo>
                <a:lnTo>
                  <a:pt x="326993" y="2827769"/>
                </a:lnTo>
                <a:lnTo>
                  <a:pt x="328498" y="2829928"/>
                </a:lnTo>
                <a:lnTo>
                  <a:pt x="318071" y="2837192"/>
                </a:lnTo>
                <a:close/>
              </a:path>
              <a:path w="3706495" h="3636645">
                <a:moveTo>
                  <a:pt x="303695" y="2816072"/>
                </a:moveTo>
                <a:lnTo>
                  <a:pt x="296684" y="2805480"/>
                </a:lnTo>
                <a:lnTo>
                  <a:pt x="307263" y="2798470"/>
                </a:lnTo>
                <a:lnTo>
                  <a:pt x="314286" y="2809062"/>
                </a:lnTo>
                <a:lnTo>
                  <a:pt x="303695" y="2816072"/>
                </a:lnTo>
                <a:close/>
              </a:path>
              <a:path w="3706495" h="3636645">
                <a:moveTo>
                  <a:pt x="289674" y="2794800"/>
                </a:moveTo>
                <a:lnTo>
                  <a:pt x="282790" y="2784132"/>
                </a:lnTo>
                <a:lnTo>
                  <a:pt x="293458" y="2777248"/>
                </a:lnTo>
                <a:lnTo>
                  <a:pt x="300342" y="2787916"/>
                </a:lnTo>
                <a:lnTo>
                  <a:pt x="289674" y="2794800"/>
                </a:lnTo>
                <a:close/>
              </a:path>
              <a:path w="3706495" h="3636645">
                <a:moveTo>
                  <a:pt x="275945" y="2773337"/>
                </a:moveTo>
                <a:lnTo>
                  <a:pt x="269189" y="2762580"/>
                </a:lnTo>
                <a:lnTo>
                  <a:pt x="279946" y="2755823"/>
                </a:lnTo>
                <a:lnTo>
                  <a:pt x="286702" y="2766580"/>
                </a:lnTo>
                <a:lnTo>
                  <a:pt x="275945" y="2773337"/>
                </a:lnTo>
                <a:close/>
              </a:path>
              <a:path w="3706495" h="3636645">
                <a:moveTo>
                  <a:pt x="262508" y="2751683"/>
                </a:moveTo>
                <a:lnTo>
                  <a:pt x="256781" y="2742311"/>
                </a:lnTo>
                <a:lnTo>
                  <a:pt x="255866" y="2740774"/>
                </a:lnTo>
                <a:lnTo>
                  <a:pt x="266788" y="2734284"/>
                </a:lnTo>
                <a:lnTo>
                  <a:pt x="267665" y="2735757"/>
                </a:lnTo>
                <a:lnTo>
                  <a:pt x="273342" y="2745066"/>
                </a:lnTo>
                <a:lnTo>
                  <a:pt x="262508" y="2751683"/>
                </a:lnTo>
                <a:close/>
              </a:path>
              <a:path w="3706495" h="3636645">
                <a:moveTo>
                  <a:pt x="249377" y="2729852"/>
                </a:moveTo>
                <a:lnTo>
                  <a:pt x="245516" y="2723349"/>
                </a:lnTo>
                <a:lnTo>
                  <a:pt x="242912" y="2718841"/>
                </a:lnTo>
                <a:lnTo>
                  <a:pt x="253898" y="2712478"/>
                </a:lnTo>
                <a:lnTo>
                  <a:pt x="256521" y="2716999"/>
                </a:lnTo>
                <a:lnTo>
                  <a:pt x="260299" y="2723362"/>
                </a:lnTo>
                <a:lnTo>
                  <a:pt x="249377" y="2729852"/>
                </a:lnTo>
                <a:close/>
              </a:path>
              <a:path w="3706495" h="3636645">
                <a:moveTo>
                  <a:pt x="236550" y="2707843"/>
                </a:moveTo>
                <a:lnTo>
                  <a:pt x="234467" y="2704236"/>
                </a:lnTo>
                <a:lnTo>
                  <a:pt x="230250" y="2696730"/>
                </a:lnTo>
                <a:lnTo>
                  <a:pt x="241325" y="2690507"/>
                </a:lnTo>
                <a:lnTo>
                  <a:pt x="245506" y="2697949"/>
                </a:lnTo>
                <a:lnTo>
                  <a:pt x="247548" y="2701493"/>
                </a:lnTo>
                <a:lnTo>
                  <a:pt x="236550" y="2707843"/>
                </a:lnTo>
                <a:close/>
              </a:path>
              <a:path w="3706495" h="3636645">
                <a:moveTo>
                  <a:pt x="224027" y="2685656"/>
                </a:moveTo>
                <a:lnTo>
                  <a:pt x="217906" y="2674442"/>
                </a:lnTo>
                <a:lnTo>
                  <a:pt x="229057" y="2668358"/>
                </a:lnTo>
                <a:lnTo>
                  <a:pt x="234775" y="2678836"/>
                </a:lnTo>
                <a:lnTo>
                  <a:pt x="235102" y="2679433"/>
                </a:lnTo>
                <a:lnTo>
                  <a:pt x="224027" y="2685656"/>
                </a:lnTo>
                <a:close/>
              </a:path>
              <a:path w="3706495" h="3636645">
                <a:moveTo>
                  <a:pt x="211810" y="2663215"/>
                </a:moveTo>
                <a:lnTo>
                  <a:pt x="205866" y="2651988"/>
                </a:lnTo>
                <a:lnTo>
                  <a:pt x="217081" y="2646045"/>
                </a:lnTo>
                <a:lnTo>
                  <a:pt x="223037" y="2657259"/>
                </a:lnTo>
                <a:lnTo>
                  <a:pt x="211810" y="2663215"/>
                </a:lnTo>
                <a:close/>
              </a:path>
              <a:path w="3706495" h="3636645">
                <a:moveTo>
                  <a:pt x="199948" y="2640660"/>
                </a:moveTo>
                <a:lnTo>
                  <a:pt x="194144" y="2629369"/>
                </a:lnTo>
                <a:lnTo>
                  <a:pt x="205435" y="2623566"/>
                </a:lnTo>
                <a:lnTo>
                  <a:pt x="211239" y="2634856"/>
                </a:lnTo>
                <a:lnTo>
                  <a:pt x="199948" y="2640660"/>
                </a:lnTo>
                <a:close/>
              </a:path>
              <a:path w="3706495" h="3636645">
                <a:moveTo>
                  <a:pt x="188404" y="2617952"/>
                </a:moveTo>
                <a:lnTo>
                  <a:pt x="182702" y="2606522"/>
                </a:lnTo>
                <a:lnTo>
                  <a:pt x="194132" y="2600985"/>
                </a:lnTo>
                <a:lnTo>
                  <a:pt x="199770" y="2612288"/>
                </a:lnTo>
                <a:lnTo>
                  <a:pt x="188404" y="2617952"/>
                </a:lnTo>
                <a:close/>
              </a:path>
              <a:path w="3706495" h="3636645">
                <a:moveTo>
                  <a:pt x="177164" y="2595079"/>
                </a:moveTo>
                <a:lnTo>
                  <a:pt x="173088" y="2586647"/>
                </a:lnTo>
                <a:lnTo>
                  <a:pt x="171640" y="2583561"/>
                </a:lnTo>
                <a:lnTo>
                  <a:pt x="183146" y="2578176"/>
                </a:lnTo>
                <a:lnTo>
                  <a:pt x="184564" y="2581186"/>
                </a:lnTo>
                <a:lnTo>
                  <a:pt x="188607" y="2589555"/>
                </a:lnTo>
                <a:lnTo>
                  <a:pt x="177164" y="2595079"/>
                </a:lnTo>
                <a:close/>
              </a:path>
              <a:path w="3706495" h="3636645">
                <a:moveTo>
                  <a:pt x="166255" y="2572054"/>
                </a:moveTo>
                <a:lnTo>
                  <a:pt x="163690" y="2566568"/>
                </a:lnTo>
                <a:lnTo>
                  <a:pt x="160921" y="2560447"/>
                </a:lnTo>
                <a:lnTo>
                  <a:pt x="172478" y="2555214"/>
                </a:lnTo>
                <a:lnTo>
                  <a:pt x="175231" y="2561259"/>
                </a:lnTo>
                <a:lnTo>
                  <a:pt x="177761" y="2566670"/>
                </a:lnTo>
                <a:lnTo>
                  <a:pt x="166255" y="2572054"/>
                </a:lnTo>
                <a:close/>
              </a:path>
              <a:path w="3706495" h="3636645">
                <a:moveTo>
                  <a:pt x="155676" y="2548890"/>
                </a:moveTo>
                <a:lnTo>
                  <a:pt x="154533" y="2546362"/>
                </a:lnTo>
                <a:lnTo>
                  <a:pt x="150507" y="2537193"/>
                </a:lnTo>
                <a:lnTo>
                  <a:pt x="162140" y="2532100"/>
                </a:lnTo>
                <a:lnTo>
                  <a:pt x="166133" y="2541193"/>
                </a:lnTo>
                <a:lnTo>
                  <a:pt x="167233" y="2543644"/>
                </a:lnTo>
                <a:lnTo>
                  <a:pt x="155676" y="2548890"/>
                </a:lnTo>
                <a:close/>
              </a:path>
              <a:path w="3706495" h="3636645">
                <a:moveTo>
                  <a:pt x="145389" y="2525496"/>
                </a:moveTo>
                <a:lnTo>
                  <a:pt x="140436" y="2513799"/>
                </a:lnTo>
                <a:lnTo>
                  <a:pt x="152120" y="2508846"/>
                </a:lnTo>
                <a:lnTo>
                  <a:pt x="157073" y="2520530"/>
                </a:lnTo>
                <a:lnTo>
                  <a:pt x="145389" y="2525496"/>
                </a:lnTo>
                <a:close/>
              </a:path>
              <a:path w="3706495" h="3636645">
                <a:moveTo>
                  <a:pt x="135483" y="2502014"/>
                </a:moveTo>
                <a:lnTo>
                  <a:pt x="130682" y="2490254"/>
                </a:lnTo>
                <a:lnTo>
                  <a:pt x="142430" y="2485453"/>
                </a:lnTo>
                <a:lnTo>
                  <a:pt x="147243" y="2497201"/>
                </a:lnTo>
                <a:lnTo>
                  <a:pt x="135483" y="2502014"/>
                </a:lnTo>
                <a:close/>
              </a:path>
              <a:path w="3706495" h="3636645">
                <a:moveTo>
                  <a:pt x="125920" y="2478392"/>
                </a:moveTo>
                <a:lnTo>
                  <a:pt x="121259" y="2466581"/>
                </a:lnTo>
                <a:lnTo>
                  <a:pt x="133070" y="2461920"/>
                </a:lnTo>
                <a:lnTo>
                  <a:pt x="137731" y="2473731"/>
                </a:lnTo>
                <a:lnTo>
                  <a:pt x="125920" y="2478392"/>
                </a:lnTo>
                <a:close/>
              </a:path>
              <a:path w="3706495" h="3636645">
                <a:moveTo>
                  <a:pt x="116687" y="2454656"/>
                </a:moveTo>
                <a:lnTo>
                  <a:pt x="112153" y="2442705"/>
                </a:lnTo>
                <a:lnTo>
                  <a:pt x="124078" y="2438336"/>
                </a:lnTo>
                <a:lnTo>
                  <a:pt x="124334" y="2439022"/>
                </a:lnTo>
                <a:lnTo>
                  <a:pt x="128562" y="2450134"/>
                </a:lnTo>
                <a:lnTo>
                  <a:pt x="116687" y="2454656"/>
                </a:lnTo>
                <a:close/>
              </a:path>
              <a:path w="3706495" h="3636645">
                <a:moveTo>
                  <a:pt x="107784" y="2430780"/>
                </a:moveTo>
                <a:lnTo>
                  <a:pt x="104762" y="2422512"/>
                </a:lnTo>
                <a:lnTo>
                  <a:pt x="103441" y="2418753"/>
                </a:lnTo>
                <a:lnTo>
                  <a:pt x="115430" y="2414536"/>
                </a:lnTo>
                <a:lnTo>
                  <a:pt x="116740" y="2418295"/>
                </a:lnTo>
                <a:lnTo>
                  <a:pt x="119710" y="2426411"/>
                </a:lnTo>
                <a:lnTo>
                  <a:pt x="107784" y="2430780"/>
                </a:lnTo>
                <a:close/>
              </a:path>
              <a:path w="3706495" h="3636645">
                <a:moveTo>
                  <a:pt x="99225" y="2406777"/>
                </a:moveTo>
                <a:lnTo>
                  <a:pt x="97345" y="2401443"/>
                </a:lnTo>
                <a:lnTo>
                  <a:pt x="95072" y="2394699"/>
                </a:lnTo>
                <a:lnTo>
                  <a:pt x="107099" y="2390635"/>
                </a:lnTo>
                <a:lnTo>
                  <a:pt x="109386" y="2397379"/>
                </a:lnTo>
                <a:lnTo>
                  <a:pt x="111213" y="2402560"/>
                </a:lnTo>
                <a:lnTo>
                  <a:pt x="99225" y="2406777"/>
                </a:lnTo>
                <a:close/>
              </a:path>
              <a:path w="3706495" h="3636645">
                <a:moveTo>
                  <a:pt x="91008" y="2382659"/>
                </a:moveTo>
                <a:lnTo>
                  <a:pt x="90195" y="2380259"/>
                </a:lnTo>
                <a:lnTo>
                  <a:pt x="87033" y="2370518"/>
                </a:lnTo>
                <a:lnTo>
                  <a:pt x="99123" y="2366606"/>
                </a:lnTo>
                <a:lnTo>
                  <a:pt x="102248" y="2376271"/>
                </a:lnTo>
                <a:lnTo>
                  <a:pt x="103035" y="2378595"/>
                </a:lnTo>
                <a:lnTo>
                  <a:pt x="91008" y="2382659"/>
                </a:lnTo>
                <a:close/>
              </a:path>
              <a:path w="3706495" h="3636645">
                <a:moveTo>
                  <a:pt x="83108" y="2358351"/>
                </a:moveTo>
                <a:lnTo>
                  <a:pt x="79349" y="2346223"/>
                </a:lnTo>
                <a:lnTo>
                  <a:pt x="91478" y="2342464"/>
                </a:lnTo>
                <a:lnTo>
                  <a:pt x="95237" y="2354592"/>
                </a:lnTo>
                <a:lnTo>
                  <a:pt x="83108" y="2358351"/>
                </a:lnTo>
                <a:close/>
              </a:path>
              <a:path w="3706495" h="3636645">
                <a:moveTo>
                  <a:pt x="75603" y="2334006"/>
                </a:moveTo>
                <a:lnTo>
                  <a:pt x="71996" y="2321826"/>
                </a:lnTo>
                <a:lnTo>
                  <a:pt x="84175" y="2318219"/>
                </a:lnTo>
                <a:lnTo>
                  <a:pt x="87782" y="2330399"/>
                </a:lnTo>
                <a:lnTo>
                  <a:pt x="75603" y="2334006"/>
                </a:lnTo>
                <a:close/>
              </a:path>
              <a:path w="3706495" h="3636645">
                <a:moveTo>
                  <a:pt x="68452" y="2309545"/>
                </a:moveTo>
                <a:lnTo>
                  <a:pt x="64998" y="2297328"/>
                </a:lnTo>
                <a:lnTo>
                  <a:pt x="77215" y="2293874"/>
                </a:lnTo>
                <a:lnTo>
                  <a:pt x="80670" y="2306091"/>
                </a:lnTo>
                <a:lnTo>
                  <a:pt x="68452" y="2309545"/>
                </a:lnTo>
                <a:close/>
              </a:path>
              <a:path w="3706495" h="3636645">
                <a:moveTo>
                  <a:pt x="61633" y="2284996"/>
                </a:moveTo>
                <a:lnTo>
                  <a:pt x="58318" y="2272652"/>
                </a:lnTo>
                <a:lnTo>
                  <a:pt x="70616" y="2269517"/>
                </a:lnTo>
                <a:lnTo>
                  <a:pt x="73901" y="2281694"/>
                </a:lnTo>
                <a:lnTo>
                  <a:pt x="61633" y="2284996"/>
                </a:lnTo>
                <a:close/>
              </a:path>
              <a:path w="3706495" h="3636645">
                <a:moveTo>
                  <a:pt x="55168" y="2260346"/>
                </a:moveTo>
                <a:lnTo>
                  <a:pt x="52743" y="2250833"/>
                </a:lnTo>
                <a:lnTo>
                  <a:pt x="52044" y="2247963"/>
                </a:lnTo>
                <a:lnTo>
                  <a:pt x="64388" y="2244966"/>
                </a:lnTo>
                <a:lnTo>
                  <a:pt x="65065" y="2247760"/>
                </a:lnTo>
                <a:lnTo>
                  <a:pt x="67475" y="2257209"/>
                </a:lnTo>
                <a:lnTo>
                  <a:pt x="55168" y="2260346"/>
                </a:lnTo>
                <a:close/>
              </a:path>
              <a:path w="3706495" h="3636645">
                <a:moveTo>
                  <a:pt x="49060" y="2235619"/>
                </a:moveTo>
                <a:lnTo>
                  <a:pt x="47434" y="2228888"/>
                </a:lnTo>
                <a:lnTo>
                  <a:pt x="46126" y="2223173"/>
                </a:lnTo>
                <a:lnTo>
                  <a:pt x="58508" y="2220341"/>
                </a:lnTo>
                <a:lnTo>
                  <a:pt x="59799" y="2225979"/>
                </a:lnTo>
                <a:lnTo>
                  <a:pt x="61404" y="2232634"/>
                </a:lnTo>
                <a:lnTo>
                  <a:pt x="49060" y="2235619"/>
                </a:lnTo>
                <a:close/>
              </a:path>
              <a:path w="3706495" h="3636645">
                <a:moveTo>
                  <a:pt x="43294" y="2210790"/>
                </a:moveTo>
                <a:lnTo>
                  <a:pt x="42392" y="2206840"/>
                </a:lnTo>
                <a:lnTo>
                  <a:pt x="40551" y="2198306"/>
                </a:lnTo>
                <a:lnTo>
                  <a:pt x="52971" y="2195639"/>
                </a:lnTo>
                <a:lnTo>
                  <a:pt x="54794" y="2204085"/>
                </a:lnTo>
                <a:lnTo>
                  <a:pt x="55676" y="2207971"/>
                </a:lnTo>
                <a:lnTo>
                  <a:pt x="43294" y="2210790"/>
                </a:lnTo>
                <a:close/>
              </a:path>
              <a:path w="3706495" h="3636645">
                <a:moveTo>
                  <a:pt x="37884" y="2185898"/>
                </a:moveTo>
                <a:lnTo>
                  <a:pt x="35344" y="2173376"/>
                </a:lnTo>
                <a:lnTo>
                  <a:pt x="47790" y="2170861"/>
                </a:lnTo>
                <a:lnTo>
                  <a:pt x="50304" y="2183218"/>
                </a:lnTo>
                <a:lnTo>
                  <a:pt x="37884" y="2185898"/>
                </a:lnTo>
                <a:close/>
              </a:path>
              <a:path w="3706495" h="3636645">
                <a:moveTo>
                  <a:pt x="32829" y="2160841"/>
                </a:moveTo>
                <a:lnTo>
                  <a:pt x="30480" y="2148357"/>
                </a:lnTo>
                <a:lnTo>
                  <a:pt x="42951" y="2146007"/>
                </a:lnTo>
                <a:lnTo>
                  <a:pt x="45313" y="2158479"/>
                </a:lnTo>
                <a:lnTo>
                  <a:pt x="32829" y="2160841"/>
                </a:lnTo>
                <a:close/>
              </a:path>
              <a:path w="3706495" h="3636645">
                <a:moveTo>
                  <a:pt x="28168" y="2135784"/>
                </a:moveTo>
                <a:lnTo>
                  <a:pt x="25971" y="2123274"/>
                </a:lnTo>
                <a:lnTo>
                  <a:pt x="38481" y="2121090"/>
                </a:lnTo>
                <a:lnTo>
                  <a:pt x="40678" y="2133600"/>
                </a:lnTo>
                <a:lnTo>
                  <a:pt x="28168" y="2135784"/>
                </a:lnTo>
                <a:close/>
              </a:path>
              <a:path w="3706495" h="3636645">
                <a:moveTo>
                  <a:pt x="23850" y="2110676"/>
                </a:moveTo>
                <a:lnTo>
                  <a:pt x="21818" y="2098141"/>
                </a:lnTo>
                <a:lnTo>
                  <a:pt x="34353" y="2096109"/>
                </a:lnTo>
                <a:lnTo>
                  <a:pt x="36385" y="2108644"/>
                </a:lnTo>
                <a:lnTo>
                  <a:pt x="23850" y="2110676"/>
                </a:lnTo>
                <a:close/>
              </a:path>
              <a:path w="3706495" h="3636645">
                <a:moveTo>
                  <a:pt x="19888" y="2085505"/>
                </a:moveTo>
                <a:lnTo>
                  <a:pt x="18021" y="2072944"/>
                </a:lnTo>
                <a:lnTo>
                  <a:pt x="30581" y="2071065"/>
                </a:lnTo>
                <a:lnTo>
                  <a:pt x="32448" y="2083625"/>
                </a:lnTo>
                <a:lnTo>
                  <a:pt x="19888" y="2085505"/>
                </a:lnTo>
                <a:close/>
              </a:path>
              <a:path w="3706495" h="3636645">
                <a:moveTo>
                  <a:pt x="16294" y="2060282"/>
                </a:moveTo>
                <a:lnTo>
                  <a:pt x="14871" y="2049907"/>
                </a:lnTo>
                <a:lnTo>
                  <a:pt x="14592" y="2047608"/>
                </a:lnTo>
                <a:lnTo>
                  <a:pt x="27203" y="2046058"/>
                </a:lnTo>
                <a:lnTo>
                  <a:pt x="27467" y="2048268"/>
                </a:lnTo>
                <a:lnTo>
                  <a:pt x="28867" y="2058568"/>
                </a:lnTo>
                <a:lnTo>
                  <a:pt x="16294" y="2060282"/>
                </a:lnTo>
                <a:close/>
              </a:path>
              <a:path w="3706495" h="3636645">
                <a:moveTo>
                  <a:pt x="13042" y="2035009"/>
                </a:moveTo>
                <a:lnTo>
                  <a:pt x="12064" y="2027021"/>
                </a:lnTo>
                <a:lnTo>
                  <a:pt x="11544" y="2022309"/>
                </a:lnTo>
                <a:lnTo>
                  <a:pt x="24168" y="2020925"/>
                </a:lnTo>
                <a:lnTo>
                  <a:pt x="24680" y="2025561"/>
                </a:lnTo>
                <a:lnTo>
                  <a:pt x="25653" y="2033460"/>
                </a:lnTo>
                <a:lnTo>
                  <a:pt x="13042" y="2035009"/>
                </a:lnTo>
                <a:close/>
              </a:path>
              <a:path w="3706495" h="3636645">
                <a:moveTo>
                  <a:pt x="10159" y="2009686"/>
                </a:moveTo>
                <a:lnTo>
                  <a:pt x="9550" y="2004225"/>
                </a:lnTo>
                <a:lnTo>
                  <a:pt x="8851" y="1996973"/>
                </a:lnTo>
                <a:lnTo>
                  <a:pt x="21488" y="1995754"/>
                </a:lnTo>
                <a:lnTo>
                  <a:pt x="22179" y="2002840"/>
                </a:lnTo>
                <a:lnTo>
                  <a:pt x="22783" y="2008301"/>
                </a:lnTo>
                <a:lnTo>
                  <a:pt x="10159" y="2009686"/>
                </a:lnTo>
                <a:close/>
              </a:path>
              <a:path w="3706495" h="3636645">
                <a:moveTo>
                  <a:pt x="7619" y="1984336"/>
                </a:moveTo>
                <a:lnTo>
                  <a:pt x="7219" y="1980031"/>
                </a:lnTo>
                <a:lnTo>
                  <a:pt x="6515" y="1971598"/>
                </a:lnTo>
                <a:lnTo>
                  <a:pt x="19164" y="1970532"/>
                </a:lnTo>
                <a:lnTo>
                  <a:pt x="19969" y="1980031"/>
                </a:lnTo>
                <a:lnTo>
                  <a:pt x="20269" y="1983105"/>
                </a:lnTo>
                <a:lnTo>
                  <a:pt x="7619" y="1984336"/>
                </a:lnTo>
                <a:close/>
              </a:path>
              <a:path w="3706495" h="3636645">
                <a:moveTo>
                  <a:pt x="5448" y="1958949"/>
                </a:moveTo>
                <a:lnTo>
                  <a:pt x="4533" y="1946198"/>
                </a:lnTo>
                <a:lnTo>
                  <a:pt x="17195" y="1945297"/>
                </a:lnTo>
                <a:lnTo>
                  <a:pt x="18046" y="1957235"/>
                </a:lnTo>
                <a:lnTo>
                  <a:pt x="18110" y="1957882"/>
                </a:lnTo>
                <a:lnTo>
                  <a:pt x="5448" y="1958949"/>
                </a:lnTo>
                <a:close/>
              </a:path>
              <a:path w="3706495" h="3636645">
                <a:moveTo>
                  <a:pt x="3644" y="1933448"/>
                </a:moveTo>
                <a:lnTo>
                  <a:pt x="2908" y="1920760"/>
                </a:lnTo>
                <a:lnTo>
                  <a:pt x="15595" y="1920024"/>
                </a:lnTo>
                <a:lnTo>
                  <a:pt x="16332" y="1932711"/>
                </a:lnTo>
                <a:lnTo>
                  <a:pt x="3644" y="1933448"/>
                </a:lnTo>
                <a:close/>
              </a:path>
              <a:path w="3706495" h="3636645">
                <a:moveTo>
                  <a:pt x="2222" y="1908009"/>
                </a:moveTo>
                <a:lnTo>
                  <a:pt x="1650" y="1895322"/>
                </a:lnTo>
                <a:lnTo>
                  <a:pt x="14338" y="1894738"/>
                </a:lnTo>
                <a:lnTo>
                  <a:pt x="14909" y="1907425"/>
                </a:lnTo>
                <a:lnTo>
                  <a:pt x="2222" y="1908009"/>
                </a:lnTo>
                <a:close/>
              </a:path>
              <a:path w="3706495" h="3636645">
                <a:moveTo>
                  <a:pt x="1143" y="1882546"/>
                </a:moveTo>
                <a:lnTo>
                  <a:pt x="736" y="1869846"/>
                </a:lnTo>
                <a:lnTo>
                  <a:pt x="13423" y="1869439"/>
                </a:lnTo>
                <a:lnTo>
                  <a:pt x="13843" y="1882139"/>
                </a:lnTo>
                <a:lnTo>
                  <a:pt x="1143" y="1882546"/>
                </a:lnTo>
                <a:close/>
              </a:path>
              <a:path w="3706495" h="3636645">
                <a:moveTo>
                  <a:pt x="431" y="1857070"/>
                </a:moveTo>
                <a:lnTo>
                  <a:pt x="177" y="1844370"/>
                </a:lnTo>
                <a:lnTo>
                  <a:pt x="12877" y="1844128"/>
                </a:lnTo>
                <a:lnTo>
                  <a:pt x="13131" y="1856828"/>
                </a:lnTo>
                <a:lnTo>
                  <a:pt x="431" y="185707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5570" y="283563"/>
            <a:ext cx="12423140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设计方案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0242" y="1779460"/>
            <a:ext cx="3272154" cy="3272154"/>
          </a:xfrm>
          <a:custGeom>
            <a:avLst/>
            <a:gdLst/>
            <a:ahLst/>
            <a:cxnLst/>
            <a:rect l="l" t="t" r="r" b="b"/>
            <a:pathLst>
              <a:path w="3272154" h="3272154">
                <a:moveTo>
                  <a:pt x="101" y="1657070"/>
                </a:moveTo>
                <a:lnTo>
                  <a:pt x="25" y="1644370"/>
                </a:lnTo>
                <a:lnTo>
                  <a:pt x="12725" y="1644281"/>
                </a:lnTo>
                <a:lnTo>
                  <a:pt x="12801" y="1656905"/>
                </a:lnTo>
                <a:lnTo>
                  <a:pt x="6451" y="1657026"/>
                </a:lnTo>
                <a:lnTo>
                  <a:pt x="101" y="1657070"/>
                </a:lnTo>
                <a:close/>
              </a:path>
              <a:path w="3272154" h="3272154">
                <a:moveTo>
                  <a:pt x="190" y="1661680"/>
                </a:moveTo>
                <a:lnTo>
                  <a:pt x="101" y="1657146"/>
                </a:lnTo>
                <a:lnTo>
                  <a:pt x="6451" y="1657026"/>
                </a:lnTo>
                <a:lnTo>
                  <a:pt x="12801" y="1656981"/>
                </a:lnTo>
                <a:lnTo>
                  <a:pt x="12890" y="1661439"/>
                </a:lnTo>
                <a:lnTo>
                  <a:pt x="190" y="1661680"/>
                </a:lnTo>
                <a:close/>
              </a:path>
              <a:path w="3272154" h="3272154">
                <a:moveTo>
                  <a:pt x="6451" y="1657026"/>
                </a:moveTo>
                <a:lnTo>
                  <a:pt x="12801" y="1656905"/>
                </a:lnTo>
                <a:lnTo>
                  <a:pt x="6451" y="1657026"/>
                </a:lnTo>
                <a:close/>
              </a:path>
              <a:path w="3272154" h="3272154">
                <a:moveTo>
                  <a:pt x="12700" y="1631670"/>
                </a:moveTo>
                <a:lnTo>
                  <a:pt x="0" y="1631581"/>
                </a:lnTo>
                <a:lnTo>
                  <a:pt x="76" y="1618881"/>
                </a:lnTo>
                <a:lnTo>
                  <a:pt x="12776" y="1618970"/>
                </a:lnTo>
                <a:lnTo>
                  <a:pt x="12700" y="1631670"/>
                </a:lnTo>
                <a:close/>
              </a:path>
              <a:path w="3272154" h="3272154">
                <a:moveTo>
                  <a:pt x="12966" y="1606346"/>
                </a:moveTo>
                <a:lnTo>
                  <a:pt x="266" y="1606105"/>
                </a:lnTo>
                <a:lnTo>
                  <a:pt x="495" y="1593773"/>
                </a:lnTo>
                <a:lnTo>
                  <a:pt x="520" y="1593329"/>
                </a:lnTo>
                <a:lnTo>
                  <a:pt x="13208" y="1593735"/>
                </a:lnTo>
                <a:lnTo>
                  <a:pt x="12966" y="1606346"/>
                </a:lnTo>
                <a:close/>
              </a:path>
              <a:path w="3272154" h="3272154">
                <a:moveTo>
                  <a:pt x="13614" y="1581035"/>
                </a:moveTo>
                <a:lnTo>
                  <a:pt x="914" y="1580629"/>
                </a:lnTo>
                <a:lnTo>
                  <a:pt x="1168" y="1572767"/>
                </a:lnTo>
                <a:lnTo>
                  <a:pt x="1384" y="1567865"/>
                </a:lnTo>
                <a:lnTo>
                  <a:pt x="14071" y="1568424"/>
                </a:lnTo>
                <a:lnTo>
                  <a:pt x="13853" y="1573250"/>
                </a:lnTo>
                <a:lnTo>
                  <a:pt x="13614" y="1581035"/>
                </a:lnTo>
                <a:close/>
              </a:path>
              <a:path w="3272154" h="3272154">
                <a:moveTo>
                  <a:pt x="14630" y="1555737"/>
                </a:moveTo>
                <a:lnTo>
                  <a:pt x="1943" y="1555178"/>
                </a:lnTo>
                <a:lnTo>
                  <a:pt x="2095" y="1551825"/>
                </a:lnTo>
                <a:lnTo>
                  <a:pt x="2628" y="1542414"/>
                </a:lnTo>
                <a:lnTo>
                  <a:pt x="15303" y="1543138"/>
                </a:lnTo>
                <a:lnTo>
                  <a:pt x="14782" y="1552384"/>
                </a:lnTo>
                <a:lnTo>
                  <a:pt x="14630" y="1555737"/>
                </a:lnTo>
                <a:close/>
              </a:path>
              <a:path w="3272154" h="3272154">
                <a:moveTo>
                  <a:pt x="16040" y="1530540"/>
                </a:moveTo>
                <a:lnTo>
                  <a:pt x="3378" y="1529651"/>
                </a:lnTo>
                <a:lnTo>
                  <a:pt x="4254" y="1516989"/>
                </a:lnTo>
                <a:lnTo>
                  <a:pt x="16929" y="1517865"/>
                </a:lnTo>
                <a:lnTo>
                  <a:pt x="16040" y="1530540"/>
                </a:lnTo>
                <a:close/>
              </a:path>
              <a:path w="3272154" h="3272154">
                <a:moveTo>
                  <a:pt x="17881" y="1505280"/>
                </a:moveTo>
                <a:lnTo>
                  <a:pt x="5219" y="1504238"/>
                </a:lnTo>
                <a:lnTo>
                  <a:pt x="6261" y="1491589"/>
                </a:lnTo>
                <a:lnTo>
                  <a:pt x="18923" y="1492630"/>
                </a:lnTo>
                <a:lnTo>
                  <a:pt x="17881" y="1505280"/>
                </a:lnTo>
                <a:close/>
              </a:path>
              <a:path w="3272154" h="3272154">
                <a:moveTo>
                  <a:pt x="20091" y="1480057"/>
                </a:moveTo>
                <a:lnTo>
                  <a:pt x="7442" y="1478864"/>
                </a:lnTo>
                <a:lnTo>
                  <a:pt x="8686" y="1466138"/>
                </a:lnTo>
                <a:lnTo>
                  <a:pt x="21310" y="1467497"/>
                </a:lnTo>
                <a:lnTo>
                  <a:pt x="21049" y="1470025"/>
                </a:lnTo>
                <a:lnTo>
                  <a:pt x="20091" y="1480057"/>
                </a:lnTo>
                <a:close/>
              </a:path>
              <a:path w="3272154" h="3272154">
                <a:moveTo>
                  <a:pt x="21049" y="1470025"/>
                </a:moveTo>
                <a:close/>
              </a:path>
              <a:path w="3272154" h="3272154">
                <a:moveTo>
                  <a:pt x="22682" y="1454873"/>
                </a:moveTo>
                <a:lnTo>
                  <a:pt x="10058" y="1453514"/>
                </a:lnTo>
                <a:lnTo>
                  <a:pt x="10642" y="1448079"/>
                </a:lnTo>
                <a:lnTo>
                  <a:pt x="11518" y="1440814"/>
                </a:lnTo>
                <a:lnTo>
                  <a:pt x="24130" y="1442339"/>
                </a:lnTo>
                <a:lnTo>
                  <a:pt x="23244" y="1449603"/>
                </a:lnTo>
                <a:lnTo>
                  <a:pt x="22682" y="1454873"/>
                </a:lnTo>
                <a:close/>
              </a:path>
              <a:path w="3272154" h="3272154">
                <a:moveTo>
                  <a:pt x="25641" y="1429727"/>
                </a:moveTo>
                <a:lnTo>
                  <a:pt x="13042" y="1428203"/>
                </a:lnTo>
                <a:lnTo>
                  <a:pt x="14719" y="1415541"/>
                </a:lnTo>
                <a:lnTo>
                  <a:pt x="27305" y="1417218"/>
                </a:lnTo>
                <a:lnTo>
                  <a:pt x="25641" y="1429727"/>
                </a:lnTo>
                <a:close/>
              </a:path>
              <a:path w="3272154" h="3272154">
                <a:moveTo>
                  <a:pt x="29032" y="1404721"/>
                </a:moveTo>
                <a:lnTo>
                  <a:pt x="16471" y="1402880"/>
                </a:lnTo>
                <a:lnTo>
                  <a:pt x="18300" y="1390319"/>
                </a:lnTo>
                <a:lnTo>
                  <a:pt x="30873" y="1392148"/>
                </a:lnTo>
                <a:lnTo>
                  <a:pt x="29032" y="1404721"/>
                </a:lnTo>
                <a:close/>
              </a:path>
              <a:path w="3272154" h="3272154">
                <a:moveTo>
                  <a:pt x="32816" y="1379689"/>
                </a:moveTo>
                <a:lnTo>
                  <a:pt x="20269" y="1377683"/>
                </a:lnTo>
                <a:lnTo>
                  <a:pt x="22047" y="1366520"/>
                </a:lnTo>
                <a:lnTo>
                  <a:pt x="22301" y="1365072"/>
                </a:lnTo>
                <a:lnTo>
                  <a:pt x="34823" y="1367218"/>
                </a:lnTo>
                <a:lnTo>
                  <a:pt x="34567" y="1368678"/>
                </a:lnTo>
                <a:lnTo>
                  <a:pt x="32816" y="1379689"/>
                </a:lnTo>
                <a:close/>
              </a:path>
              <a:path w="3272154" h="3272154">
                <a:moveTo>
                  <a:pt x="34569" y="1368678"/>
                </a:moveTo>
                <a:close/>
              </a:path>
              <a:path w="3272154" h="3272154">
                <a:moveTo>
                  <a:pt x="36969" y="1354708"/>
                </a:moveTo>
                <a:lnTo>
                  <a:pt x="24460" y="1352550"/>
                </a:lnTo>
                <a:lnTo>
                  <a:pt x="25527" y="1346339"/>
                </a:lnTo>
                <a:lnTo>
                  <a:pt x="26708" y="1339977"/>
                </a:lnTo>
                <a:lnTo>
                  <a:pt x="39192" y="1342288"/>
                </a:lnTo>
                <a:lnTo>
                  <a:pt x="38008" y="1348651"/>
                </a:lnTo>
                <a:lnTo>
                  <a:pt x="36969" y="1354708"/>
                </a:lnTo>
                <a:close/>
              </a:path>
              <a:path w="3272154" h="3272154">
                <a:moveTo>
                  <a:pt x="38011" y="1348651"/>
                </a:moveTo>
                <a:close/>
              </a:path>
              <a:path w="3272154" h="3272154">
                <a:moveTo>
                  <a:pt x="41503" y="1329791"/>
                </a:moveTo>
                <a:lnTo>
                  <a:pt x="29019" y="1327480"/>
                </a:lnTo>
                <a:lnTo>
                  <a:pt x="29248" y="1326235"/>
                </a:lnTo>
                <a:lnTo>
                  <a:pt x="31483" y="1314945"/>
                </a:lnTo>
                <a:lnTo>
                  <a:pt x="43942" y="1317409"/>
                </a:lnTo>
                <a:lnTo>
                  <a:pt x="41705" y="1328699"/>
                </a:lnTo>
                <a:lnTo>
                  <a:pt x="41503" y="1329791"/>
                </a:lnTo>
                <a:close/>
              </a:path>
              <a:path w="3272154" h="3272154">
                <a:moveTo>
                  <a:pt x="41706" y="1328699"/>
                </a:moveTo>
                <a:close/>
              </a:path>
              <a:path w="3272154" h="3272154">
                <a:moveTo>
                  <a:pt x="46443" y="1305039"/>
                </a:moveTo>
                <a:lnTo>
                  <a:pt x="34010" y="1302423"/>
                </a:lnTo>
                <a:lnTo>
                  <a:pt x="36639" y="1289989"/>
                </a:lnTo>
                <a:lnTo>
                  <a:pt x="49060" y="1292618"/>
                </a:lnTo>
                <a:lnTo>
                  <a:pt x="46443" y="1305039"/>
                </a:lnTo>
                <a:close/>
              </a:path>
              <a:path w="3272154" h="3272154">
                <a:moveTo>
                  <a:pt x="51777" y="1280299"/>
                </a:moveTo>
                <a:lnTo>
                  <a:pt x="39395" y="1277518"/>
                </a:lnTo>
                <a:lnTo>
                  <a:pt x="42202" y="1265046"/>
                </a:lnTo>
                <a:lnTo>
                  <a:pt x="54559" y="1267980"/>
                </a:lnTo>
                <a:lnTo>
                  <a:pt x="54224" y="1269403"/>
                </a:lnTo>
                <a:lnTo>
                  <a:pt x="51777" y="1280299"/>
                </a:lnTo>
                <a:close/>
              </a:path>
              <a:path w="3272154" h="3272154">
                <a:moveTo>
                  <a:pt x="54229" y="1269403"/>
                </a:moveTo>
                <a:close/>
              </a:path>
              <a:path w="3272154" h="3272154">
                <a:moveTo>
                  <a:pt x="57492" y="1255623"/>
                </a:moveTo>
                <a:lnTo>
                  <a:pt x="45135" y="1252689"/>
                </a:lnTo>
                <a:lnTo>
                  <a:pt x="46558" y="1246720"/>
                </a:lnTo>
                <a:lnTo>
                  <a:pt x="48171" y="1240282"/>
                </a:lnTo>
                <a:lnTo>
                  <a:pt x="60490" y="1243368"/>
                </a:lnTo>
                <a:lnTo>
                  <a:pt x="58871" y="1249807"/>
                </a:lnTo>
                <a:lnTo>
                  <a:pt x="57492" y="1255623"/>
                </a:lnTo>
                <a:close/>
              </a:path>
              <a:path w="3272154" h="3272154">
                <a:moveTo>
                  <a:pt x="58877" y="1249807"/>
                </a:moveTo>
                <a:close/>
              </a:path>
              <a:path w="3272154" h="3272154">
                <a:moveTo>
                  <a:pt x="63576" y="1231049"/>
                </a:moveTo>
                <a:lnTo>
                  <a:pt x="51257" y="1227963"/>
                </a:lnTo>
                <a:lnTo>
                  <a:pt x="54508" y="1215605"/>
                </a:lnTo>
                <a:lnTo>
                  <a:pt x="66789" y="1218844"/>
                </a:lnTo>
                <a:lnTo>
                  <a:pt x="63576" y="1231049"/>
                </a:lnTo>
                <a:close/>
              </a:path>
              <a:path w="3272154" h="3272154">
                <a:moveTo>
                  <a:pt x="63766" y="1230312"/>
                </a:moveTo>
                <a:close/>
              </a:path>
              <a:path w="3272154" h="3272154">
                <a:moveTo>
                  <a:pt x="70065" y="1206652"/>
                </a:moveTo>
                <a:lnTo>
                  <a:pt x="57823" y="1203261"/>
                </a:lnTo>
                <a:lnTo>
                  <a:pt x="61214" y="1191018"/>
                </a:lnTo>
                <a:lnTo>
                  <a:pt x="73456" y="1194422"/>
                </a:lnTo>
                <a:lnTo>
                  <a:pt x="70065" y="1206652"/>
                </a:lnTo>
                <a:close/>
              </a:path>
              <a:path w="3272154" h="3272154">
                <a:moveTo>
                  <a:pt x="76949" y="1182281"/>
                </a:moveTo>
                <a:lnTo>
                  <a:pt x="64757" y="1178737"/>
                </a:lnTo>
                <a:lnTo>
                  <a:pt x="67665" y="1168704"/>
                </a:lnTo>
                <a:lnTo>
                  <a:pt x="68351" y="1166482"/>
                </a:lnTo>
                <a:lnTo>
                  <a:pt x="80492" y="1170177"/>
                </a:lnTo>
                <a:lnTo>
                  <a:pt x="79822" y="1172400"/>
                </a:lnTo>
                <a:lnTo>
                  <a:pt x="76949" y="1182281"/>
                </a:lnTo>
                <a:close/>
              </a:path>
              <a:path w="3272154" h="3272154">
                <a:moveTo>
                  <a:pt x="79822" y="1172400"/>
                </a:moveTo>
                <a:close/>
              </a:path>
              <a:path w="3272154" h="3272154">
                <a:moveTo>
                  <a:pt x="84188" y="1158024"/>
                </a:moveTo>
                <a:lnTo>
                  <a:pt x="72047" y="1154328"/>
                </a:lnTo>
                <a:lnTo>
                  <a:pt x="73533" y="1149438"/>
                </a:lnTo>
                <a:lnTo>
                  <a:pt x="75857" y="1142136"/>
                </a:lnTo>
                <a:lnTo>
                  <a:pt x="87960" y="1145984"/>
                </a:lnTo>
                <a:lnTo>
                  <a:pt x="85638" y="1153287"/>
                </a:lnTo>
                <a:lnTo>
                  <a:pt x="84188" y="1158024"/>
                </a:lnTo>
                <a:close/>
              </a:path>
              <a:path w="3272154" h="3272154">
                <a:moveTo>
                  <a:pt x="85638" y="1153287"/>
                </a:moveTo>
                <a:close/>
              </a:path>
              <a:path w="3272154" h="3272154">
                <a:moveTo>
                  <a:pt x="91782" y="1133957"/>
                </a:moveTo>
                <a:lnTo>
                  <a:pt x="79730" y="1129957"/>
                </a:lnTo>
                <a:lnTo>
                  <a:pt x="83731" y="1117904"/>
                </a:lnTo>
                <a:lnTo>
                  <a:pt x="95783" y="1121892"/>
                </a:lnTo>
                <a:lnTo>
                  <a:pt x="91782" y="1133957"/>
                </a:lnTo>
                <a:close/>
              </a:path>
              <a:path w="3272154" h="3272154">
                <a:moveTo>
                  <a:pt x="99822" y="1109941"/>
                </a:moveTo>
                <a:lnTo>
                  <a:pt x="87820" y="1105789"/>
                </a:lnTo>
                <a:lnTo>
                  <a:pt x="91960" y="1093787"/>
                </a:lnTo>
                <a:lnTo>
                  <a:pt x="103962" y="1097940"/>
                </a:lnTo>
                <a:lnTo>
                  <a:pt x="99822" y="1109941"/>
                </a:lnTo>
                <a:close/>
              </a:path>
              <a:path w="3272154" h="3272154">
                <a:moveTo>
                  <a:pt x="108216" y="1086053"/>
                </a:moveTo>
                <a:lnTo>
                  <a:pt x="96266" y="1081760"/>
                </a:lnTo>
                <a:lnTo>
                  <a:pt x="99250" y="1073416"/>
                </a:lnTo>
                <a:lnTo>
                  <a:pt x="100622" y="1069746"/>
                </a:lnTo>
                <a:lnTo>
                  <a:pt x="112522" y="1074191"/>
                </a:lnTo>
                <a:lnTo>
                  <a:pt x="111148" y="1077861"/>
                </a:lnTo>
                <a:lnTo>
                  <a:pt x="108216" y="1086053"/>
                </a:lnTo>
                <a:close/>
              </a:path>
              <a:path w="3272154" h="3272154">
                <a:moveTo>
                  <a:pt x="111150" y="1077861"/>
                </a:moveTo>
                <a:close/>
              </a:path>
              <a:path w="3272154" h="3272154">
                <a:moveTo>
                  <a:pt x="116967" y="1062291"/>
                </a:moveTo>
                <a:lnTo>
                  <a:pt x="105067" y="1057846"/>
                </a:lnTo>
                <a:lnTo>
                  <a:pt x="106248" y="1054684"/>
                </a:lnTo>
                <a:lnTo>
                  <a:pt x="109639" y="1045921"/>
                </a:lnTo>
                <a:lnTo>
                  <a:pt x="121488" y="1050505"/>
                </a:lnTo>
                <a:lnTo>
                  <a:pt x="118094" y="1059268"/>
                </a:lnTo>
                <a:lnTo>
                  <a:pt x="116967" y="1062291"/>
                </a:lnTo>
                <a:close/>
              </a:path>
              <a:path w="3272154" h="3272154">
                <a:moveTo>
                  <a:pt x="118097" y="1059268"/>
                </a:moveTo>
                <a:close/>
              </a:path>
              <a:path w="3272154" h="3272154">
                <a:moveTo>
                  <a:pt x="126072" y="1038745"/>
                </a:moveTo>
                <a:lnTo>
                  <a:pt x="114287" y="1034008"/>
                </a:lnTo>
                <a:lnTo>
                  <a:pt x="119011" y="1022222"/>
                </a:lnTo>
                <a:lnTo>
                  <a:pt x="130797" y="1026960"/>
                </a:lnTo>
                <a:lnTo>
                  <a:pt x="126072" y="1038745"/>
                </a:lnTo>
                <a:close/>
              </a:path>
              <a:path w="3272154" h="3272154">
                <a:moveTo>
                  <a:pt x="135585" y="1015276"/>
                </a:moveTo>
                <a:lnTo>
                  <a:pt x="123863" y="1010399"/>
                </a:lnTo>
                <a:lnTo>
                  <a:pt x="128778" y="998613"/>
                </a:lnTo>
                <a:lnTo>
                  <a:pt x="140436" y="1003630"/>
                </a:lnTo>
                <a:lnTo>
                  <a:pt x="135585" y="1015276"/>
                </a:lnTo>
                <a:close/>
              </a:path>
              <a:path w="3272154" h="3272154">
                <a:moveTo>
                  <a:pt x="140220" y="1004150"/>
                </a:moveTo>
                <a:close/>
              </a:path>
              <a:path w="3272154" h="3272154">
                <a:moveTo>
                  <a:pt x="145465" y="991958"/>
                </a:moveTo>
                <a:lnTo>
                  <a:pt x="133794" y="986942"/>
                </a:lnTo>
                <a:lnTo>
                  <a:pt x="136423" y="980833"/>
                </a:lnTo>
                <a:lnTo>
                  <a:pt x="138912" y="975232"/>
                </a:lnTo>
                <a:lnTo>
                  <a:pt x="150520" y="980401"/>
                </a:lnTo>
                <a:lnTo>
                  <a:pt x="148023" y="986002"/>
                </a:lnTo>
                <a:lnTo>
                  <a:pt x="145465" y="991958"/>
                </a:lnTo>
                <a:close/>
              </a:path>
              <a:path w="3272154" h="3272154">
                <a:moveTo>
                  <a:pt x="148031" y="986002"/>
                </a:moveTo>
                <a:close/>
              </a:path>
              <a:path w="3272154" h="3272154">
                <a:moveTo>
                  <a:pt x="155676" y="968794"/>
                </a:moveTo>
                <a:lnTo>
                  <a:pt x="144068" y="963637"/>
                </a:lnTo>
                <a:lnTo>
                  <a:pt x="144500" y="962659"/>
                </a:lnTo>
                <a:lnTo>
                  <a:pt x="149402" y="952017"/>
                </a:lnTo>
                <a:lnTo>
                  <a:pt x="160934" y="957313"/>
                </a:lnTo>
                <a:lnTo>
                  <a:pt x="155676" y="968794"/>
                </a:lnTo>
                <a:close/>
              </a:path>
              <a:path w="3272154" h="3272154">
                <a:moveTo>
                  <a:pt x="156048" y="967968"/>
                </a:moveTo>
                <a:close/>
              </a:path>
              <a:path w="3272154" h="3272154">
                <a:moveTo>
                  <a:pt x="166255" y="945870"/>
                </a:moveTo>
                <a:lnTo>
                  <a:pt x="154787" y="940434"/>
                </a:lnTo>
                <a:lnTo>
                  <a:pt x="160223" y="928954"/>
                </a:lnTo>
                <a:lnTo>
                  <a:pt x="171704" y="934402"/>
                </a:lnTo>
                <a:lnTo>
                  <a:pt x="166255" y="945870"/>
                </a:lnTo>
                <a:close/>
              </a:path>
              <a:path w="3272154" h="3272154">
                <a:moveTo>
                  <a:pt x="177228" y="923048"/>
                </a:moveTo>
                <a:lnTo>
                  <a:pt x="165811" y="917460"/>
                </a:lnTo>
                <a:lnTo>
                  <a:pt x="170040" y="908837"/>
                </a:lnTo>
                <a:lnTo>
                  <a:pt x="171462" y="906005"/>
                </a:lnTo>
                <a:lnTo>
                  <a:pt x="182803" y="911732"/>
                </a:lnTo>
                <a:lnTo>
                  <a:pt x="181369" y="914565"/>
                </a:lnTo>
                <a:lnTo>
                  <a:pt x="177228" y="923048"/>
                </a:lnTo>
                <a:close/>
              </a:path>
              <a:path w="3272154" h="3272154">
                <a:moveTo>
                  <a:pt x="181381" y="914565"/>
                </a:moveTo>
                <a:close/>
              </a:path>
              <a:path w="3272154" h="3272154">
                <a:moveTo>
                  <a:pt x="188531" y="900391"/>
                </a:moveTo>
                <a:lnTo>
                  <a:pt x="177190" y="894664"/>
                </a:lnTo>
                <a:lnTo>
                  <a:pt x="178968" y="891146"/>
                </a:lnTo>
                <a:lnTo>
                  <a:pt x="183045" y="883310"/>
                </a:lnTo>
                <a:lnTo>
                  <a:pt x="194310" y="889165"/>
                </a:lnTo>
                <a:lnTo>
                  <a:pt x="190239" y="897001"/>
                </a:lnTo>
                <a:lnTo>
                  <a:pt x="188531" y="900391"/>
                </a:lnTo>
                <a:close/>
              </a:path>
              <a:path w="3272154" h="3272154">
                <a:moveTo>
                  <a:pt x="190239" y="897001"/>
                </a:moveTo>
                <a:close/>
              </a:path>
              <a:path w="3272154" h="3272154">
                <a:moveTo>
                  <a:pt x="200152" y="877976"/>
                </a:moveTo>
                <a:lnTo>
                  <a:pt x="188950" y="871982"/>
                </a:lnTo>
                <a:lnTo>
                  <a:pt x="194945" y="860793"/>
                </a:lnTo>
                <a:lnTo>
                  <a:pt x="206146" y="866787"/>
                </a:lnTo>
                <a:lnTo>
                  <a:pt x="200152" y="877976"/>
                </a:lnTo>
                <a:close/>
              </a:path>
              <a:path w="3272154" h="3272154">
                <a:moveTo>
                  <a:pt x="212178" y="855700"/>
                </a:moveTo>
                <a:lnTo>
                  <a:pt x="201053" y="849566"/>
                </a:lnTo>
                <a:lnTo>
                  <a:pt x="207238" y="838377"/>
                </a:lnTo>
                <a:lnTo>
                  <a:pt x="218274" y="844638"/>
                </a:lnTo>
                <a:lnTo>
                  <a:pt x="212178" y="855700"/>
                </a:lnTo>
                <a:close/>
              </a:path>
              <a:path w="3272154" h="3272154">
                <a:moveTo>
                  <a:pt x="218049" y="845057"/>
                </a:moveTo>
                <a:close/>
              </a:path>
              <a:path w="3272154" h="3272154">
                <a:moveTo>
                  <a:pt x="224548" y="833589"/>
                </a:moveTo>
                <a:lnTo>
                  <a:pt x="213499" y="827328"/>
                </a:lnTo>
                <a:lnTo>
                  <a:pt x="216738" y="821601"/>
                </a:lnTo>
                <a:lnTo>
                  <a:pt x="219862" y="816254"/>
                </a:lnTo>
                <a:lnTo>
                  <a:pt x="230835" y="822655"/>
                </a:lnTo>
                <a:lnTo>
                  <a:pt x="227713" y="828001"/>
                </a:lnTo>
                <a:lnTo>
                  <a:pt x="224548" y="833589"/>
                </a:lnTo>
                <a:close/>
              </a:path>
              <a:path w="3272154" h="3272154">
                <a:moveTo>
                  <a:pt x="227713" y="828001"/>
                </a:moveTo>
                <a:close/>
              </a:path>
              <a:path w="3272154" h="3272154">
                <a:moveTo>
                  <a:pt x="237236" y="811682"/>
                </a:moveTo>
                <a:lnTo>
                  <a:pt x="226263" y="805281"/>
                </a:lnTo>
                <a:lnTo>
                  <a:pt x="232816" y="794321"/>
                </a:lnTo>
                <a:lnTo>
                  <a:pt x="243712" y="800849"/>
                </a:lnTo>
                <a:lnTo>
                  <a:pt x="237236" y="811682"/>
                </a:lnTo>
                <a:close/>
              </a:path>
              <a:path w="3272154" h="3272154">
                <a:moveTo>
                  <a:pt x="237592" y="811072"/>
                </a:moveTo>
                <a:close/>
              </a:path>
              <a:path w="3272154" h="3272154">
                <a:moveTo>
                  <a:pt x="250253" y="790054"/>
                </a:moveTo>
                <a:lnTo>
                  <a:pt x="239445" y="783386"/>
                </a:lnTo>
                <a:lnTo>
                  <a:pt x="246100" y="772579"/>
                </a:lnTo>
                <a:lnTo>
                  <a:pt x="256921" y="779233"/>
                </a:lnTo>
                <a:lnTo>
                  <a:pt x="250253" y="790054"/>
                </a:lnTo>
                <a:close/>
              </a:path>
              <a:path w="3272154" h="3272154">
                <a:moveTo>
                  <a:pt x="263639" y="768553"/>
                </a:moveTo>
                <a:lnTo>
                  <a:pt x="252907" y="761771"/>
                </a:lnTo>
                <a:lnTo>
                  <a:pt x="257733" y="754151"/>
                </a:lnTo>
                <a:lnTo>
                  <a:pt x="259778" y="751001"/>
                </a:lnTo>
                <a:lnTo>
                  <a:pt x="270433" y="757910"/>
                </a:lnTo>
                <a:lnTo>
                  <a:pt x="268386" y="761072"/>
                </a:lnTo>
                <a:lnTo>
                  <a:pt x="263639" y="768553"/>
                </a:lnTo>
                <a:close/>
              </a:path>
              <a:path w="3272154" h="3272154">
                <a:moveTo>
                  <a:pt x="268386" y="761072"/>
                </a:moveTo>
                <a:close/>
              </a:path>
              <a:path w="3272154" h="3272154">
                <a:moveTo>
                  <a:pt x="277355" y="747268"/>
                </a:moveTo>
                <a:lnTo>
                  <a:pt x="266700" y="740346"/>
                </a:lnTo>
                <a:lnTo>
                  <a:pt x="268465" y="737628"/>
                </a:lnTo>
                <a:lnTo>
                  <a:pt x="273761" y="729691"/>
                </a:lnTo>
                <a:lnTo>
                  <a:pt x="284327" y="736739"/>
                </a:lnTo>
                <a:lnTo>
                  <a:pt x="279041" y="744664"/>
                </a:lnTo>
                <a:lnTo>
                  <a:pt x="277355" y="747268"/>
                </a:lnTo>
                <a:close/>
              </a:path>
              <a:path w="3272154" h="3272154">
                <a:moveTo>
                  <a:pt x="279041" y="744664"/>
                </a:moveTo>
                <a:close/>
              </a:path>
              <a:path w="3272154" h="3272154">
                <a:moveTo>
                  <a:pt x="291350" y="726262"/>
                </a:moveTo>
                <a:lnTo>
                  <a:pt x="280873" y="719086"/>
                </a:lnTo>
                <a:lnTo>
                  <a:pt x="288048" y="708609"/>
                </a:lnTo>
                <a:lnTo>
                  <a:pt x="298526" y="715771"/>
                </a:lnTo>
                <a:lnTo>
                  <a:pt x="291350" y="726262"/>
                </a:lnTo>
                <a:close/>
              </a:path>
              <a:path w="3272154" h="3272154">
                <a:moveTo>
                  <a:pt x="305739" y="705421"/>
                </a:moveTo>
                <a:lnTo>
                  <a:pt x="295338" y="698119"/>
                </a:lnTo>
                <a:lnTo>
                  <a:pt x="301828" y="688886"/>
                </a:lnTo>
                <a:lnTo>
                  <a:pt x="302704" y="687666"/>
                </a:lnTo>
                <a:lnTo>
                  <a:pt x="313004" y="695096"/>
                </a:lnTo>
                <a:lnTo>
                  <a:pt x="312134" y="696302"/>
                </a:lnTo>
                <a:lnTo>
                  <a:pt x="305739" y="705421"/>
                </a:lnTo>
                <a:close/>
              </a:path>
              <a:path w="3272154" h="3272154">
                <a:moveTo>
                  <a:pt x="312140" y="696302"/>
                </a:moveTo>
                <a:close/>
              </a:path>
              <a:path w="3272154" h="3272154">
                <a:moveTo>
                  <a:pt x="320421" y="684783"/>
                </a:moveTo>
                <a:lnTo>
                  <a:pt x="310121" y="677367"/>
                </a:lnTo>
                <a:lnTo>
                  <a:pt x="313321" y="672922"/>
                </a:lnTo>
                <a:lnTo>
                  <a:pt x="317665" y="667054"/>
                </a:lnTo>
                <a:lnTo>
                  <a:pt x="327875" y="674598"/>
                </a:lnTo>
                <a:lnTo>
                  <a:pt x="323537" y="680465"/>
                </a:lnTo>
                <a:lnTo>
                  <a:pt x="320421" y="684783"/>
                </a:lnTo>
                <a:close/>
              </a:path>
              <a:path w="3272154" h="3272154">
                <a:moveTo>
                  <a:pt x="323545" y="680465"/>
                </a:moveTo>
                <a:close/>
              </a:path>
              <a:path w="3272154" h="3272154">
                <a:moveTo>
                  <a:pt x="335381" y="664451"/>
                </a:moveTo>
                <a:lnTo>
                  <a:pt x="325259" y="656780"/>
                </a:lnTo>
                <a:lnTo>
                  <a:pt x="332917" y="646658"/>
                </a:lnTo>
                <a:lnTo>
                  <a:pt x="343039" y="654316"/>
                </a:lnTo>
                <a:lnTo>
                  <a:pt x="335381" y="664451"/>
                </a:lnTo>
                <a:close/>
              </a:path>
              <a:path w="3272154" h="3272154">
                <a:moveTo>
                  <a:pt x="350723" y="644296"/>
                </a:moveTo>
                <a:lnTo>
                  <a:pt x="340690" y="636511"/>
                </a:lnTo>
                <a:lnTo>
                  <a:pt x="348475" y="626478"/>
                </a:lnTo>
                <a:lnTo>
                  <a:pt x="358508" y="634263"/>
                </a:lnTo>
                <a:lnTo>
                  <a:pt x="350723" y="644296"/>
                </a:lnTo>
                <a:close/>
              </a:path>
              <a:path w="3272154" h="3272154">
                <a:moveTo>
                  <a:pt x="366369" y="624382"/>
                </a:moveTo>
                <a:lnTo>
                  <a:pt x="356425" y="616483"/>
                </a:lnTo>
                <a:lnTo>
                  <a:pt x="361162" y="610527"/>
                </a:lnTo>
                <a:lnTo>
                  <a:pt x="364426" y="606513"/>
                </a:lnTo>
                <a:lnTo>
                  <a:pt x="374269" y="614540"/>
                </a:lnTo>
                <a:lnTo>
                  <a:pt x="371005" y="618553"/>
                </a:lnTo>
                <a:lnTo>
                  <a:pt x="366369" y="624382"/>
                </a:lnTo>
                <a:close/>
              </a:path>
              <a:path w="3272154" h="3272154">
                <a:moveTo>
                  <a:pt x="371018" y="618536"/>
                </a:moveTo>
                <a:close/>
              </a:path>
              <a:path w="3272154" h="3272154">
                <a:moveTo>
                  <a:pt x="371005" y="618553"/>
                </a:moveTo>
                <a:close/>
              </a:path>
              <a:path w="3272154" h="3272154">
                <a:moveTo>
                  <a:pt x="382295" y="604697"/>
                </a:moveTo>
                <a:lnTo>
                  <a:pt x="372452" y="596671"/>
                </a:lnTo>
                <a:lnTo>
                  <a:pt x="380631" y="586854"/>
                </a:lnTo>
                <a:lnTo>
                  <a:pt x="390372" y="594994"/>
                </a:lnTo>
                <a:lnTo>
                  <a:pt x="383323" y="603440"/>
                </a:lnTo>
                <a:lnTo>
                  <a:pt x="382295" y="604697"/>
                </a:lnTo>
                <a:close/>
              </a:path>
              <a:path w="3272154" h="3272154">
                <a:moveTo>
                  <a:pt x="383324" y="603440"/>
                </a:moveTo>
                <a:close/>
              </a:path>
              <a:path w="3272154" h="3272154">
                <a:moveTo>
                  <a:pt x="398513" y="585343"/>
                </a:moveTo>
                <a:lnTo>
                  <a:pt x="388861" y="577088"/>
                </a:lnTo>
                <a:lnTo>
                  <a:pt x="397116" y="567435"/>
                </a:lnTo>
                <a:lnTo>
                  <a:pt x="406768" y="575690"/>
                </a:lnTo>
                <a:lnTo>
                  <a:pt x="398513" y="585343"/>
                </a:lnTo>
                <a:close/>
              </a:path>
              <a:path w="3272154" h="3272154">
                <a:moveTo>
                  <a:pt x="415061" y="566178"/>
                </a:moveTo>
                <a:lnTo>
                  <a:pt x="405511" y="557809"/>
                </a:lnTo>
                <a:lnTo>
                  <a:pt x="411886" y="550544"/>
                </a:lnTo>
                <a:lnTo>
                  <a:pt x="413969" y="548233"/>
                </a:lnTo>
                <a:lnTo>
                  <a:pt x="423418" y="556717"/>
                </a:lnTo>
                <a:lnTo>
                  <a:pt x="421341" y="559028"/>
                </a:lnTo>
                <a:lnTo>
                  <a:pt x="415061" y="566178"/>
                </a:lnTo>
                <a:close/>
              </a:path>
              <a:path w="3272154" h="3272154">
                <a:moveTo>
                  <a:pt x="421341" y="559028"/>
                </a:moveTo>
                <a:close/>
              </a:path>
              <a:path w="3272154" h="3272154">
                <a:moveTo>
                  <a:pt x="431901" y="547268"/>
                </a:moveTo>
                <a:lnTo>
                  <a:pt x="422452" y="538784"/>
                </a:lnTo>
                <a:lnTo>
                  <a:pt x="425005" y="535939"/>
                </a:lnTo>
                <a:lnTo>
                  <a:pt x="431063" y="529348"/>
                </a:lnTo>
                <a:lnTo>
                  <a:pt x="440410" y="537946"/>
                </a:lnTo>
                <a:lnTo>
                  <a:pt x="434357" y="544537"/>
                </a:lnTo>
                <a:lnTo>
                  <a:pt x="431901" y="547268"/>
                </a:lnTo>
                <a:close/>
              </a:path>
              <a:path w="3272154" h="3272154">
                <a:moveTo>
                  <a:pt x="434357" y="544537"/>
                </a:moveTo>
                <a:close/>
              </a:path>
              <a:path w="3272154" h="3272154">
                <a:moveTo>
                  <a:pt x="448983" y="528675"/>
                </a:moveTo>
                <a:lnTo>
                  <a:pt x="439737" y="519963"/>
                </a:lnTo>
                <a:lnTo>
                  <a:pt x="448437" y="510717"/>
                </a:lnTo>
                <a:lnTo>
                  <a:pt x="457682" y="519429"/>
                </a:lnTo>
                <a:lnTo>
                  <a:pt x="448983" y="528675"/>
                </a:lnTo>
                <a:close/>
              </a:path>
              <a:path w="3272154" h="3272154">
                <a:moveTo>
                  <a:pt x="466407" y="510298"/>
                </a:moveTo>
                <a:lnTo>
                  <a:pt x="457276" y="501484"/>
                </a:lnTo>
                <a:lnTo>
                  <a:pt x="466153" y="492302"/>
                </a:lnTo>
                <a:lnTo>
                  <a:pt x="475183" y="501230"/>
                </a:lnTo>
                <a:lnTo>
                  <a:pt x="474410" y="502005"/>
                </a:lnTo>
                <a:lnTo>
                  <a:pt x="466407" y="510298"/>
                </a:lnTo>
                <a:close/>
              </a:path>
              <a:path w="3272154" h="3272154">
                <a:moveTo>
                  <a:pt x="474410" y="502005"/>
                </a:moveTo>
                <a:close/>
              </a:path>
              <a:path w="3272154" h="3272154">
                <a:moveTo>
                  <a:pt x="484111" y="492188"/>
                </a:moveTo>
                <a:lnTo>
                  <a:pt x="475081" y="483260"/>
                </a:lnTo>
                <a:lnTo>
                  <a:pt x="479171" y="479120"/>
                </a:lnTo>
                <a:lnTo>
                  <a:pt x="484124" y="474243"/>
                </a:lnTo>
                <a:lnTo>
                  <a:pt x="493039" y="483273"/>
                </a:lnTo>
                <a:lnTo>
                  <a:pt x="488099" y="488162"/>
                </a:lnTo>
                <a:lnTo>
                  <a:pt x="484111" y="492188"/>
                </a:lnTo>
                <a:close/>
              </a:path>
              <a:path w="3272154" h="3272154">
                <a:moveTo>
                  <a:pt x="488123" y="488138"/>
                </a:moveTo>
                <a:close/>
              </a:path>
              <a:path w="3272154" h="3272154">
                <a:moveTo>
                  <a:pt x="488099" y="488162"/>
                </a:moveTo>
                <a:close/>
              </a:path>
              <a:path w="3272154" h="3272154">
                <a:moveTo>
                  <a:pt x="502031" y="474395"/>
                </a:moveTo>
                <a:lnTo>
                  <a:pt x="493204" y="465264"/>
                </a:lnTo>
                <a:lnTo>
                  <a:pt x="502348" y="456438"/>
                </a:lnTo>
                <a:lnTo>
                  <a:pt x="511162" y="465581"/>
                </a:lnTo>
                <a:lnTo>
                  <a:pt x="502031" y="474395"/>
                </a:lnTo>
                <a:close/>
              </a:path>
              <a:path w="3272154" h="3272154">
                <a:moveTo>
                  <a:pt x="520293" y="456869"/>
                </a:moveTo>
                <a:lnTo>
                  <a:pt x="511594" y="447624"/>
                </a:lnTo>
                <a:lnTo>
                  <a:pt x="520839" y="438912"/>
                </a:lnTo>
                <a:lnTo>
                  <a:pt x="529539" y="448157"/>
                </a:lnTo>
                <a:lnTo>
                  <a:pt x="520293" y="456869"/>
                </a:lnTo>
                <a:close/>
              </a:path>
              <a:path w="3272154" h="3272154">
                <a:moveTo>
                  <a:pt x="538822" y="439597"/>
                </a:moveTo>
                <a:lnTo>
                  <a:pt x="530225" y="430250"/>
                </a:lnTo>
                <a:lnTo>
                  <a:pt x="535990" y="424954"/>
                </a:lnTo>
                <a:lnTo>
                  <a:pt x="539673" y="421652"/>
                </a:lnTo>
                <a:lnTo>
                  <a:pt x="548157" y="431101"/>
                </a:lnTo>
                <a:lnTo>
                  <a:pt x="544482" y="434403"/>
                </a:lnTo>
                <a:lnTo>
                  <a:pt x="538822" y="439597"/>
                </a:lnTo>
                <a:close/>
              </a:path>
              <a:path w="3272154" h="3272154">
                <a:moveTo>
                  <a:pt x="544482" y="434403"/>
                </a:moveTo>
                <a:close/>
              </a:path>
              <a:path w="3272154" h="3272154">
                <a:moveTo>
                  <a:pt x="557606" y="422617"/>
                </a:moveTo>
                <a:lnTo>
                  <a:pt x="549122" y="413169"/>
                </a:lnTo>
                <a:lnTo>
                  <a:pt x="550595" y="411848"/>
                </a:lnTo>
                <a:lnTo>
                  <a:pt x="558711" y="404723"/>
                </a:lnTo>
                <a:lnTo>
                  <a:pt x="567080" y="414274"/>
                </a:lnTo>
                <a:lnTo>
                  <a:pt x="557606" y="422617"/>
                </a:lnTo>
                <a:close/>
              </a:path>
              <a:path w="3272154" h="3272154">
                <a:moveTo>
                  <a:pt x="558971" y="421398"/>
                </a:moveTo>
                <a:close/>
              </a:path>
              <a:path w="3272154" h="3272154">
                <a:moveTo>
                  <a:pt x="576605" y="405993"/>
                </a:moveTo>
                <a:lnTo>
                  <a:pt x="568350" y="396341"/>
                </a:lnTo>
                <a:lnTo>
                  <a:pt x="578002" y="388086"/>
                </a:lnTo>
                <a:lnTo>
                  <a:pt x="586257" y="397725"/>
                </a:lnTo>
                <a:lnTo>
                  <a:pt x="576605" y="405993"/>
                </a:lnTo>
                <a:close/>
              </a:path>
              <a:path w="3272154" h="3272154">
                <a:moveTo>
                  <a:pt x="595922" y="389610"/>
                </a:moveTo>
                <a:lnTo>
                  <a:pt x="587781" y="379869"/>
                </a:lnTo>
                <a:lnTo>
                  <a:pt x="595350" y="373545"/>
                </a:lnTo>
                <a:lnTo>
                  <a:pt x="597611" y="371703"/>
                </a:lnTo>
                <a:lnTo>
                  <a:pt x="605637" y="381546"/>
                </a:lnTo>
                <a:lnTo>
                  <a:pt x="603379" y="383387"/>
                </a:lnTo>
                <a:lnTo>
                  <a:pt x="595922" y="389610"/>
                </a:lnTo>
                <a:close/>
              </a:path>
              <a:path w="3272154" h="3272154">
                <a:moveTo>
                  <a:pt x="603379" y="383387"/>
                </a:moveTo>
                <a:close/>
              </a:path>
              <a:path w="3272154" h="3272154">
                <a:moveTo>
                  <a:pt x="615480" y="373519"/>
                </a:moveTo>
                <a:lnTo>
                  <a:pt x="607453" y="363677"/>
                </a:lnTo>
                <a:lnTo>
                  <a:pt x="610577" y="361124"/>
                </a:lnTo>
                <a:lnTo>
                  <a:pt x="617423" y="355688"/>
                </a:lnTo>
                <a:lnTo>
                  <a:pt x="625322" y="365620"/>
                </a:lnTo>
                <a:lnTo>
                  <a:pt x="618478" y="371068"/>
                </a:lnTo>
                <a:lnTo>
                  <a:pt x="615480" y="373519"/>
                </a:lnTo>
                <a:close/>
              </a:path>
              <a:path w="3272154" h="3272154">
                <a:moveTo>
                  <a:pt x="618490" y="371068"/>
                </a:moveTo>
                <a:close/>
              </a:path>
              <a:path w="3272154" h="3272154">
                <a:moveTo>
                  <a:pt x="635215" y="357784"/>
                </a:moveTo>
                <a:lnTo>
                  <a:pt x="627430" y="347751"/>
                </a:lnTo>
                <a:lnTo>
                  <a:pt x="637463" y="339966"/>
                </a:lnTo>
                <a:lnTo>
                  <a:pt x="645248" y="349999"/>
                </a:lnTo>
                <a:lnTo>
                  <a:pt x="635215" y="357784"/>
                </a:lnTo>
                <a:close/>
              </a:path>
              <a:path w="3272154" h="3272154">
                <a:moveTo>
                  <a:pt x="655281" y="342328"/>
                </a:moveTo>
                <a:lnTo>
                  <a:pt x="647611" y="332206"/>
                </a:lnTo>
                <a:lnTo>
                  <a:pt x="657809" y="324497"/>
                </a:lnTo>
                <a:lnTo>
                  <a:pt x="665353" y="334708"/>
                </a:lnTo>
                <a:lnTo>
                  <a:pt x="655281" y="342328"/>
                </a:lnTo>
                <a:close/>
              </a:path>
              <a:path w="3272154" h="3272154">
                <a:moveTo>
                  <a:pt x="664735" y="335168"/>
                </a:moveTo>
                <a:close/>
              </a:path>
              <a:path w="3272154" h="3272154">
                <a:moveTo>
                  <a:pt x="664705" y="335191"/>
                </a:moveTo>
                <a:close/>
              </a:path>
              <a:path w="3272154" h="3272154">
                <a:moveTo>
                  <a:pt x="675563" y="327164"/>
                </a:moveTo>
                <a:lnTo>
                  <a:pt x="668020" y="316953"/>
                </a:lnTo>
                <a:lnTo>
                  <a:pt x="672973" y="313296"/>
                </a:lnTo>
                <a:lnTo>
                  <a:pt x="678345" y="309422"/>
                </a:lnTo>
                <a:lnTo>
                  <a:pt x="685761" y="319735"/>
                </a:lnTo>
                <a:lnTo>
                  <a:pt x="680414" y="323595"/>
                </a:lnTo>
                <a:lnTo>
                  <a:pt x="675563" y="327164"/>
                </a:lnTo>
                <a:close/>
              </a:path>
              <a:path w="3272154" h="3272154">
                <a:moveTo>
                  <a:pt x="680414" y="323595"/>
                </a:moveTo>
                <a:close/>
              </a:path>
              <a:path w="3272154" h="3272154">
                <a:moveTo>
                  <a:pt x="696074" y="312305"/>
                </a:moveTo>
                <a:lnTo>
                  <a:pt x="688644" y="302006"/>
                </a:lnTo>
                <a:lnTo>
                  <a:pt x="699109" y="294665"/>
                </a:lnTo>
                <a:lnTo>
                  <a:pt x="706399" y="305053"/>
                </a:lnTo>
                <a:lnTo>
                  <a:pt x="696074" y="312305"/>
                </a:lnTo>
                <a:close/>
              </a:path>
              <a:path w="3272154" h="3272154">
                <a:moveTo>
                  <a:pt x="696239" y="312191"/>
                </a:moveTo>
                <a:close/>
              </a:path>
              <a:path w="3272154" h="3272154">
                <a:moveTo>
                  <a:pt x="716775" y="297853"/>
                </a:moveTo>
                <a:lnTo>
                  <a:pt x="709599" y="287375"/>
                </a:lnTo>
                <a:lnTo>
                  <a:pt x="720077" y="280200"/>
                </a:lnTo>
                <a:lnTo>
                  <a:pt x="727252" y="290677"/>
                </a:lnTo>
                <a:lnTo>
                  <a:pt x="716775" y="297853"/>
                </a:lnTo>
                <a:close/>
              </a:path>
              <a:path w="3272154" h="3272154">
                <a:moveTo>
                  <a:pt x="737743" y="283667"/>
                </a:moveTo>
                <a:lnTo>
                  <a:pt x="730694" y="273100"/>
                </a:lnTo>
                <a:lnTo>
                  <a:pt x="737692" y="268439"/>
                </a:lnTo>
                <a:lnTo>
                  <a:pt x="741362" y="266052"/>
                </a:lnTo>
                <a:lnTo>
                  <a:pt x="748271" y="276707"/>
                </a:lnTo>
                <a:lnTo>
                  <a:pt x="744588" y="279095"/>
                </a:lnTo>
                <a:lnTo>
                  <a:pt x="737743" y="283667"/>
                </a:lnTo>
                <a:close/>
              </a:path>
              <a:path w="3272154" h="3272154">
                <a:moveTo>
                  <a:pt x="744601" y="279095"/>
                </a:moveTo>
                <a:close/>
              </a:path>
              <a:path w="3272154" h="3272154">
                <a:moveTo>
                  <a:pt x="758926" y="269786"/>
                </a:moveTo>
                <a:lnTo>
                  <a:pt x="752005" y="259130"/>
                </a:lnTo>
                <a:lnTo>
                  <a:pt x="762787" y="252272"/>
                </a:lnTo>
                <a:lnTo>
                  <a:pt x="769581" y="263016"/>
                </a:lnTo>
                <a:lnTo>
                  <a:pt x="760994" y="268439"/>
                </a:lnTo>
                <a:lnTo>
                  <a:pt x="758926" y="269786"/>
                </a:lnTo>
                <a:close/>
              </a:path>
              <a:path w="3272154" h="3272154">
                <a:moveTo>
                  <a:pt x="761009" y="268439"/>
                </a:moveTo>
                <a:close/>
              </a:path>
              <a:path w="3272154" h="3272154">
                <a:moveTo>
                  <a:pt x="780262" y="256298"/>
                </a:moveTo>
                <a:lnTo>
                  <a:pt x="773607" y="245478"/>
                </a:lnTo>
                <a:lnTo>
                  <a:pt x="784415" y="238823"/>
                </a:lnTo>
                <a:lnTo>
                  <a:pt x="791083" y="249631"/>
                </a:lnTo>
                <a:lnTo>
                  <a:pt x="780262" y="256298"/>
                </a:lnTo>
                <a:close/>
              </a:path>
              <a:path w="3272154" h="3272154">
                <a:moveTo>
                  <a:pt x="801890" y="243103"/>
                </a:moveTo>
                <a:lnTo>
                  <a:pt x="795350" y="232219"/>
                </a:lnTo>
                <a:lnTo>
                  <a:pt x="804608" y="226669"/>
                </a:lnTo>
                <a:lnTo>
                  <a:pt x="806323" y="225666"/>
                </a:lnTo>
                <a:lnTo>
                  <a:pt x="812723" y="236639"/>
                </a:lnTo>
                <a:lnTo>
                  <a:pt x="811009" y="237642"/>
                </a:lnTo>
                <a:lnTo>
                  <a:pt x="801890" y="243103"/>
                </a:lnTo>
                <a:close/>
              </a:path>
              <a:path w="3272154" h="3272154">
                <a:moveTo>
                  <a:pt x="811009" y="237642"/>
                </a:moveTo>
                <a:close/>
              </a:path>
              <a:path w="3272154" h="3272154">
                <a:moveTo>
                  <a:pt x="823696" y="230238"/>
                </a:moveTo>
                <a:lnTo>
                  <a:pt x="817295" y="219265"/>
                </a:lnTo>
                <a:lnTo>
                  <a:pt x="821677" y="216712"/>
                </a:lnTo>
                <a:lnTo>
                  <a:pt x="828382" y="212915"/>
                </a:lnTo>
                <a:lnTo>
                  <a:pt x="834644" y="223964"/>
                </a:lnTo>
                <a:lnTo>
                  <a:pt x="827936" y="227761"/>
                </a:lnTo>
                <a:lnTo>
                  <a:pt x="823696" y="230238"/>
                </a:lnTo>
                <a:close/>
              </a:path>
              <a:path w="3272154" h="3272154">
                <a:moveTo>
                  <a:pt x="827938" y="227761"/>
                </a:moveTo>
                <a:close/>
              </a:path>
              <a:path w="3272154" h="3272154">
                <a:moveTo>
                  <a:pt x="845629" y="217741"/>
                </a:moveTo>
                <a:lnTo>
                  <a:pt x="839508" y="206616"/>
                </a:lnTo>
                <a:lnTo>
                  <a:pt x="850620" y="200494"/>
                </a:lnTo>
                <a:lnTo>
                  <a:pt x="856754" y="211620"/>
                </a:lnTo>
                <a:lnTo>
                  <a:pt x="845629" y="217741"/>
                </a:lnTo>
                <a:close/>
              </a:path>
              <a:path w="3272154" h="3272154">
                <a:moveTo>
                  <a:pt x="867841" y="205587"/>
                </a:moveTo>
                <a:lnTo>
                  <a:pt x="861847" y="194398"/>
                </a:lnTo>
                <a:lnTo>
                  <a:pt x="873048" y="188404"/>
                </a:lnTo>
                <a:lnTo>
                  <a:pt x="879043" y="199593"/>
                </a:lnTo>
                <a:lnTo>
                  <a:pt x="867841" y="205587"/>
                </a:lnTo>
                <a:close/>
              </a:path>
              <a:path w="3272154" h="3272154">
                <a:moveTo>
                  <a:pt x="890244" y="193763"/>
                </a:moveTo>
                <a:lnTo>
                  <a:pt x="884377" y="182499"/>
                </a:lnTo>
                <a:lnTo>
                  <a:pt x="891209" y="178943"/>
                </a:lnTo>
                <a:lnTo>
                  <a:pt x="895743" y="176656"/>
                </a:lnTo>
                <a:lnTo>
                  <a:pt x="901471" y="187998"/>
                </a:lnTo>
                <a:lnTo>
                  <a:pt x="896927" y="190284"/>
                </a:lnTo>
                <a:lnTo>
                  <a:pt x="890244" y="193763"/>
                </a:lnTo>
                <a:close/>
              </a:path>
              <a:path w="3272154" h="3272154">
                <a:moveTo>
                  <a:pt x="896937" y="190284"/>
                </a:moveTo>
                <a:close/>
              </a:path>
              <a:path w="3272154" h="3272154">
                <a:moveTo>
                  <a:pt x="912812" y="182283"/>
                </a:moveTo>
                <a:lnTo>
                  <a:pt x="907084" y="170941"/>
                </a:lnTo>
                <a:lnTo>
                  <a:pt x="908913" y="170014"/>
                </a:lnTo>
                <a:lnTo>
                  <a:pt x="918552" y="165303"/>
                </a:lnTo>
                <a:lnTo>
                  <a:pt x="924128" y="176707"/>
                </a:lnTo>
                <a:lnTo>
                  <a:pt x="914515" y="181419"/>
                </a:lnTo>
                <a:lnTo>
                  <a:pt x="912812" y="182283"/>
                </a:lnTo>
                <a:close/>
              </a:path>
              <a:path w="3272154" h="3272154">
                <a:moveTo>
                  <a:pt x="914515" y="181419"/>
                </a:moveTo>
                <a:close/>
              </a:path>
              <a:path w="3272154" h="3272154">
                <a:moveTo>
                  <a:pt x="935494" y="171195"/>
                </a:moveTo>
                <a:lnTo>
                  <a:pt x="930046" y="159727"/>
                </a:lnTo>
                <a:lnTo>
                  <a:pt x="941527" y="154279"/>
                </a:lnTo>
                <a:lnTo>
                  <a:pt x="946962" y="165760"/>
                </a:lnTo>
                <a:lnTo>
                  <a:pt x="935494" y="171195"/>
                </a:lnTo>
                <a:close/>
              </a:path>
              <a:path w="3272154" h="3272154">
                <a:moveTo>
                  <a:pt x="958418" y="160451"/>
                </a:moveTo>
                <a:lnTo>
                  <a:pt x="953109" y="148907"/>
                </a:lnTo>
                <a:lnTo>
                  <a:pt x="962736" y="144487"/>
                </a:lnTo>
                <a:lnTo>
                  <a:pt x="964742" y="143598"/>
                </a:lnTo>
                <a:lnTo>
                  <a:pt x="969899" y="155206"/>
                </a:lnTo>
                <a:lnTo>
                  <a:pt x="967885" y="156095"/>
                </a:lnTo>
                <a:lnTo>
                  <a:pt x="958418" y="160451"/>
                </a:lnTo>
                <a:close/>
              </a:path>
              <a:path w="3272154" h="3272154">
                <a:moveTo>
                  <a:pt x="967892" y="156095"/>
                </a:moveTo>
                <a:close/>
              </a:path>
              <a:path w="3272154" h="3272154">
                <a:moveTo>
                  <a:pt x="981506" y="150037"/>
                </a:moveTo>
                <a:lnTo>
                  <a:pt x="976337" y="138442"/>
                </a:lnTo>
                <a:lnTo>
                  <a:pt x="980909" y="136410"/>
                </a:lnTo>
                <a:lnTo>
                  <a:pt x="988060" y="133337"/>
                </a:lnTo>
                <a:lnTo>
                  <a:pt x="993076" y="144995"/>
                </a:lnTo>
                <a:lnTo>
                  <a:pt x="985945" y="148069"/>
                </a:lnTo>
                <a:lnTo>
                  <a:pt x="981506" y="150037"/>
                </a:lnTo>
                <a:close/>
              </a:path>
              <a:path w="3272154" h="3272154">
                <a:moveTo>
                  <a:pt x="985945" y="148069"/>
                </a:moveTo>
                <a:close/>
              </a:path>
              <a:path w="3272154" h="3272154">
                <a:moveTo>
                  <a:pt x="1004671" y="140017"/>
                </a:moveTo>
                <a:lnTo>
                  <a:pt x="999794" y="128295"/>
                </a:lnTo>
                <a:lnTo>
                  <a:pt x="1011516" y="123418"/>
                </a:lnTo>
                <a:lnTo>
                  <a:pt x="1016393" y="135140"/>
                </a:lnTo>
                <a:lnTo>
                  <a:pt x="1004671" y="140017"/>
                </a:lnTo>
                <a:close/>
              </a:path>
              <a:path w="3272154" h="3272154">
                <a:moveTo>
                  <a:pt x="1028077" y="130365"/>
                </a:moveTo>
                <a:lnTo>
                  <a:pt x="1023353" y="118579"/>
                </a:lnTo>
                <a:lnTo>
                  <a:pt x="1035138" y="113855"/>
                </a:lnTo>
                <a:lnTo>
                  <a:pt x="1039863" y="125641"/>
                </a:lnTo>
                <a:lnTo>
                  <a:pt x="1028077" y="130365"/>
                </a:lnTo>
                <a:close/>
              </a:path>
              <a:path w="3272154" h="3272154">
                <a:moveTo>
                  <a:pt x="1051636" y="121069"/>
                </a:moveTo>
                <a:lnTo>
                  <a:pt x="1047051" y="109219"/>
                </a:lnTo>
                <a:lnTo>
                  <a:pt x="1054760" y="106235"/>
                </a:lnTo>
                <a:lnTo>
                  <a:pt x="1058976" y="104660"/>
                </a:lnTo>
                <a:lnTo>
                  <a:pt x="1063421" y="116560"/>
                </a:lnTo>
                <a:lnTo>
                  <a:pt x="1059215" y="118135"/>
                </a:lnTo>
                <a:lnTo>
                  <a:pt x="1051636" y="121069"/>
                </a:lnTo>
                <a:close/>
              </a:path>
              <a:path w="3272154" h="3272154">
                <a:moveTo>
                  <a:pt x="1059215" y="118135"/>
                </a:moveTo>
                <a:close/>
              </a:path>
              <a:path w="3272154" h="3272154">
                <a:moveTo>
                  <a:pt x="1075321" y="112115"/>
                </a:moveTo>
                <a:lnTo>
                  <a:pt x="1070876" y="100228"/>
                </a:lnTo>
                <a:lnTo>
                  <a:pt x="1073505" y="99250"/>
                </a:lnTo>
                <a:lnTo>
                  <a:pt x="1082890" y="95872"/>
                </a:lnTo>
                <a:lnTo>
                  <a:pt x="1087183" y="107822"/>
                </a:lnTo>
                <a:lnTo>
                  <a:pt x="1077805" y="111201"/>
                </a:lnTo>
                <a:lnTo>
                  <a:pt x="1075321" y="112115"/>
                </a:lnTo>
                <a:close/>
              </a:path>
              <a:path w="3272154" h="3272154">
                <a:moveTo>
                  <a:pt x="1077805" y="111201"/>
                </a:moveTo>
                <a:close/>
              </a:path>
              <a:path w="3272154" h="3272154">
                <a:moveTo>
                  <a:pt x="1099083" y="103593"/>
                </a:moveTo>
                <a:lnTo>
                  <a:pt x="1094930" y="91579"/>
                </a:lnTo>
                <a:lnTo>
                  <a:pt x="1106932" y="87439"/>
                </a:lnTo>
                <a:lnTo>
                  <a:pt x="1111084" y="99440"/>
                </a:lnTo>
                <a:lnTo>
                  <a:pt x="1099083" y="103593"/>
                </a:lnTo>
                <a:close/>
              </a:path>
              <a:path w="3272154" h="3272154">
                <a:moveTo>
                  <a:pt x="1123048" y="95415"/>
                </a:moveTo>
                <a:lnTo>
                  <a:pt x="1119047" y="83362"/>
                </a:lnTo>
                <a:lnTo>
                  <a:pt x="1131176" y="79349"/>
                </a:lnTo>
                <a:lnTo>
                  <a:pt x="1135024" y="91452"/>
                </a:lnTo>
                <a:lnTo>
                  <a:pt x="1123048" y="95415"/>
                </a:lnTo>
                <a:close/>
              </a:path>
              <a:path w="3272154" h="3272154">
                <a:moveTo>
                  <a:pt x="1134211" y="91719"/>
                </a:moveTo>
                <a:close/>
              </a:path>
              <a:path w="3272154" h="3272154">
                <a:moveTo>
                  <a:pt x="1147127" y="87617"/>
                </a:moveTo>
                <a:lnTo>
                  <a:pt x="1143279" y="75501"/>
                </a:lnTo>
                <a:lnTo>
                  <a:pt x="1149527" y="73520"/>
                </a:lnTo>
                <a:lnTo>
                  <a:pt x="1155484" y="71716"/>
                </a:lnTo>
                <a:lnTo>
                  <a:pt x="1159179" y="83858"/>
                </a:lnTo>
                <a:lnTo>
                  <a:pt x="1153220" y="85674"/>
                </a:lnTo>
                <a:lnTo>
                  <a:pt x="1147127" y="87617"/>
                </a:lnTo>
                <a:close/>
              </a:path>
              <a:path w="3272154" h="3272154">
                <a:moveTo>
                  <a:pt x="1153223" y="85674"/>
                </a:moveTo>
                <a:close/>
              </a:path>
              <a:path w="3272154" h="3272154">
                <a:moveTo>
                  <a:pt x="1171333" y="80162"/>
                </a:moveTo>
                <a:lnTo>
                  <a:pt x="1167638" y="68008"/>
                </a:lnTo>
                <a:lnTo>
                  <a:pt x="1179906" y="64439"/>
                </a:lnTo>
                <a:lnTo>
                  <a:pt x="1183449" y="76631"/>
                </a:lnTo>
                <a:lnTo>
                  <a:pt x="1171333" y="80162"/>
                </a:lnTo>
                <a:close/>
              </a:path>
              <a:path w="3272154" h="3272154">
                <a:moveTo>
                  <a:pt x="1172357" y="79857"/>
                </a:moveTo>
                <a:close/>
              </a:path>
              <a:path w="3272154" h="3272154">
                <a:moveTo>
                  <a:pt x="1195578" y="73151"/>
                </a:moveTo>
                <a:lnTo>
                  <a:pt x="1192187" y="60921"/>
                </a:lnTo>
                <a:lnTo>
                  <a:pt x="1204429" y="57518"/>
                </a:lnTo>
                <a:lnTo>
                  <a:pt x="1207820" y="69761"/>
                </a:lnTo>
                <a:lnTo>
                  <a:pt x="1195578" y="73151"/>
                </a:lnTo>
                <a:close/>
              </a:path>
              <a:path w="3272154" h="3272154">
                <a:moveTo>
                  <a:pt x="1220012" y="66497"/>
                </a:moveTo>
                <a:lnTo>
                  <a:pt x="1216774" y="54228"/>
                </a:lnTo>
                <a:lnTo>
                  <a:pt x="1227162" y="51485"/>
                </a:lnTo>
                <a:lnTo>
                  <a:pt x="1229131" y="50990"/>
                </a:lnTo>
                <a:lnTo>
                  <a:pt x="1232217" y="63309"/>
                </a:lnTo>
                <a:lnTo>
                  <a:pt x="1230228" y="63804"/>
                </a:lnTo>
                <a:lnTo>
                  <a:pt x="1220012" y="66497"/>
                </a:lnTo>
                <a:close/>
              </a:path>
              <a:path w="3272154" h="3272154">
                <a:moveTo>
                  <a:pt x="1230249" y="63804"/>
                </a:moveTo>
                <a:close/>
              </a:path>
              <a:path w="3272154" h="3272154">
                <a:moveTo>
                  <a:pt x="1244536" y="60223"/>
                </a:moveTo>
                <a:lnTo>
                  <a:pt x="1241450" y="47904"/>
                </a:lnTo>
                <a:lnTo>
                  <a:pt x="1246809" y="46558"/>
                </a:lnTo>
                <a:lnTo>
                  <a:pt x="1253871" y="44881"/>
                </a:lnTo>
                <a:lnTo>
                  <a:pt x="1256804" y="57238"/>
                </a:lnTo>
                <a:lnTo>
                  <a:pt x="1249719" y="58915"/>
                </a:lnTo>
                <a:lnTo>
                  <a:pt x="1244536" y="60223"/>
                </a:lnTo>
                <a:close/>
              </a:path>
              <a:path w="3272154" h="3272154">
                <a:moveTo>
                  <a:pt x="1249743" y="58915"/>
                </a:moveTo>
                <a:close/>
              </a:path>
              <a:path w="3272154" h="3272154">
                <a:moveTo>
                  <a:pt x="1269161" y="54305"/>
                </a:moveTo>
                <a:lnTo>
                  <a:pt x="1266228" y="41948"/>
                </a:lnTo>
                <a:lnTo>
                  <a:pt x="1278699" y="39141"/>
                </a:lnTo>
                <a:lnTo>
                  <a:pt x="1281480" y="51536"/>
                </a:lnTo>
                <a:lnTo>
                  <a:pt x="1269161" y="54305"/>
                </a:lnTo>
                <a:close/>
              </a:path>
              <a:path w="3272154" h="3272154">
                <a:moveTo>
                  <a:pt x="1293799" y="48831"/>
                </a:moveTo>
                <a:lnTo>
                  <a:pt x="1291183" y="36410"/>
                </a:lnTo>
                <a:lnTo>
                  <a:pt x="1303604" y="33781"/>
                </a:lnTo>
                <a:lnTo>
                  <a:pt x="1306233" y="46215"/>
                </a:lnTo>
                <a:lnTo>
                  <a:pt x="1293799" y="48831"/>
                </a:lnTo>
                <a:close/>
              </a:path>
              <a:path w="3272154" h="3272154">
                <a:moveTo>
                  <a:pt x="1318602" y="43726"/>
                </a:moveTo>
                <a:lnTo>
                  <a:pt x="1316139" y="31267"/>
                </a:lnTo>
                <a:lnTo>
                  <a:pt x="1326324" y="29248"/>
                </a:lnTo>
                <a:lnTo>
                  <a:pt x="1328674" y="28816"/>
                </a:lnTo>
                <a:lnTo>
                  <a:pt x="1330985" y="41300"/>
                </a:lnTo>
                <a:lnTo>
                  <a:pt x="1328770" y="41719"/>
                </a:lnTo>
                <a:lnTo>
                  <a:pt x="1318602" y="43726"/>
                </a:lnTo>
                <a:close/>
              </a:path>
              <a:path w="3272154" h="3272154">
                <a:moveTo>
                  <a:pt x="1328635" y="41744"/>
                </a:moveTo>
                <a:lnTo>
                  <a:pt x="1328770" y="41719"/>
                </a:lnTo>
                <a:lnTo>
                  <a:pt x="1328635" y="41744"/>
                </a:lnTo>
                <a:close/>
              </a:path>
              <a:path w="3272154" h="3272154">
                <a:moveTo>
                  <a:pt x="1343469" y="38988"/>
                </a:moveTo>
                <a:lnTo>
                  <a:pt x="1341158" y="26504"/>
                </a:lnTo>
                <a:lnTo>
                  <a:pt x="1346428" y="25526"/>
                </a:lnTo>
                <a:lnTo>
                  <a:pt x="1353743" y="24269"/>
                </a:lnTo>
                <a:lnTo>
                  <a:pt x="1355902" y="36791"/>
                </a:lnTo>
                <a:lnTo>
                  <a:pt x="1348594" y="38049"/>
                </a:lnTo>
                <a:lnTo>
                  <a:pt x="1343469" y="38988"/>
                </a:lnTo>
                <a:close/>
              </a:path>
              <a:path w="3272154" h="3272154">
                <a:moveTo>
                  <a:pt x="1348594" y="38049"/>
                </a:moveTo>
                <a:close/>
              </a:path>
              <a:path w="3272154" h="3272154">
                <a:moveTo>
                  <a:pt x="1368412" y="34632"/>
                </a:moveTo>
                <a:lnTo>
                  <a:pt x="1366265" y="22110"/>
                </a:lnTo>
                <a:lnTo>
                  <a:pt x="1378877" y="20104"/>
                </a:lnTo>
                <a:lnTo>
                  <a:pt x="1380883" y="32638"/>
                </a:lnTo>
                <a:lnTo>
                  <a:pt x="1368412" y="34632"/>
                </a:lnTo>
                <a:close/>
              </a:path>
              <a:path w="3272154" h="3272154">
                <a:moveTo>
                  <a:pt x="1393355" y="30721"/>
                </a:moveTo>
                <a:lnTo>
                  <a:pt x="1391513" y="18148"/>
                </a:lnTo>
                <a:lnTo>
                  <a:pt x="1404073" y="16306"/>
                </a:lnTo>
                <a:lnTo>
                  <a:pt x="1405915" y="28879"/>
                </a:lnTo>
                <a:lnTo>
                  <a:pt x="1393355" y="30721"/>
                </a:lnTo>
                <a:close/>
              </a:path>
              <a:path w="3272154" h="3272154">
                <a:moveTo>
                  <a:pt x="1418424" y="27165"/>
                </a:moveTo>
                <a:lnTo>
                  <a:pt x="1416735" y="14579"/>
                </a:lnTo>
                <a:lnTo>
                  <a:pt x="1427657" y="13119"/>
                </a:lnTo>
                <a:lnTo>
                  <a:pt x="1429410" y="12915"/>
                </a:lnTo>
                <a:lnTo>
                  <a:pt x="1430934" y="25526"/>
                </a:lnTo>
                <a:lnTo>
                  <a:pt x="1429162" y="25730"/>
                </a:lnTo>
                <a:lnTo>
                  <a:pt x="1418424" y="27165"/>
                </a:lnTo>
                <a:close/>
              </a:path>
              <a:path w="3272154" h="3272154">
                <a:moveTo>
                  <a:pt x="1429181" y="25730"/>
                </a:moveTo>
                <a:close/>
              </a:path>
              <a:path w="3272154" h="3272154">
                <a:moveTo>
                  <a:pt x="1443545" y="24002"/>
                </a:moveTo>
                <a:lnTo>
                  <a:pt x="1442021" y="11391"/>
                </a:lnTo>
                <a:lnTo>
                  <a:pt x="1448092" y="10655"/>
                </a:lnTo>
                <a:lnTo>
                  <a:pt x="1454721" y="9944"/>
                </a:lnTo>
                <a:lnTo>
                  <a:pt x="1456080" y="22567"/>
                </a:lnTo>
                <a:lnTo>
                  <a:pt x="1449511" y="23279"/>
                </a:lnTo>
                <a:lnTo>
                  <a:pt x="1443545" y="24002"/>
                </a:lnTo>
                <a:close/>
              </a:path>
              <a:path w="3272154" h="3272154">
                <a:moveTo>
                  <a:pt x="1449539" y="23279"/>
                </a:moveTo>
                <a:close/>
              </a:path>
              <a:path w="3272154" h="3272154">
                <a:moveTo>
                  <a:pt x="1468704" y="21208"/>
                </a:moveTo>
                <a:lnTo>
                  <a:pt x="1467345" y="8585"/>
                </a:lnTo>
                <a:lnTo>
                  <a:pt x="1468678" y="8432"/>
                </a:lnTo>
                <a:lnTo>
                  <a:pt x="1480070" y="7353"/>
                </a:lnTo>
                <a:lnTo>
                  <a:pt x="1481264" y="19989"/>
                </a:lnTo>
                <a:lnTo>
                  <a:pt x="1469926" y="21069"/>
                </a:lnTo>
                <a:lnTo>
                  <a:pt x="1468704" y="21208"/>
                </a:lnTo>
                <a:close/>
              </a:path>
              <a:path w="3272154" h="3272154">
                <a:moveTo>
                  <a:pt x="1469961" y="21069"/>
                </a:moveTo>
                <a:lnTo>
                  <a:pt x="1470094" y="21056"/>
                </a:lnTo>
                <a:lnTo>
                  <a:pt x="1469961" y="21069"/>
                </a:lnTo>
                <a:close/>
              </a:path>
              <a:path w="3272154" h="3272154">
                <a:moveTo>
                  <a:pt x="1493837" y="18846"/>
                </a:moveTo>
                <a:lnTo>
                  <a:pt x="1492796" y="6184"/>
                </a:lnTo>
                <a:lnTo>
                  <a:pt x="1505445" y="5143"/>
                </a:lnTo>
                <a:lnTo>
                  <a:pt x="1506486" y="17792"/>
                </a:lnTo>
                <a:lnTo>
                  <a:pt x="1493837" y="18846"/>
                </a:lnTo>
                <a:close/>
              </a:path>
              <a:path w="3272154" h="3272154">
                <a:moveTo>
                  <a:pt x="1519072" y="16865"/>
                </a:moveTo>
                <a:lnTo>
                  <a:pt x="1518196" y="4190"/>
                </a:lnTo>
                <a:lnTo>
                  <a:pt x="1530858" y="3314"/>
                </a:lnTo>
                <a:lnTo>
                  <a:pt x="1531747" y="15976"/>
                </a:lnTo>
                <a:lnTo>
                  <a:pt x="1519072" y="16865"/>
                </a:lnTo>
                <a:close/>
              </a:path>
              <a:path w="3272154" h="3272154">
                <a:moveTo>
                  <a:pt x="1544345" y="15265"/>
                </a:moveTo>
                <a:lnTo>
                  <a:pt x="1543621" y="2578"/>
                </a:lnTo>
                <a:lnTo>
                  <a:pt x="1551838" y="2108"/>
                </a:lnTo>
                <a:lnTo>
                  <a:pt x="1556385" y="1904"/>
                </a:lnTo>
                <a:lnTo>
                  <a:pt x="1556943" y="14604"/>
                </a:lnTo>
                <a:lnTo>
                  <a:pt x="1552397" y="14795"/>
                </a:lnTo>
                <a:lnTo>
                  <a:pt x="1544345" y="15265"/>
                </a:lnTo>
                <a:close/>
              </a:path>
              <a:path w="3272154" h="3272154">
                <a:moveTo>
                  <a:pt x="1569631" y="14033"/>
                </a:moveTo>
                <a:lnTo>
                  <a:pt x="1569072" y="1346"/>
                </a:lnTo>
                <a:lnTo>
                  <a:pt x="1572780" y="1181"/>
                </a:lnTo>
                <a:lnTo>
                  <a:pt x="1581848" y="901"/>
                </a:lnTo>
                <a:lnTo>
                  <a:pt x="1582242" y="13588"/>
                </a:lnTo>
                <a:lnTo>
                  <a:pt x="1573187" y="13881"/>
                </a:lnTo>
                <a:lnTo>
                  <a:pt x="1569631" y="14033"/>
                </a:lnTo>
                <a:close/>
              </a:path>
              <a:path w="3272154" h="3272154">
                <a:moveTo>
                  <a:pt x="1594865" y="13195"/>
                </a:moveTo>
                <a:lnTo>
                  <a:pt x="1594624" y="507"/>
                </a:lnTo>
                <a:lnTo>
                  <a:pt x="1607312" y="266"/>
                </a:lnTo>
                <a:lnTo>
                  <a:pt x="1607553" y="12966"/>
                </a:lnTo>
                <a:lnTo>
                  <a:pt x="1594865" y="13195"/>
                </a:lnTo>
                <a:close/>
              </a:path>
              <a:path w="3272154" h="3272154">
                <a:moveTo>
                  <a:pt x="1620177" y="12788"/>
                </a:moveTo>
                <a:lnTo>
                  <a:pt x="1620100" y="88"/>
                </a:lnTo>
                <a:lnTo>
                  <a:pt x="1632800" y="0"/>
                </a:lnTo>
                <a:lnTo>
                  <a:pt x="1632877" y="12700"/>
                </a:lnTo>
                <a:lnTo>
                  <a:pt x="1620177" y="12788"/>
                </a:lnTo>
                <a:close/>
              </a:path>
              <a:path w="3272154" h="3272154">
                <a:moveTo>
                  <a:pt x="1658112" y="12839"/>
                </a:moveTo>
                <a:lnTo>
                  <a:pt x="1645500" y="12750"/>
                </a:lnTo>
                <a:lnTo>
                  <a:pt x="1645577" y="50"/>
                </a:lnTo>
                <a:lnTo>
                  <a:pt x="1658353" y="139"/>
                </a:lnTo>
                <a:lnTo>
                  <a:pt x="1658112" y="12839"/>
                </a:lnTo>
                <a:close/>
              </a:path>
              <a:path w="3272154" h="3272154">
                <a:moveTo>
                  <a:pt x="1683423" y="13385"/>
                </a:moveTo>
                <a:lnTo>
                  <a:pt x="1677847" y="13220"/>
                </a:lnTo>
                <a:lnTo>
                  <a:pt x="1670812" y="13081"/>
                </a:lnTo>
                <a:lnTo>
                  <a:pt x="1671053" y="381"/>
                </a:lnTo>
                <a:lnTo>
                  <a:pt x="1678165" y="520"/>
                </a:lnTo>
                <a:lnTo>
                  <a:pt x="1683829" y="698"/>
                </a:lnTo>
                <a:lnTo>
                  <a:pt x="1683423" y="13385"/>
                </a:lnTo>
                <a:close/>
              </a:path>
              <a:path w="3272154" h="3272154">
                <a:moveTo>
                  <a:pt x="1708734" y="14325"/>
                </a:moveTo>
                <a:lnTo>
                  <a:pt x="1696123" y="13792"/>
                </a:lnTo>
                <a:lnTo>
                  <a:pt x="1696516" y="1104"/>
                </a:lnTo>
                <a:lnTo>
                  <a:pt x="1699260" y="1193"/>
                </a:lnTo>
                <a:lnTo>
                  <a:pt x="1709293" y="1638"/>
                </a:lnTo>
                <a:lnTo>
                  <a:pt x="1708734" y="14325"/>
                </a:lnTo>
                <a:close/>
              </a:path>
              <a:path w="3272154" h="3272154">
                <a:moveTo>
                  <a:pt x="1734019" y="15620"/>
                </a:moveTo>
                <a:lnTo>
                  <a:pt x="1721332" y="14897"/>
                </a:lnTo>
                <a:lnTo>
                  <a:pt x="1722056" y="2222"/>
                </a:lnTo>
                <a:lnTo>
                  <a:pt x="1734743" y="2946"/>
                </a:lnTo>
                <a:lnTo>
                  <a:pt x="1734019" y="15620"/>
                </a:lnTo>
                <a:close/>
              </a:path>
              <a:path w="3272154" h="3272154">
                <a:moveTo>
                  <a:pt x="1759280" y="17310"/>
                </a:moveTo>
                <a:lnTo>
                  <a:pt x="1746605" y="16421"/>
                </a:lnTo>
                <a:lnTo>
                  <a:pt x="1747494" y="3759"/>
                </a:lnTo>
                <a:lnTo>
                  <a:pt x="1760156" y="4635"/>
                </a:lnTo>
                <a:lnTo>
                  <a:pt x="1759280" y="17310"/>
                </a:lnTo>
                <a:close/>
              </a:path>
              <a:path w="3272154" h="3272154">
                <a:moveTo>
                  <a:pt x="1784426" y="19392"/>
                </a:moveTo>
                <a:lnTo>
                  <a:pt x="1781429" y="19113"/>
                </a:lnTo>
                <a:lnTo>
                  <a:pt x="1771853" y="18326"/>
                </a:lnTo>
                <a:lnTo>
                  <a:pt x="1772894" y="5664"/>
                </a:lnTo>
                <a:lnTo>
                  <a:pt x="1782546" y="6464"/>
                </a:lnTo>
                <a:lnTo>
                  <a:pt x="1785632" y="6756"/>
                </a:lnTo>
                <a:lnTo>
                  <a:pt x="1784426" y="19392"/>
                </a:lnTo>
                <a:close/>
              </a:path>
              <a:path w="3272154" h="3272154">
                <a:moveTo>
                  <a:pt x="1809623" y="21894"/>
                </a:moveTo>
                <a:lnTo>
                  <a:pt x="1801926" y="21056"/>
                </a:lnTo>
                <a:lnTo>
                  <a:pt x="1797075" y="20599"/>
                </a:lnTo>
                <a:lnTo>
                  <a:pt x="1798281" y="7962"/>
                </a:lnTo>
                <a:lnTo>
                  <a:pt x="1803209" y="8432"/>
                </a:lnTo>
                <a:lnTo>
                  <a:pt x="1810994" y="9270"/>
                </a:lnTo>
                <a:lnTo>
                  <a:pt x="1809623" y="21894"/>
                </a:lnTo>
                <a:close/>
              </a:path>
              <a:path w="3272154" h="3272154">
                <a:moveTo>
                  <a:pt x="1834781" y="24764"/>
                </a:moveTo>
                <a:lnTo>
                  <a:pt x="1822259" y="23253"/>
                </a:lnTo>
                <a:lnTo>
                  <a:pt x="1823618" y="10629"/>
                </a:lnTo>
                <a:lnTo>
                  <a:pt x="1836305" y="12153"/>
                </a:lnTo>
                <a:lnTo>
                  <a:pt x="1834781" y="24764"/>
                </a:lnTo>
                <a:close/>
              </a:path>
              <a:path w="3272154" h="3272154">
                <a:moveTo>
                  <a:pt x="1859889" y="28016"/>
                </a:moveTo>
                <a:lnTo>
                  <a:pt x="1847303" y="26339"/>
                </a:lnTo>
                <a:lnTo>
                  <a:pt x="1848980" y="13754"/>
                </a:lnTo>
                <a:lnTo>
                  <a:pt x="1861578" y="15430"/>
                </a:lnTo>
                <a:lnTo>
                  <a:pt x="1859889" y="28016"/>
                </a:lnTo>
                <a:close/>
              </a:path>
              <a:path w="3272154" h="3272154">
                <a:moveTo>
                  <a:pt x="1884870" y="31661"/>
                </a:moveTo>
                <a:lnTo>
                  <a:pt x="1883168" y="31381"/>
                </a:lnTo>
                <a:lnTo>
                  <a:pt x="1872386" y="29806"/>
                </a:lnTo>
                <a:lnTo>
                  <a:pt x="1874227" y="17246"/>
                </a:lnTo>
                <a:lnTo>
                  <a:pt x="1885162" y="18846"/>
                </a:lnTo>
                <a:lnTo>
                  <a:pt x="1886864" y="19113"/>
                </a:lnTo>
                <a:lnTo>
                  <a:pt x="1884870" y="31661"/>
                </a:lnTo>
                <a:close/>
              </a:path>
              <a:path w="3272154" h="3272154">
                <a:moveTo>
                  <a:pt x="1910057" y="34594"/>
                </a:moveTo>
                <a:lnTo>
                  <a:pt x="1903281" y="34582"/>
                </a:lnTo>
                <a:lnTo>
                  <a:pt x="1897405" y="33654"/>
                </a:lnTo>
                <a:lnTo>
                  <a:pt x="1899412" y="21107"/>
                </a:lnTo>
                <a:lnTo>
                  <a:pt x="1905431" y="22072"/>
                </a:lnTo>
                <a:lnTo>
                  <a:pt x="1912010" y="23202"/>
                </a:lnTo>
                <a:lnTo>
                  <a:pt x="1910057" y="34594"/>
                </a:lnTo>
                <a:close/>
              </a:path>
              <a:path w="3272154" h="3272154">
                <a:moveTo>
                  <a:pt x="1909864" y="35725"/>
                </a:moveTo>
                <a:lnTo>
                  <a:pt x="1903272" y="34582"/>
                </a:lnTo>
                <a:lnTo>
                  <a:pt x="1910057" y="34594"/>
                </a:lnTo>
                <a:lnTo>
                  <a:pt x="1909864" y="35725"/>
                </a:lnTo>
                <a:close/>
              </a:path>
              <a:path w="3272154" h="3272154">
                <a:moveTo>
                  <a:pt x="1935184" y="38049"/>
                </a:moveTo>
                <a:lnTo>
                  <a:pt x="1923317" y="38036"/>
                </a:lnTo>
                <a:lnTo>
                  <a:pt x="1922373" y="37871"/>
                </a:lnTo>
                <a:lnTo>
                  <a:pt x="1924532" y="25361"/>
                </a:lnTo>
                <a:lnTo>
                  <a:pt x="1925612" y="25539"/>
                </a:lnTo>
                <a:lnTo>
                  <a:pt x="1937105" y="27673"/>
                </a:lnTo>
                <a:lnTo>
                  <a:pt x="1935184" y="38049"/>
                </a:lnTo>
                <a:close/>
              </a:path>
              <a:path w="3272154" h="3272154">
                <a:moveTo>
                  <a:pt x="1934794" y="40157"/>
                </a:moveTo>
                <a:lnTo>
                  <a:pt x="1923300" y="38036"/>
                </a:lnTo>
                <a:lnTo>
                  <a:pt x="1935184" y="38049"/>
                </a:lnTo>
                <a:lnTo>
                  <a:pt x="1934794" y="40157"/>
                </a:lnTo>
                <a:close/>
              </a:path>
              <a:path w="3272154" h="3272154">
                <a:moveTo>
                  <a:pt x="1959648" y="44970"/>
                </a:moveTo>
                <a:lnTo>
                  <a:pt x="1947189" y="42506"/>
                </a:lnTo>
                <a:lnTo>
                  <a:pt x="1949653" y="30048"/>
                </a:lnTo>
                <a:lnTo>
                  <a:pt x="1962111" y="32512"/>
                </a:lnTo>
                <a:lnTo>
                  <a:pt x="1959648" y="44970"/>
                </a:lnTo>
                <a:close/>
              </a:path>
              <a:path w="3272154" h="3272154">
                <a:moveTo>
                  <a:pt x="1984420" y="49847"/>
                </a:moveTo>
                <a:lnTo>
                  <a:pt x="1982892" y="49834"/>
                </a:lnTo>
                <a:lnTo>
                  <a:pt x="1972005" y="47536"/>
                </a:lnTo>
                <a:lnTo>
                  <a:pt x="1974621" y="35115"/>
                </a:lnTo>
                <a:lnTo>
                  <a:pt x="1985657" y="37439"/>
                </a:lnTo>
                <a:lnTo>
                  <a:pt x="1987130" y="37769"/>
                </a:lnTo>
                <a:lnTo>
                  <a:pt x="1984420" y="49847"/>
                </a:lnTo>
                <a:close/>
              </a:path>
              <a:path w="3272154" h="3272154">
                <a:moveTo>
                  <a:pt x="1984349" y="50164"/>
                </a:moveTo>
                <a:lnTo>
                  <a:pt x="1982876" y="49834"/>
                </a:lnTo>
                <a:lnTo>
                  <a:pt x="1984420" y="49847"/>
                </a:lnTo>
                <a:lnTo>
                  <a:pt x="1984349" y="50164"/>
                </a:lnTo>
                <a:close/>
              </a:path>
              <a:path w="3272154" h="3272154">
                <a:moveTo>
                  <a:pt x="2009038" y="55778"/>
                </a:moveTo>
                <a:lnTo>
                  <a:pt x="2002561" y="54241"/>
                </a:lnTo>
                <a:lnTo>
                  <a:pt x="1996744" y="52946"/>
                </a:lnTo>
                <a:lnTo>
                  <a:pt x="1999513" y="40551"/>
                </a:lnTo>
                <a:lnTo>
                  <a:pt x="2005495" y="41884"/>
                </a:lnTo>
                <a:lnTo>
                  <a:pt x="2011972" y="43421"/>
                </a:lnTo>
                <a:lnTo>
                  <a:pt x="2009038" y="55778"/>
                </a:lnTo>
                <a:close/>
              </a:path>
              <a:path w="3272154" h="3272154">
                <a:moveTo>
                  <a:pt x="2033638" y="61772"/>
                </a:moveTo>
                <a:lnTo>
                  <a:pt x="2021395" y="58712"/>
                </a:lnTo>
                <a:lnTo>
                  <a:pt x="2024329" y="46354"/>
                </a:lnTo>
                <a:lnTo>
                  <a:pt x="2036724" y="49453"/>
                </a:lnTo>
                <a:lnTo>
                  <a:pt x="2033638" y="61772"/>
                </a:lnTo>
                <a:close/>
              </a:path>
              <a:path w="3272154" h="3272154">
                <a:moveTo>
                  <a:pt x="2058149" y="68135"/>
                </a:moveTo>
                <a:lnTo>
                  <a:pt x="2045868" y="64896"/>
                </a:lnTo>
                <a:lnTo>
                  <a:pt x="2049106" y="52616"/>
                </a:lnTo>
                <a:lnTo>
                  <a:pt x="2061387" y="55854"/>
                </a:lnTo>
                <a:lnTo>
                  <a:pt x="2058149" y="68135"/>
                </a:lnTo>
                <a:close/>
              </a:path>
              <a:path w="3272154" h="3272154">
                <a:moveTo>
                  <a:pt x="2082469" y="74866"/>
                </a:moveTo>
                <a:lnTo>
                  <a:pt x="2080348" y="74256"/>
                </a:lnTo>
                <a:lnTo>
                  <a:pt x="2070315" y="71475"/>
                </a:lnTo>
                <a:lnTo>
                  <a:pt x="2073706" y="59232"/>
                </a:lnTo>
                <a:lnTo>
                  <a:pt x="2086013" y="62674"/>
                </a:lnTo>
                <a:lnTo>
                  <a:pt x="2082469" y="74866"/>
                </a:lnTo>
                <a:close/>
              </a:path>
              <a:path w="3272154" h="3272154">
                <a:moveTo>
                  <a:pt x="2107425" y="79857"/>
                </a:moveTo>
                <a:lnTo>
                  <a:pt x="2099596" y="79844"/>
                </a:lnTo>
                <a:lnTo>
                  <a:pt x="2094661" y="78422"/>
                </a:lnTo>
                <a:lnTo>
                  <a:pt x="2098217" y="66217"/>
                </a:lnTo>
                <a:lnTo>
                  <a:pt x="2103259" y="67690"/>
                </a:lnTo>
                <a:lnTo>
                  <a:pt x="2110460" y="69875"/>
                </a:lnTo>
                <a:lnTo>
                  <a:pt x="2107425" y="79857"/>
                </a:lnTo>
                <a:close/>
              </a:path>
              <a:path w="3272154" h="3272154">
                <a:moveTo>
                  <a:pt x="2106764" y="82029"/>
                </a:moveTo>
                <a:lnTo>
                  <a:pt x="2099564" y="79844"/>
                </a:lnTo>
                <a:lnTo>
                  <a:pt x="2107425" y="79857"/>
                </a:lnTo>
                <a:lnTo>
                  <a:pt x="2106764" y="82029"/>
                </a:lnTo>
                <a:close/>
              </a:path>
              <a:path w="3272154" h="3272154">
                <a:moveTo>
                  <a:pt x="2130933" y="89547"/>
                </a:moveTo>
                <a:lnTo>
                  <a:pt x="2118829" y="85699"/>
                </a:lnTo>
                <a:lnTo>
                  <a:pt x="2122678" y="73596"/>
                </a:lnTo>
                <a:lnTo>
                  <a:pt x="2134781" y="77444"/>
                </a:lnTo>
                <a:lnTo>
                  <a:pt x="2130933" y="89547"/>
                </a:lnTo>
                <a:close/>
              </a:path>
              <a:path w="3272154" h="3272154">
                <a:moveTo>
                  <a:pt x="2154999" y="97434"/>
                </a:moveTo>
                <a:lnTo>
                  <a:pt x="2142947" y="93433"/>
                </a:lnTo>
                <a:lnTo>
                  <a:pt x="2146947" y="81381"/>
                </a:lnTo>
                <a:lnTo>
                  <a:pt x="2159000" y="85382"/>
                </a:lnTo>
                <a:lnTo>
                  <a:pt x="2154999" y="97434"/>
                </a:lnTo>
                <a:close/>
              </a:path>
              <a:path w="3272154" h="3272154">
                <a:moveTo>
                  <a:pt x="2179287" y="104482"/>
                </a:moveTo>
                <a:lnTo>
                  <a:pt x="2175471" y="104482"/>
                </a:lnTo>
                <a:lnTo>
                  <a:pt x="2166937" y="101536"/>
                </a:lnTo>
                <a:lnTo>
                  <a:pt x="2171077" y="89534"/>
                </a:lnTo>
                <a:lnTo>
                  <a:pt x="2179688" y="92506"/>
                </a:lnTo>
                <a:lnTo>
                  <a:pt x="2183142" y="93738"/>
                </a:lnTo>
                <a:lnTo>
                  <a:pt x="2179287" y="104482"/>
                </a:lnTo>
                <a:close/>
              </a:path>
              <a:path w="3272154" h="3272154">
                <a:moveTo>
                  <a:pt x="2178850" y="105702"/>
                </a:moveTo>
                <a:lnTo>
                  <a:pt x="2175395" y="104457"/>
                </a:lnTo>
                <a:lnTo>
                  <a:pt x="2179287" y="104482"/>
                </a:lnTo>
                <a:lnTo>
                  <a:pt x="2178850" y="105702"/>
                </a:lnTo>
                <a:close/>
              </a:path>
              <a:path w="3272154" h="3272154">
                <a:moveTo>
                  <a:pt x="2202649" y="114363"/>
                </a:moveTo>
                <a:lnTo>
                  <a:pt x="2194102" y="111175"/>
                </a:lnTo>
                <a:lnTo>
                  <a:pt x="2190800" y="109994"/>
                </a:lnTo>
                <a:lnTo>
                  <a:pt x="2195093" y="98031"/>
                </a:lnTo>
                <a:lnTo>
                  <a:pt x="2198535" y="99275"/>
                </a:lnTo>
                <a:lnTo>
                  <a:pt x="2207082" y="102463"/>
                </a:lnTo>
                <a:lnTo>
                  <a:pt x="2202649" y="114363"/>
                </a:lnTo>
                <a:close/>
              </a:path>
              <a:path w="3272154" h="3272154">
                <a:moveTo>
                  <a:pt x="2226310" y="123380"/>
                </a:moveTo>
                <a:lnTo>
                  <a:pt x="2214460" y="118795"/>
                </a:lnTo>
                <a:lnTo>
                  <a:pt x="2219045" y="106946"/>
                </a:lnTo>
                <a:lnTo>
                  <a:pt x="2230894" y="111531"/>
                </a:lnTo>
                <a:lnTo>
                  <a:pt x="2226310" y="123380"/>
                </a:lnTo>
                <a:close/>
              </a:path>
              <a:path w="3272154" h="3272154">
                <a:moveTo>
                  <a:pt x="2249754" y="132727"/>
                </a:moveTo>
                <a:lnTo>
                  <a:pt x="2238044" y="128015"/>
                </a:lnTo>
                <a:lnTo>
                  <a:pt x="2242769" y="116230"/>
                </a:lnTo>
                <a:lnTo>
                  <a:pt x="2254351" y="120878"/>
                </a:lnTo>
                <a:lnTo>
                  <a:pt x="2254631" y="121005"/>
                </a:lnTo>
                <a:lnTo>
                  <a:pt x="2249754" y="132727"/>
                </a:lnTo>
                <a:close/>
              </a:path>
              <a:path w="3272154" h="3272154">
                <a:moveTo>
                  <a:pt x="2274076" y="140258"/>
                </a:moveTo>
                <a:lnTo>
                  <a:pt x="2267889" y="140258"/>
                </a:lnTo>
                <a:lnTo>
                  <a:pt x="2261476" y="137604"/>
                </a:lnTo>
                <a:lnTo>
                  <a:pt x="2266353" y="125869"/>
                </a:lnTo>
                <a:lnTo>
                  <a:pt x="2272830" y="128562"/>
                </a:lnTo>
                <a:lnTo>
                  <a:pt x="2278126" y="130848"/>
                </a:lnTo>
                <a:lnTo>
                  <a:pt x="2274076" y="140258"/>
                </a:lnTo>
                <a:close/>
              </a:path>
              <a:path w="3272154" h="3272154">
                <a:moveTo>
                  <a:pt x="2273109" y="142506"/>
                </a:moveTo>
                <a:lnTo>
                  <a:pt x="2267813" y="140233"/>
                </a:lnTo>
                <a:lnTo>
                  <a:pt x="2274076" y="140258"/>
                </a:lnTo>
                <a:lnTo>
                  <a:pt x="2273109" y="142506"/>
                </a:lnTo>
                <a:close/>
              </a:path>
              <a:path w="3272154" h="3272154">
                <a:moveTo>
                  <a:pt x="2298350" y="148069"/>
                </a:moveTo>
                <a:lnTo>
                  <a:pt x="2286038" y="148069"/>
                </a:lnTo>
                <a:lnTo>
                  <a:pt x="2284780" y="147535"/>
                </a:lnTo>
                <a:lnTo>
                  <a:pt x="2289797" y="135864"/>
                </a:lnTo>
                <a:lnTo>
                  <a:pt x="2291130" y="136436"/>
                </a:lnTo>
                <a:lnTo>
                  <a:pt x="2301481" y="141046"/>
                </a:lnTo>
                <a:lnTo>
                  <a:pt x="2298350" y="148069"/>
                </a:lnTo>
                <a:close/>
              </a:path>
              <a:path w="3272154" h="3272154">
                <a:moveTo>
                  <a:pt x="2296312" y="152641"/>
                </a:moveTo>
                <a:lnTo>
                  <a:pt x="2285961" y="148043"/>
                </a:lnTo>
                <a:lnTo>
                  <a:pt x="2298350" y="148069"/>
                </a:lnTo>
                <a:lnTo>
                  <a:pt x="2296312" y="152641"/>
                </a:lnTo>
                <a:close/>
              </a:path>
              <a:path w="3272154" h="3272154">
                <a:moveTo>
                  <a:pt x="2319362" y="163118"/>
                </a:moveTo>
                <a:lnTo>
                  <a:pt x="2307831" y="157822"/>
                </a:lnTo>
                <a:lnTo>
                  <a:pt x="2313127" y="146278"/>
                </a:lnTo>
                <a:lnTo>
                  <a:pt x="2324671" y="151587"/>
                </a:lnTo>
                <a:lnTo>
                  <a:pt x="2319362" y="163118"/>
                </a:lnTo>
                <a:close/>
              </a:path>
              <a:path w="3272154" h="3272154">
                <a:moveTo>
                  <a:pt x="2342172" y="173939"/>
                </a:moveTo>
                <a:lnTo>
                  <a:pt x="2339721" y="172732"/>
                </a:lnTo>
                <a:lnTo>
                  <a:pt x="2330792" y="168503"/>
                </a:lnTo>
                <a:lnTo>
                  <a:pt x="2336228" y="157022"/>
                </a:lnTo>
                <a:lnTo>
                  <a:pt x="2345296" y="161328"/>
                </a:lnTo>
                <a:lnTo>
                  <a:pt x="2347760" y="162534"/>
                </a:lnTo>
                <a:lnTo>
                  <a:pt x="2342172" y="173939"/>
                </a:lnTo>
                <a:close/>
              </a:path>
              <a:path w="3272154" h="3272154">
                <a:moveTo>
                  <a:pt x="2366767" y="181419"/>
                </a:moveTo>
                <a:lnTo>
                  <a:pt x="2357475" y="181419"/>
                </a:lnTo>
                <a:lnTo>
                  <a:pt x="2353589" y="179527"/>
                </a:lnTo>
                <a:lnTo>
                  <a:pt x="2359164" y="168122"/>
                </a:lnTo>
                <a:lnTo>
                  <a:pt x="2363127" y="170052"/>
                </a:lnTo>
                <a:lnTo>
                  <a:pt x="2370594" y="173824"/>
                </a:lnTo>
                <a:lnTo>
                  <a:pt x="2366767" y="181419"/>
                </a:lnTo>
                <a:close/>
              </a:path>
              <a:path w="3272154" h="3272154">
                <a:moveTo>
                  <a:pt x="2364879" y="185165"/>
                </a:moveTo>
                <a:lnTo>
                  <a:pt x="2357399" y="181394"/>
                </a:lnTo>
                <a:lnTo>
                  <a:pt x="2366767" y="181419"/>
                </a:lnTo>
                <a:lnTo>
                  <a:pt x="2364879" y="185165"/>
                </a:lnTo>
                <a:close/>
              </a:path>
              <a:path w="3272154" h="3272154">
                <a:moveTo>
                  <a:pt x="2387409" y="196722"/>
                </a:moveTo>
                <a:lnTo>
                  <a:pt x="2376144" y="190868"/>
                </a:lnTo>
                <a:lnTo>
                  <a:pt x="2381999" y="179590"/>
                </a:lnTo>
                <a:lnTo>
                  <a:pt x="2393264" y="185458"/>
                </a:lnTo>
                <a:lnTo>
                  <a:pt x="2387409" y="196722"/>
                </a:lnTo>
                <a:close/>
              </a:path>
              <a:path w="3272154" h="3272154">
                <a:moveTo>
                  <a:pt x="2409761" y="208610"/>
                </a:moveTo>
                <a:lnTo>
                  <a:pt x="2398572" y="202615"/>
                </a:lnTo>
                <a:lnTo>
                  <a:pt x="2404567" y="191427"/>
                </a:lnTo>
                <a:lnTo>
                  <a:pt x="2415755" y="197421"/>
                </a:lnTo>
                <a:lnTo>
                  <a:pt x="2409761" y="208610"/>
                </a:lnTo>
                <a:close/>
              </a:path>
              <a:path w="3272154" h="3272154">
                <a:moveTo>
                  <a:pt x="2431846" y="220852"/>
                </a:moveTo>
                <a:lnTo>
                  <a:pt x="2426906" y="218058"/>
                </a:lnTo>
                <a:lnTo>
                  <a:pt x="2420823" y="214706"/>
                </a:lnTo>
                <a:lnTo>
                  <a:pt x="2426944" y="203581"/>
                </a:lnTo>
                <a:lnTo>
                  <a:pt x="2433167" y="207009"/>
                </a:lnTo>
                <a:lnTo>
                  <a:pt x="2438107" y="209803"/>
                </a:lnTo>
                <a:lnTo>
                  <a:pt x="2431846" y="220852"/>
                </a:lnTo>
                <a:close/>
              </a:path>
              <a:path w="3272154" h="3272154">
                <a:moveTo>
                  <a:pt x="2453805" y="233464"/>
                </a:moveTo>
                <a:lnTo>
                  <a:pt x="2443962" y="227723"/>
                </a:lnTo>
                <a:lnTo>
                  <a:pt x="2442895" y="227126"/>
                </a:lnTo>
                <a:lnTo>
                  <a:pt x="2449156" y="216077"/>
                </a:lnTo>
                <a:lnTo>
                  <a:pt x="2450363" y="216750"/>
                </a:lnTo>
                <a:lnTo>
                  <a:pt x="2460205" y="222491"/>
                </a:lnTo>
                <a:lnTo>
                  <a:pt x="2453805" y="233464"/>
                </a:lnTo>
                <a:close/>
              </a:path>
              <a:path w="3272154" h="3272154">
                <a:moveTo>
                  <a:pt x="2475572" y="246405"/>
                </a:moveTo>
                <a:lnTo>
                  <a:pt x="2464676" y="239864"/>
                </a:lnTo>
                <a:lnTo>
                  <a:pt x="2471216" y="228981"/>
                </a:lnTo>
                <a:lnTo>
                  <a:pt x="2482100" y="235508"/>
                </a:lnTo>
                <a:lnTo>
                  <a:pt x="2475572" y="246405"/>
                </a:lnTo>
                <a:close/>
              </a:path>
              <a:path w="3272154" h="3272154">
                <a:moveTo>
                  <a:pt x="2498121" y="257975"/>
                </a:moveTo>
                <a:lnTo>
                  <a:pt x="2494432" y="257975"/>
                </a:lnTo>
                <a:lnTo>
                  <a:pt x="2486342" y="252996"/>
                </a:lnTo>
                <a:lnTo>
                  <a:pt x="2492997" y="242176"/>
                </a:lnTo>
                <a:lnTo>
                  <a:pt x="2501150" y="247205"/>
                </a:lnTo>
                <a:lnTo>
                  <a:pt x="2503855" y="248907"/>
                </a:lnTo>
                <a:lnTo>
                  <a:pt x="2498121" y="257975"/>
                </a:lnTo>
                <a:close/>
              </a:path>
              <a:path w="3272154" h="3272154">
                <a:moveTo>
                  <a:pt x="2497061" y="259651"/>
                </a:moveTo>
                <a:lnTo>
                  <a:pt x="2494368" y="257937"/>
                </a:lnTo>
                <a:lnTo>
                  <a:pt x="2498121" y="257975"/>
                </a:lnTo>
                <a:lnTo>
                  <a:pt x="2497061" y="259651"/>
                </a:lnTo>
                <a:close/>
              </a:path>
              <a:path w="3272154" h="3272154">
                <a:moveTo>
                  <a:pt x="2518410" y="273278"/>
                </a:moveTo>
                <a:lnTo>
                  <a:pt x="2510904" y="268389"/>
                </a:lnTo>
                <a:lnTo>
                  <a:pt x="2507805" y="266433"/>
                </a:lnTo>
                <a:lnTo>
                  <a:pt x="2514587" y="255701"/>
                </a:lnTo>
                <a:lnTo>
                  <a:pt x="2517813" y="257746"/>
                </a:lnTo>
                <a:lnTo>
                  <a:pt x="2525331" y="262623"/>
                </a:lnTo>
                <a:lnTo>
                  <a:pt x="2518410" y="273278"/>
                </a:lnTo>
                <a:close/>
              </a:path>
              <a:path w="3272154" h="3272154">
                <a:moveTo>
                  <a:pt x="2539542" y="287223"/>
                </a:moveTo>
                <a:lnTo>
                  <a:pt x="2528976" y="280174"/>
                </a:lnTo>
                <a:lnTo>
                  <a:pt x="2536024" y="269608"/>
                </a:lnTo>
                <a:lnTo>
                  <a:pt x="2546591" y="276656"/>
                </a:lnTo>
                <a:lnTo>
                  <a:pt x="2539542" y="287223"/>
                </a:lnTo>
                <a:close/>
              </a:path>
              <a:path w="3272154" h="3272154">
                <a:moveTo>
                  <a:pt x="2560739" y="300964"/>
                </a:moveTo>
                <a:lnTo>
                  <a:pt x="2559748" y="300964"/>
                </a:lnTo>
                <a:lnTo>
                  <a:pt x="2549994" y="294297"/>
                </a:lnTo>
                <a:lnTo>
                  <a:pt x="2557170" y="283819"/>
                </a:lnTo>
                <a:lnTo>
                  <a:pt x="2566974" y="290525"/>
                </a:lnTo>
                <a:lnTo>
                  <a:pt x="2567711" y="291045"/>
                </a:lnTo>
                <a:lnTo>
                  <a:pt x="2560739" y="300964"/>
                </a:lnTo>
                <a:close/>
              </a:path>
              <a:path w="3272154" h="3272154">
                <a:moveTo>
                  <a:pt x="2560408" y="301434"/>
                </a:moveTo>
                <a:lnTo>
                  <a:pt x="2559685" y="300926"/>
                </a:lnTo>
                <a:lnTo>
                  <a:pt x="2560739" y="300964"/>
                </a:lnTo>
                <a:lnTo>
                  <a:pt x="2560408" y="301434"/>
                </a:lnTo>
                <a:close/>
              </a:path>
              <a:path w="3272154" h="3272154">
                <a:moveTo>
                  <a:pt x="2581084" y="316052"/>
                </a:moveTo>
                <a:lnTo>
                  <a:pt x="2575661" y="312140"/>
                </a:lnTo>
                <a:lnTo>
                  <a:pt x="2570810" y="308737"/>
                </a:lnTo>
                <a:lnTo>
                  <a:pt x="2578100" y="298335"/>
                </a:lnTo>
                <a:lnTo>
                  <a:pt x="2583091" y="301840"/>
                </a:lnTo>
                <a:lnTo>
                  <a:pt x="2588514" y="305752"/>
                </a:lnTo>
                <a:lnTo>
                  <a:pt x="2581084" y="316052"/>
                </a:lnTo>
                <a:close/>
              </a:path>
              <a:path w="3272154" h="3272154">
                <a:moveTo>
                  <a:pt x="2601556" y="330974"/>
                </a:moveTo>
                <a:lnTo>
                  <a:pt x="2591396" y="323469"/>
                </a:lnTo>
                <a:lnTo>
                  <a:pt x="2598813" y="313169"/>
                </a:lnTo>
                <a:lnTo>
                  <a:pt x="2609100" y="320751"/>
                </a:lnTo>
                <a:lnTo>
                  <a:pt x="2601556" y="330974"/>
                </a:lnTo>
                <a:close/>
              </a:path>
              <a:path w="3272154" h="3272154">
                <a:moveTo>
                  <a:pt x="2621788" y="346189"/>
                </a:moveTo>
                <a:lnTo>
                  <a:pt x="2611666" y="338531"/>
                </a:lnTo>
                <a:lnTo>
                  <a:pt x="2619336" y="328396"/>
                </a:lnTo>
                <a:lnTo>
                  <a:pt x="2629458" y="336067"/>
                </a:lnTo>
                <a:lnTo>
                  <a:pt x="2621788" y="346189"/>
                </a:lnTo>
                <a:close/>
              </a:path>
              <a:path w="3272154" h="3272154">
                <a:moveTo>
                  <a:pt x="2641714" y="361708"/>
                </a:moveTo>
                <a:lnTo>
                  <a:pt x="2638171" y="358876"/>
                </a:lnTo>
                <a:lnTo>
                  <a:pt x="2631770" y="353923"/>
                </a:lnTo>
                <a:lnTo>
                  <a:pt x="2639555" y="343890"/>
                </a:lnTo>
                <a:lnTo>
                  <a:pt x="2646070" y="348945"/>
                </a:lnTo>
                <a:lnTo>
                  <a:pt x="2649613" y="351764"/>
                </a:lnTo>
                <a:lnTo>
                  <a:pt x="2641714" y="361708"/>
                </a:lnTo>
                <a:close/>
              </a:path>
              <a:path w="3272154" h="3272154">
                <a:moveTo>
                  <a:pt x="2666752" y="371068"/>
                </a:moveTo>
                <a:lnTo>
                  <a:pt x="2653487" y="371068"/>
                </a:lnTo>
                <a:lnTo>
                  <a:pt x="2651645" y="369608"/>
                </a:lnTo>
                <a:lnTo>
                  <a:pt x="2659557" y="359676"/>
                </a:lnTo>
                <a:lnTo>
                  <a:pt x="2661450" y="361175"/>
                </a:lnTo>
                <a:lnTo>
                  <a:pt x="2669476" y="367728"/>
                </a:lnTo>
                <a:lnTo>
                  <a:pt x="2666752" y="371068"/>
                </a:lnTo>
                <a:close/>
              </a:path>
              <a:path w="3272154" h="3272154">
                <a:moveTo>
                  <a:pt x="2661450" y="377570"/>
                </a:moveTo>
                <a:lnTo>
                  <a:pt x="2653442" y="371033"/>
                </a:lnTo>
                <a:lnTo>
                  <a:pt x="2666752" y="371068"/>
                </a:lnTo>
                <a:lnTo>
                  <a:pt x="2661450" y="377570"/>
                </a:lnTo>
                <a:close/>
              </a:path>
              <a:path w="3272154" h="3272154">
                <a:moveTo>
                  <a:pt x="2680957" y="393712"/>
                </a:moveTo>
                <a:lnTo>
                  <a:pt x="2671216" y="385571"/>
                </a:lnTo>
                <a:lnTo>
                  <a:pt x="2679357" y="375831"/>
                </a:lnTo>
                <a:lnTo>
                  <a:pt x="2689098" y="383971"/>
                </a:lnTo>
                <a:lnTo>
                  <a:pt x="2680957" y="393712"/>
                </a:lnTo>
                <a:close/>
              </a:path>
              <a:path w="3272154" h="3272154">
                <a:moveTo>
                  <a:pt x="2701527" y="408546"/>
                </a:moveTo>
                <a:lnTo>
                  <a:pt x="2698356" y="408546"/>
                </a:lnTo>
                <a:lnTo>
                  <a:pt x="2690571" y="401891"/>
                </a:lnTo>
                <a:lnTo>
                  <a:pt x="2698838" y="392252"/>
                </a:lnTo>
                <a:lnTo>
                  <a:pt x="2706662" y="398945"/>
                </a:lnTo>
                <a:lnTo>
                  <a:pt x="2708516" y="400570"/>
                </a:lnTo>
                <a:lnTo>
                  <a:pt x="2701527" y="408546"/>
                </a:lnTo>
                <a:close/>
              </a:path>
              <a:path w="3272154" h="3272154">
                <a:moveTo>
                  <a:pt x="2700147" y="410121"/>
                </a:moveTo>
                <a:lnTo>
                  <a:pt x="2698292" y="408495"/>
                </a:lnTo>
                <a:lnTo>
                  <a:pt x="2701527" y="408546"/>
                </a:lnTo>
                <a:lnTo>
                  <a:pt x="2700147" y="410121"/>
                </a:lnTo>
                <a:close/>
              </a:path>
              <a:path w="3272154" h="3272154">
                <a:moveTo>
                  <a:pt x="2724058" y="421398"/>
                </a:moveTo>
                <a:lnTo>
                  <a:pt x="2712999" y="421398"/>
                </a:lnTo>
                <a:lnTo>
                  <a:pt x="2709697" y="418503"/>
                </a:lnTo>
                <a:lnTo>
                  <a:pt x="2718066" y="408952"/>
                </a:lnTo>
                <a:lnTo>
                  <a:pt x="2721432" y="411899"/>
                </a:lnTo>
                <a:lnTo>
                  <a:pt x="2727604" y="417449"/>
                </a:lnTo>
                <a:lnTo>
                  <a:pt x="2724058" y="421398"/>
                </a:lnTo>
                <a:close/>
              </a:path>
              <a:path w="3272154" h="3272154">
                <a:moveTo>
                  <a:pt x="2719120" y="426897"/>
                </a:moveTo>
                <a:lnTo>
                  <a:pt x="2712935" y="421347"/>
                </a:lnTo>
                <a:lnTo>
                  <a:pt x="2724058" y="421398"/>
                </a:lnTo>
                <a:lnTo>
                  <a:pt x="2719120" y="426897"/>
                </a:lnTo>
                <a:close/>
              </a:path>
              <a:path w="3272154" h="3272154">
                <a:moveTo>
                  <a:pt x="2737853" y="443941"/>
                </a:moveTo>
                <a:lnTo>
                  <a:pt x="2728506" y="435343"/>
                </a:lnTo>
                <a:lnTo>
                  <a:pt x="2737104" y="425996"/>
                </a:lnTo>
                <a:lnTo>
                  <a:pt x="2746451" y="434594"/>
                </a:lnTo>
                <a:lnTo>
                  <a:pt x="2737853" y="443941"/>
                </a:lnTo>
                <a:close/>
              </a:path>
              <a:path w="3272154" h="3272154">
                <a:moveTo>
                  <a:pt x="2756268" y="461213"/>
                </a:moveTo>
                <a:lnTo>
                  <a:pt x="2755950" y="460895"/>
                </a:lnTo>
                <a:lnTo>
                  <a:pt x="2747086" y="452551"/>
                </a:lnTo>
                <a:lnTo>
                  <a:pt x="2755798" y="443306"/>
                </a:lnTo>
                <a:lnTo>
                  <a:pt x="2765094" y="452069"/>
                </a:lnTo>
                <a:lnTo>
                  <a:pt x="2756268" y="461213"/>
                </a:lnTo>
                <a:close/>
              </a:path>
              <a:path w="3272154" h="3272154">
                <a:moveTo>
                  <a:pt x="2778761" y="474471"/>
                </a:moveTo>
                <a:lnTo>
                  <a:pt x="2770022" y="474471"/>
                </a:lnTo>
                <a:lnTo>
                  <a:pt x="2765412" y="470026"/>
                </a:lnTo>
                <a:lnTo>
                  <a:pt x="2774226" y="460882"/>
                </a:lnTo>
                <a:lnTo>
                  <a:pt x="2778887" y="465378"/>
                </a:lnTo>
                <a:lnTo>
                  <a:pt x="2783370" y="469811"/>
                </a:lnTo>
                <a:lnTo>
                  <a:pt x="2778761" y="474471"/>
                </a:lnTo>
                <a:close/>
              </a:path>
              <a:path w="3272154" h="3272154">
                <a:moveTo>
                  <a:pt x="2774442" y="478840"/>
                </a:moveTo>
                <a:lnTo>
                  <a:pt x="2769958" y="474421"/>
                </a:lnTo>
                <a:lnTo>
                  <a:pt x="2778761" y="474471"/>
                </a:lnTo>
                <a:lnTo>
                  <a:pt x="2774442" y="478840"/>
                </a:lnTo>
                <a:close/>
              </a:path>
              <a:path w="3272154" h="3272154">
                <a:moveTo>
                  <a:pt x="2801044" y="488162"/>
                </a:moveTo>
                <a:lnTo>
                  <a:pt x="2783865" y="488162"/>
                </a:lnTo>
                <a:lnTo>
                  <a:pt x="2783471" y="487768"/>
                </a:lnTo>
                <a:lnTo>
                  <a:pt x="2792399" y="478739"/>
                </a:lnTo>
                <a:lnTo>
                  <a:pt x="2801391" y="487819"/>
                </a:lnTo>
                <a:lnTo>
                  <a:pt x="2801044" y="488162"/>
                </a:lnTo>
                <a:close/>
              </a:path>
              <a:path w="3272154" h="3272154">
                <a:moveTo>
                  <a:pt x="2792349" y="496747"/>
                </a:moveTo>
                <a:lnTo>
                  <a:pt x="2783814" y="488111"/>
                </a:lnTo>
                <a:lnTo>
                  <a:pt x="2801044" y="488162"/>
                </a:lnTo>
                <a:lnTo>
                  <a:pt x="2792349" y="496747"/>
                </a:lnTo>
                <a:close/>
              </a:path>
              <a:path w="3272154" h="3272154">
                <a:moveTo>
                  <a:pt x="2810002" y="514908"/>
                </a:moveTo>
                <a:lnTo>
                  <a:pt x="2801188" y="505764"/>
                </a:lnTo>
                <a:lnTo>
                  <a:pt x="2810319" y="496950"/>
                </a:lnTo>
                <a:lnTo>
                  <a:pt x="2819146" y="506094"/>
                </a:lnTo>
                <a:lnTo>
                  <a:pt x="2810002" y="514908"/>
                </a:lnTo>
                <a:close/>
              </a:path>
              <a:path w="3272154" h="3272154">
                <a:moveTo>
                  <a:pt x="2830669" y="530199"/>
                </a:moveTo>
                <a:lnTo>
                  <a:pt x="2824429" y="530199"/>
                </a:lnTo>
                <a:lnTo>
                  <a:pt x="2818676" y="524090"/>
                </a:lnTo>
                <a:lnTo>
                  <a:pt x="2827909" y="515378"/>
                </a:lnTo>
                <a:lnTo>
                  <a:pt x="2833725" y="521550"/>
                </a:lnTo>
                <a:lnTo>
                  <a:pt x="2836633" y="524713"/>
                </a:lnTo>
                <a:lnTo>
                  <a:pt x="2830669" y="530199"/>
                </a:lnTo>
                <a:close/>
              </a:path>
              <a:path w="3272154" h="3272154">
                <a:moveTo>
                  <a:pt x="2827286" y="533311"/>
                </a:moveTo>
                <a:lnTo>
                  <a:pt x="2824378" y="530148"/>
                </a:lnTo>
                <a:lnTo>
                  <a:pt x="2830669" y="530199"/>
                </a:lnTo>
                <a:lnTo>
                  <a:pt x="2827286" y="533311"/>
                </a:lnTo>
                <a:close/>
              </a:path>
              <a:path w="3272154" h="3272154">
                <a:moveTo>
                  <a:pt x="2852688" y="544537"/>
                </a:moveTo>
                <a:lnTo>
                  <a:pt x="2837624" y="544537"/>
                </a:lnTo>
                <a:lnTo>
                  <a:pt x="2835884" y="542658"/>
                </a:lnTo>
                <a:lnTo>
                  <a:pt x="2845231" y="534060"/>
                </a:lnTo>
                <a:lnTo>
                  <a:pt x="2847022" y="535990"/>
                </a:lnTo>
                <a:lnTo>
                  <a:pt x="2853791" y="543547"/>
                </a:lnTo>
                <a:lnTo>
                  <a:pt x="2852688" y="544537"/>
                </a:lnTo>
                <a:close/>
              </a:path>
              <a:path w="3272154" h="3272154">
                <a:moveTo>
                  <a:pt x="2844342" y="552030"/>
                </a:moveTo>
                <a:lnTo>
                  <a:pt x="2837573" y="544487"/>
                </a:lnTo>
                <a:lnTo>
                  <a:pt x="2852688" y="544537"/>
                </a:lnTo>
                <a:lnTo>
                  <a:pt x="2844342" y="552030"/>
                </a:lnTo>
                <a:close/>
              </a:path>
              <a:path w="3272154" h="3272154">
                <a:moveTo>
                  <a:pt x="2861119" y="570991"/>
                </a:moveTo>
                <a:lnTo>
                  <a:pt x="2852750" y="561441"/>
                </a:lnTo>
                <a:lnTo>
                  <a:pt x="2862300" y="553072"/>
                </a:lnTo>
                <a:lnTo>
                  <a:pt x="2870669" y="562622"/>
                </a:lnTo>
                <a:lnTo>
                  <a:pt x="2861119" y="570991"/>
                </a:lnTo>
                <a:close/>
              </a:path>
              <a:path w="3272154" h="3272154">
                <a:moveTo>
                  <a:pt x="2879574" y="588479"/>
                </a:moveTo>
                <a:lnTo>
                  <a:pt x="2876143" y="588479"/>
                </a:lnTo>
                <a:lnTo>
                  <a:pt x="2869361" y="580555"/>
                </a:lnTo>
                <a:lnTo>
                  <a:pt x="2879013" y="572300"/>
                </a:lnTo>
                <a:lnTo>
                  <a:pt x="2885846" y="580288"/>
                </a:lnTo>
                <a:lnTo>
                  <a:pt x="2887294" y="582028"/>
                </a:lnTo>
                <a:lnTo>
                  <a:pt x="2879574" y="588479"/>
                </a:lnTo>
                <a:close/>
              </a:path>
              <a:path w="3272154" h="3272154">
                <a:moveTo>
                  <a:pt x="2877553" y="590169"/>
                </a:moveTo>
                <a:lnTo>
                  <a:pt x="2876092" y="588429"/>
                </a:lnTo>
                <a:lnTo>
                  <a:pt x="2879574" y="588479"/>
                </a:lnTo>
                <a:lnTo>
                  <a:pt x="2877553" y="590169"/>
                </a:lnTo>
                <a:close/>
              </a:path>
              <a:path w="3272154" h="3272154">
                <a:moveTo>
                  <a:pt x="2893720" y="609663"/>
                </a:moveTo>
                <a:lnTo>
                  <a:pt x="2888589" y="603376"/>
                </a:lnTo>
                <a:lnTo>
                  <a:pt x="2885694" y="599909"/>
                </a:lnTo>
                <a:lnTo>
                  <a:pt x="2895447" y="591769"/>
                </a:lnTo>
                <a:lnTo>
                  <a:pt x="2898432" y="595350"/>
                </a:lnTo>
                <a:lnTo>
                  <a:pt x="2903562" y="601637"/>
                </a:lnTo>
                <a:lnTo>
                  <a:pt x="2893720" y="609663"/>
                </a:lnTo>
                <a:close/>
              </a:path>
              <a:path w="3272154" h="3272154">
                <a:moveTo>
                  <a:pt x="2909582" y="629399"/>
                </a:moveTo>
                <a:lnTo>
                  <a:pt x="2901683" y="619455"/>
                </a:lnTo>
                <a:lnTo>
                  <a:pt x="2911614" y="611555"/>
                </a:lnTo>
                <a:lnTo>
                  <a:pt x="2919526" y="621487"/>
                </a:lnTo>
                <a:lnTo>
                  <a:pt x="2909582" y="629399"/>
                </a:lnTo>
                <a:close/>
              </a:path>
              <a:path w="3272154" h="3272154">
                <a:moveTo>
                  <a:pt x="2925114" y="649300"/>
                </a:moveTo>
                <a:lnTo>
                  <a:pt x="2917380" y="639330"/>
                </a:lnTo>
                <a:lnTo>
                  <a:pt x="2927413" y="631545"/>
                </a:lnTo>
                <a:lnTo>
                  <a:pt x="2935249" y="641629"/>
                </a:lnTo>
                <a:lnTo>
                  <a:pt x="2925114" y="649300"/>
                </a:lnTo>
                <a:close/>
              </a:path>
              <a:path w="3272154" h="3272154">
                <a:moveTo>
                  <a:pt x="2940354" y="669531"/>
                </a:moveTo>
                <a:lnTo>
                  <a:pt x="2936786" y="664705"/>
                </a:lnTo>
                <a:lnTo>
                  <a:pt x="2932785" y="659422"/>
                </a:lnTo>
                <a:lnTo>
                  <a:pt x="2942907" y="651763"/>
                </a:lnTo>
                <a:lnTo>
                  <a:pt x="2946996" y="657161"/>
                </a:lnTo>
                <a:lnTo>
                  <a:pt x="2950565" y="661987"/>
                </a:lnTo>
                <a:lnTo>
                  <a:pt x="2940354" y="669531"/>
                </a:lnTo>
                <a:close/>
              </a:path>
              <a:path w="3272154" h="3272154">
                <a:moveTo>
                  <a:pt x="2955277" y="689990"/>
                </a:moveTo>
                <a:lnTo>
                  <a:pt x="2947898" y="679742"/>
                </a:lnTo>
                <a:lnTo>
                  <a:pt x="2958109" y="672198"/>
                </a:lnTo>
                <a:lnTo>
                  <a:pt x="2965589" y="682561"/>
                </a:lnTo>
                <a:lnTo>
                  <a:pt x="2955277" y="689990"/>
                </a:lnTo>
                <a:close/>
              </a:path>
              <a:path w="3272154" h="3272154">
                <a:moveTo>
                  <a:pt x="2969907" y="710653"/>
                </a:moveTo>
                <a:lnTo>
                  <a:pt x="2962617" y="700265"/>
                </a:lnTo>
                <a:lnTo>
                  <a:pt x="2973006" y="692962"/>
                </a:lnTo>
                <a:lnTo>
                  <a:pt x="2980309" y="703364"/>
                </a:lnTo>
                <a:lnTo>
                  <a:pt x="2969907" y="710653"/>
                </a:lnTo>
                <a:close/>
              </a:path>
              <a:path w="3272154" h="3272154">
                <a:moveTo>
                  <a:pt x="2984157" y="731507"/>
                </a:moveTo>
                <a:lnTo>
                  <a:pt x="2982048" y="728344"/>
                </a:lnTo>
                <a:lnTo>
                  <a:pt x="2977057" y="721055"/>
                </a:lnTo>
                <a:lnTo>
                  <a:pt x="2987535" y="713892"/>
                </a:lnTo>
                <a:lnTo>
                  <a:pt x="2992615" y="721296"/>
                </a:lnTo>
                <a:lnTo>
                  <a:pt x="2994723" y="724458"/>
                </a:lnTo>
                <a:lnTo>
                  <a:pt x="2984157" y="731507"/>
                </a:lnTo>
                <a:close/>
              </a:path>
              <a:path w="3272154" h="3272154">
                <a:moveTo>
                  <a:pt x="2998101" y="752640"/>
                </a:moveTo>
                <a:lnTo>
                  <a:pt x="2992894" y="744601"/>
                </a:lnTo>
                <a:lnTo>
                  <a:pt x="2991192" y="742073"/>
                </a:lnTo>
                <a:lnTo>
                  <a:pt x="3001759" y="735025"/>
                </a:lnTo>
                <a:lnTo>
                  <a:pt x="3003537" y="737692"/>
                </a:lnTo>
                <a:lnTo>
                  <a:pt x="3008757" y="745718"/>
                </a:lnTo>
                <a:lnTo>
                  <a:pt x="2998101" y="752640"/>
                </a:lnTo>
                <a:close/>
              </a:path>
              <a:path w="3272154" h="3272154">
                <a:moveTo>
                  <a:pt x="3011741" y="773976"/>
                </a:moveTo>
                <a:lnTo>
                  <a:pt x="3004959" y="763231"/>
                </a:lnTo>
                <a:lnTo>
                  <a:pt x="3015691" y="756450"/>
                </a:lnTo>
                <a:lnTo>
                  <a:pt x="3022473" y="767181"/>
                </a:lnTo>
                <a:lnTo>
                  <a:pt x="3011741" y="773976"/>
                </a:lnTo>
                <a:close/>
              </a:path>
              <a:path w="3272154" h="3272154">
                <a:moveTo>
                  <a:pt x="3026984" y="794270"/>
                </a:moveTo>
                <a:lnTo>
                  <a:pt x="3024314" y="794270"/>
                </a:lnTo>
                <a:lnTo>
                  <a:pt x="3018409" y="784694"/>
                </a:lnTo>
                <a:lnTo>
                  <a:pt x="3029229" y="778027"/>
                </a:lnTo>
                <a:lnTo>
                  <a:pt x="3035909" y="788924"/>
                </a:lnTo>
                <a:lnTo>
                  <a:pt x="3026984" y="794270"/>
                </a:lnTo>
                <a:close/>
              </a:path>
              <a:path w="3272154" h="3272154">
                <a:moveTo>
                  <a:pt x="3025013" y="795451"/>
                </a:moveTo>
                <a:lnTo>
                  <a:pt x="3024301" y="794249"/>
                </a:lnTo>
                <a:lnTo>
                  <a:pt x="3026984" y="794270"/>
                </a:lnTo>
                <a:lnTo>
                  <a:pt x="3025013" y="795451"/>
                </a:lnTo>
                <a:close/>
              </a:path>
              <a:path w="3272154" h="3272154">
                <a:moveTo>
                  <a:pt x="3048491" y="811072"/>
                </a:moveTo>
                <a:lnTo>
                  <a:pt x="3034385" y="811072"/>
                </a:lnTo>
                <a:lnTo>
                  <a:pt x="3031540" y="806335"/>
                </a:lnTo>
                <a:lnTo>
                  <a:pt x="3042437" y="799807"/>
                </a:lnTo>
                <a:lnTo>
                  <a:pt x="3045307" y="804608"/>
                </a:lnTo>
                <a:lnTo>
                  <a:pt x="3048927" y="810818"/>
                </a:lnTo>
                <a:lnTo>
                  <a:pt x="3048491" y="811072"/>
                </a:lnTo>
                <a:close/>
              </a:path>
              <a:path w="3272154" h="3272154">
                <a:moveTo>
                  <a:pt x="3037967" y="817206"/>
                </a:moveTo>
                <a:lnTo>
                  <a:pt x="3034348" y="811011"/>
                </a:lnTo>
                <a:lnTo>
                  <a:pt x="3048491" y="811072"/>
                </a:lnTo>
                <a:lnTo>
                  <a:pt x="3037967" y="817206"/>
                </a:lnTo>
                <a:close/>
              </a:path>
              <a:path w="3272154" h="3272154">
                <a:moveTo>
                  <a:pt x="3050578" y="839165"/>
                </a:moveTo>
                <a:lnTo>
                  <a:pt x="3044317" y="828116"/>
                </a:lnTo>
                <a:lnTo>
                  <a:pt x="3055366" y="821855"/>
                </a:lnTo>
                <a:lnTo>
                  <a:pt x="3061627" y="832904"/>
                </a:lnTo>
                <a:lnTo>
                  <a:pt x="3050578" y="839165"/>
                </a:lnTo>
                <a:close/>
              </a:path>
              <a:path w="3272154" h="3272154">
                <a:moveTo>
                  <a:pt x="3062871" y="861301"/>
                </a:moveTo>
                <a:lnTo>
                  <a:pt x="3056750" y="850176"/>
                </a:lnTo>
                <a:lnTo>
                  <a:pt x="3067862" y="844054"/>
                </a:lnTo>
                <a:lnTo>
                  <a:pt x="3073996" y="855179"/>
                </a:lnTo>
                <a:lnTo>
                  <a:pt x="3062871" y="861301"/>
                </a:lnTo>
                <a:close/>
              </a:path>
              <a:path w="3272154" h="3272154">
                <a:moveTo>
                  <a:pt x="3082480" y="879563"/>
                </a:moveTo>
                <a:lnTo>
                  <a:pt x="3072663" y="879563"/>
                </a:lnTo>
                <a:lnTo>
                  <a:pt x="3068840" y="872426"/>
                </a:lnTo>
                <a:lnTo>
                  <a:pt x="3080042" y="866432"/>
                </a:lnTo>
                <a:lnTo>
                  <a:pt x="3083902" y="873632"/>
                </a:lnTo>
                <a:lnTo>
                  <a:pt x="3086023" y="877722"/>
                </a:lnTo>
                <a:lnTo>
                  <a:pt x="3082480" y="879563"/>
                </a:lnTo>
                <a:close/>
              </a:path>
              <a:path w="3272154" h="3272154">
                <a:moveTo>
                  <a:pt x="3074758" y="883577"/>
                </a:moveTo>
                <a:lnTo>
                  <a:pt x="3072625" y="879500"/>
                </a:lnTo>
                <a:lnTo>
                  <a:pt x="3082480" y="879563"/>
                </a:lnTo>
                <a:lnTo>
                  <a:pt x="3074758" y="883577"/>
                </a:lnTo>
                <a:close/>
              </a:path>
              <a:path w="3272154" h="3272154">
                <a:moveTo>
                  <a:pt x="3095953" y="897001"/>
                </a:moveTo>
                <a:lnTo>
                  <a:pt x="3081731" y="897001"/>
                </a:lnTo>
                <a:lnTo>
                  <a:pt x="3080613" y="894854"/>
                </a:lnTo>
                <a:lnTo>
                  <a:pt x="3091878" y="888987"/>
                </a:lnTo>
                <a:lnTo>
                  <a:pt x="3093034" y="891209"/>
                </a:lnTo>
                <a:lnTo>
                  <a:pt x="3095953" y="897001"/>
                </a:lnTo>
                <a:close/>
              </a:path>
              <a:path w="3272154" h="3272154">
                <a:moveTo>
                  <a:pt x="3086328" y="906106"/>
                </a:moveTo>
                <a:lnTo>
                  <a:pt x="3081693" y="896937"/>
                </a:lnTo>
                <a:lnTo>
                  <a:pt x="3095953" y="897001"/>
                </a:lnTo>
                <a:lnTo>
                  <a:pt x="3097657" y="900379"/>
                </a:lnTo>
                <a:lnTo>
                  <a:pt x="3086328" y="906106"/>
                </a:lnTo>
                <a:close/>
              </a:path>
              <a:path w="3272154" h="3272154">
                <a:moveTo>
                  <a:pt x="3097555" y="928801"/>
                </a:moveTo>
                <a:lnTo>
                  <a:pt x="3091980" y="917397"/>
                </a:lnTo>
                <a:lnTo>
                  <a:pt x="3103384" y="911809"/>
                </a:lnTo>
                <a:lnTo>
                  <a:pt x="3108960" y="923213"/>
                </a:lnTo>
                <a:lnTo>
                  <a:pt x="3097555" y="928801"/>
                </a:lnTo>
                <a:close/>
              </a:path>
              <a:path w="3272154" h="3272154">
                <a:moveTo>
                  <a:pt x="3111770" y="950048"/>
                </a:moveTo>
                <a:lnTo>
                  <a:pt x="3107690" y="950048"/>
                </a:lnTo>
                <a:lnTo>
                  <a:pt x="3103003" y="940181"/>
                </a:lnTo>
                <a:lnTo>
                  <a:pt x="3114484" y="934745"/>
                </a:lnTo>
                <a:lnTo>
                  <a:pt x="3119945" y="946289"/>
                </a:lnTo>
                <a:lnTo>
                  <a:pt x="3111770" y="950048"/>
                </a:lnTo>
                <a:close/>
              </a:path>
              <a:path w="3272154" h="3272154">
                <a:moveTo>
                  <a:pt x="3108401" y="951598"/>
                </a:moveTo>
                <a:lnTo>
                  <a:pt x="3107651" y="949972"/>
                </a:lnTo>
                <a:lnTo>
                  <a:pt x="3111770" y="950048"/>
                </a:lnTo>
                <a:lnTo>
                  <a:pt x="3108401" y="951598"/>
                </a:lnTo>
                <a:close/>
              </a:path>
              <a:path w="3272154" h="3272154">
                <a:moveTo>
                  <a:pt x="3118891" y="974648"/>
                </a:moveTo>
                <a:lnTo>
                  <a:pt x="3115894" y="967892"/>
                </a:lnTo>
                <a:lnTo>
                  <a:pt x="3113697" y="963142"/>
                </a:lnTo>
                <a:lnTo>
                  <a:pt x="3125241" y="957833"/>
                </a:lnTo>
                <a:lnTo>
                  <a:pt x="3127489" y="962736"/>
                </a:lnTo>
                <a:lnTo>
                  <a:pt x="3130499" y="969479"/>
                </a:lnTo>
                <a:lnTo>
                  <a:pt x="3118891" y="974648"/>
                </a:lnTo>
                <a:close/>
              </a:path>
              <a:path w="3272154" h="3272154">
                <a:moveTo>
                  <a:pt x="3129038" y="997838"/>
                </a:moveTo>
                <a:lnTo>
                  <a:pt x="3124022" y="986180"/>
                </a:lnTo>
                <a:lnTo>
                  <a:pt x="3135680" y="981163"/>
                </a:lnTo>
                <a:lnTo>
                  <a:pt x="3140710" y="992822"/>
                </a:lnTo>
                <a:lnTo>
                  <a:pt x="3129038" y="997838"/>
                </a:lnTo>
                <a:close/>
              </a:path>
              <a:path w="3272154" h="3272154">
                <a:moveTo>
                  <a:pt x="3138830" y="1021194"/>
                </a:moveTo>
                <a:lnTo>
                  <a:pt x="3133966" y="1009472"/>
                </a:lnTo>
                <a:lnTo>
                  <a:pt x="3145688" y="1004595"/>
                </a:lnTo>
                <a:lnTo>
                  <a:pt x="3150565" y="1016317"/>
                </a:lnTo>
                <a:lnTo>
                  <a:pt x="3138830" y="1021194"/>
                </a:lnTo>
                <a:close/>
              </a:path>
              <a:path w="3272154" h="3272154">
                <a:moveTo>
                  <a:pt x="3148203" y="1044638"/>
                </a:moveTo>
                <a:lnTo>
                  <a:pt x="3146691" y="1040714"/>
                </a:lnTo>
                <a:lnTo>
                  <a:pt x="3143554" y="1032903"/>
                </a:lnTo>
                <a:lnTo>
                  <a:pt x="3155340" y="1028166"/>
                </a:lnTo>
                <a:lnTo>
                  <a:pt x="3158528" y="1036129"/>
                </a:lnTo>
                <a:lnTo>
                  <a:pt x="3160052" y="1040041"/>
                </a:lnTo>
                <a:lnTo>
                  <a:pt x="3148203" y="1044638"/>
                </a:lnTo>
                <a:close/>
              </a:path>
              <a:path w="3272154" h="3272154">
                <a:moveTo>
                  <a:pt x="3167422" y="1059268"/>
                </a:moveTo>
                <a:lnTo>
                  <a:pt x="3153879" y="1059268"/>
                </a:lnTo>
                <a:lnTo>
                  <a:pt x="3152787" y="1056474"/>
                </a:lnTo>
                <a:lnTo>
                  <a:pt x="3164636" y="1051890"/>
                </a:lnTo>
                <a:lnTo>
                  <a:pt x="3165741" y="1054760"/>
                </a:lnTo>
                <a:lnTo>
                  <a:pt x="3167422" y="1059268"/>
                </a:lnTo>
                <a:close/>
              </a:path>
              <a:path w="3272154" h="3272154">
                <a:moveTo>
                  <a:pt x="3157245" y="1068285"/>
                </a:moveTo>
                <a:lnTo>
                  <a:pt x="3153841" y="1059192"/>
                </a:lnTo>
                <a:lnTo>
                  <a:pt x="3167422" y="1059268"/>
                </a:lnTo>
                <a:lnTo>
                  <a:pt x="3169132" y="1063853"/>
                </a:lnTo>
                <a:lnTo>
                  <a:pt x="3157245" y="1068285"/>
                </a:lnTo>
                <a:close/>
              </a:path>
              <a:path w="3272154" h="3272154">
                <a:moveTo>
                  <a:pt x="3165919" y="1092072"/>
                </a:moveTo>
                <a:lnTo>
                  <a:pt x="3161626" y="1080122"/>
                </a:lnTo>
                <a:lnTo>
                  <a:pt x="3173577" y="1075829"/>
                </a:lnTo>
                <a:lnTo>
                  <a:pt x="3177870" y="1087780"/>
                </a:lnTo>
                <a:lnTo>
                  <a:pt x="3165919" y="1092072"/>
                </a:lnTo>
                <a:close/>
              </a:path>
              <a:path w="3272154" h="3272154">
                <a:moveTo>
                  <a:pt x="3175885" y="1115364"/>
                </a:moveTo>
                <a:lnTo>
                  <a:pt x="3174022" y="1115364"/>
                </a:lnTo>
                <a:lnTo>
                  <a:pt x="3170097" y="1103985"/>
                </a:lnTo>
                <a:lnTo>
                  <a:pt x="3182099" y="1099845"/>
                </a:lnTo>
                <a:lnTo>
                  <a:pt x="3186264" y="1111923"/>
                </a:lnTo>
                <a:lnTo>
                  <a:pt x="3175885" y="1115364"/>
                </a:lnTo>
                <a:close/>
              </a:path>
              <a:path w="3272154" h="3272154">
                <a:moveTo>
                  <a:pt x="3174199" y="1115923"/>
                </a:moveTo>
                <a:lnTo>
                  <a:pt x="3174008" y="1115323"/>
                </a:lnTo>
                <a:lnTo>
                  <a:pt x="3175885" y="1115364"/>
                </a:lnTo>
                <a:lnTo>
                  <a:pt x="3174199" y="1115923"/>
                </a:lnTo>
                <a:close/>
              </a:path>
              <a:path w="3272154" h="3272154">
                <a:moveTo>
                  <a:pt x="3193615" y="1134275"/>
                </a:moveTo>
                <a:lnTo>
                  <a:pt x="3180295" y="1134275"/>
                </a:lnTo>
                <a:lnTo>
                  <a:pt x="3178200" y="1127975"/>
                </a:lnTo>
                <a:lnTo>
                  <a:pt x="3190252" y="1123975"/>
                </a:lnTo>
                <a:lnTo>
                  <a:pt x="3192373" y="1130350"/>
                </a:lnTo>
                <a:lnTo>
                  <a:pt x="3193615" y="1134275"/>
                </a:lnTo>
                <a:close/>
              </a:path>
              <a:path w="3272154" h="3272154">
                <a:moveTo>
                  <a:pt x="3182099" y="1139977"/>
                </a:moveTo>
                <a:lnTo>
                  <a:pt x="3180270" y="1134198"/>
                </a:lnTo>
                <a:lnTo>
                  <a:pt x="3193615" y="1134275"/>
                </a:lnTo>
                <a:lnTo>
                  <a:pt x="3194202" y="1136129"/>
                </a:lnTo>
                <a:lnTo>
                  <a:pt x="3182099" y="1139977"/>
                </a:lnTo>
                <a:close/>
              </a:path>
              <a:path w="3272154" h="3272154">
                <a:moveTo>
                  <a:pt x="3199604" y="1153287"/>
                </a:moveTo>
                <a:lnTo>
                  <a:pt x="3186328" y="1153287"/>
                </a:lnTo>
                <a:lnTo>
                  <a:pt x="3185947" y="1152080"/>
                </a:lnTo>
                <a:lnTo>
                  <a:pt x="3198050" y="1148232"/>
                </a:lnTo>
                <a:lnTo>
                  <a:pt x="3199604" y="1153287"/>
                </a:lnTo>
                <a:close/>
              </a:path>
              <a:path w="3272154" h="3272154">
                <a:moveTo>
                  <a:pt x="3189643" y="1164158"/>
                </a:moveTo>
                <a:lnTo>
                  <a:pt x="3186303" y="1153210"/>
                </a:lnTo>
                <a:lnTo>
                  <a:pt x="3199604" y="1153287"/>
                </a:lnTo>
                <a:lnTo>
                  <a:pt x="3201784" y="1160449"/>
                </a:lnTo>
                <a:lnTo>
                  <a:pt x="3189643" y="1164158"/>
                </a:lnTo>
                <a:close/>
              </a:path>
              <a:path w="3272154" h="3272154">
                <a:moveTo>
                  <a:pt x="3196805" y="1188440"/>
                </a:moveTo>
                <a:lnTo>
                  <a:pt x="3193262" y="1176235"/>
                </a:lnTo>
                <a:lnTo>
                  <a:pt x="3205454" y="1172692"/>
                </a:lnTo>
                <a:lnTo>
                  <a:pt x="3208997" y="1184884"/>
                </a:lnTo>
                <a:lnTo>
                  <a:pt x="3196805" y="1188440"/>
                </a:lnTo>
                <a:close/>
              </a:path>
              <a:path w="3272154" h="3272154">
                <a:moveTo>
                  <a:pt x="3203575" y="1212761"/>
                </a:moveTo>
                <a:lnTo>
                  <a:pt x="3203067" y="1210830"/>
                </a:lnTo>
                <a:lnTo>
                  <a:pt x="3200222" y="1200581"/>
                </a:lnTo>
                <a:lnTo>
                  <a:pt x="3212452" y="1197190"/>
                </a:lnTo>
                <a:lnTo>
                  <a:pt x="3215347" y="1207592"/>
                </a:lnTo>
                <a:lnTo>
                  <a:pt x="3215843" y="1209509"/>
                </a:lnTo>
                <a:lnTo>
                  <a:pt x="3203575" y="1212761"/>
                </a:lnTo>
                <a:close/>
              </a:path>
              <a:path w="3272154" h="3272154">
                <a:moveTo>
                  <a:pt x="3209950" y="1237259"/>
                </a:moveTo>
                <a:lnTo>
                  <a:pt x="3208185" y="1230236"/>
                </a:lnTo>
                <a:lnTo>
                  <a:pt x="3206813" y="1225029"/>
                </a:lnTo>
                <a:lnTo>
                  <a:pt x="3219094" y="1221790"/>
                </a:lnTo>
                <a:lnTo>
                  <a:pt x="3220504" y="1227150"/>
                </a:lnTo>
                <a:lnTo>
                  <a:pt x="3222269" y="1234173"/>
                </a:lnTo>
                <a:lnTo>
                  <a:pt x="3209950" y="1237259"/>
                </a:lnTo>
                <a:close/>
              </a:path>
              <a:path w="3272154" h="3272154">
                <a:moveTo>
                  <a:pt x="3215944" y="1261859"/>
                </a:moveTo>
                <a:lnTo>
                  <a:pt x="3213036" y="1249578"/>
                </a:lnTo>
                <a:lnTo>
                  <a:pt x="3225355" y="1246492"/>
                </a:lnTo>
                <a:lnTo>
                  <a:pt x="3228301" y="1258925"/>
                </a:lnTo>
                <a:lnTo>
                  <a:pt x="3215944" y="1261859"/>
                </a:lnTo>
                <a:close/>
              </a:path>
              <a:path w="3272154" h="3272154">
                <a:moveTo>
                  <a:pt x="3221583" y="1286548"/>
                </a:moveTo>
                <a:lnTo>
                  <a:pt x="3218802" y="1274152"/>
                </a:lnTo>
                <a:lnTo>
                  <a:pt x="3231197" y="1271371"/>
                </a:lnTo>
                <a:lnTo>
                  <a:pt x="3233978" y="1283766"/>
                </a:lnTo>
                <a:lnTo>
                  <a:pt x="3221583" y="1286548"/>
                </a:lnTo>
                <a:close/>
              </a:path>
              <a:path w="3272154" h="3272154">
                <a:moveTo>
                  <a:pt x="3238876" y="1308849"/>
                </a:moveTo>
                <a:lnTo>
                  <a:pt x="3226333" y="1308849"/>
                </a:lnTo>
                <a:lnTo>
                  <a:pt x="3224225" y="1298879"/>
                </a:lnTo>
                <a:lnTo>
                  <a:pt x="3236645" y="1296263"/>
                </a:lnTo>
                <a:lnTo>
                  <a:pt x="3238766" y="1306296"/>
                </a:lnTo>
                <a:lnTo>
                  <a:pt x="3239262" y="1308773"/>
                </a:lnTo>
                <a:lnTo>
                  <a:pt x="3238876" y="1308849"/>
                </a:lnTo>
                <a:close/>
              </a:path>
              <a:path w="3272154" h="3272154">
                <a:moveTo>
                  <a:pt x="3226803" y="1311236"/>
                </a:moveTo>
                <a:lnTo>
                  <a:pt x="3226308" y="1308773"/>
                </a:lnTo>
                <a:lnTo>
                  <a:pt x="3238876" y="1308849"/>
                </a:lnTo>
                <a:lnTo>
                  <a:pt x="3226803" y="1311236"/>
                </a:lnTo>
                <a:close/>
              </a:path>
              <a:path w="3272154" h="3272154">
                <a:moveTo>
                  <a:pt x="3231629" y="1336090"/>
                </a:moveTo>
                <a:lnTo>
                  <a:pt x="3230245" y="1328623"/>
                </a:lnTo>
                <a:lnTo>
                  <a:pt x="3229267" y="1323695"/>
                </a:lnTo>
                <a:lnTo>
                  <a:pt x="3241725" y="1321231"/>
                </a:lnTo>
                <a:lnTo>
                  <a:pt x="3242729" y="1326311"/>
                </a:lnTo>
                <a:lnTo>
                  <a:pt x="3244113" y="1333779"/>
                </a:lnTo>
                <a:lnTo>
                  <a:pt x="3231629" y="1336090"/>
                </a:lnTo>
                <a:close/>
              </a:path>
              <a:path w="3272154" h="3272154">
                <a:moveTo>
                  <a:pt x="3236087" y="1361020"/>
                </a:moveTo>
                <a:lnTo>
                  <a:pt x="3233944" y="1348586"/>
                </a:lnTo>
                <a:lnTo>
                  <a:pt x="3246424" y="1346276"/>
                </a:lnTo>
                <a:lnTo>
                  <a:pt x="3248596" y="1358861"/>
                </a:lnTo>
                <a:lnTo>
                  <a:pt x="3236087" y="1361020"/>
                </a:lnTo>
                <a:close/>
              </a:path>
              <a:path w="3272154" h="3272154">
                <a:moveTo>
                  <a:pt x="3240163" y="1386014"/>
                </a:moveTo>
                <a:lnTo>
                  <a:pt x="3238157" y="1373466"/>
                </a:lnTo>
                <a:lnTo>
                  <a:pt x="3250704" y="1371472"/>
                </a:lnTo>
                <a:lnTo>
                  <a:pt x="3252698" y="1384007"/>
                </a:lnTo>
                <a:lnTo>
                  <a:pt x="3240163" y="1386014"/>
                </a:lnTo>
                <a:close/>
              </a:path>
              <a:path w="3272154" h="3272154">
                <a:moveTo>
                  <a:pt x="3256364" y="1408976"/>
                </a:moveTo>
                <a:lnTo>
                  <a:pt x="3243554" y="1408976"/>
                </a:lnTo>
                <a:lnTo>
                  <a:pt x="3242017" y="1398485"/>
                </a:lnTo>
                <a:lnTo>
                  <a:pt x="3254590" y="1396657"/>
                </a:lnTo>
                <a:lnTo>
                  <a:pt x="3256127" y="1407134"/>
                </a:lnTo>
                <a:lnTo>
                  <a:pt x="3256364" y="1408976"/>
                </a:lnTo>
                <a:close/>
              </a:path>
              <a:path w="3272154" h="3272154">
                <a:moveTo>
                  <a:pt x="3243821" y="1410982"/>
                </a:moveTo>
                <a:lnTo>
                  <a:pt x="3243541" y="1408899"/>
                </a:lnTo>
                <a:lnTo>
                  <a:pt x="3256364" y="1408976"/>
                </a:lnTo>
                <a:lnTo>
                  <a:pt x="3256407" y="1409306"/>
                </a:lnTo>
                <a:lnTo>
                  <a:pt x="3243821" y="1410982"/>
                </a:lnTo>
                <a:close/>
              </a:path>
              <a:path w="3272154" h="3272154">
                <a:moveTo>
                  <a:pt x="3259051" y="1429245"/>
                </a:moveTo>
                <a:lnTo>
                  <a:pt x="3246259" y="1429245"/>
                </a:lnTo>
                <a:lnTo>
                  <a:pt x="3245510" y="1423568"/>
                </a:lnTo>
                <a:lnTo>
                  <a:pt x="3258096" y="1421891"/>
                </a:lnTo>
                <a:lnTo>
                  <a:pt x="3258858" y="1427645"/>
                </a:lnTo>
                <a:lnTo>
                  <a:pt x="3259051" y="1429245"/>
                </a:lnTo>
                <a:close/>
              </a:path>
              <a:path w="3272154" h="3272154">
                <a:moveTo>
                  <a:pt x="3247085" y="1436090"/>
                </a:moveTo>
                <a:lnTo>
                  <a:pt x="3246247" y="1429169"/>
                </a:lnTo>
                <a:lnTo>
                  <a:pt x="3259051" y="1429245"/>
                </a:lnTo>
                <a:lnTo>
                  <a:pt x="3259696" y="1434566"/>
                </a:lnTo>
                <a:lnTo>
                  <a:pt x="3247085" y="1436090"/>
                </a:lnTo>
                <a:close/>
              </a:path>
              <a:path w="3272154" h="3272154">
                <a:moveTo>
                  <a:pt x="3249980" y="1461249"/>
                </a:moveTo>
                <a:lnTo>
                  <a:pt x="3248609" y="1448701"/>
                </a:lnTo>
                <a:lnTo>
                  <a:pt x="3261220" y="1447177"/>
                </a:lnTo>
                <a:lnTo>
                  <a:pt x="3262604" y="1459877"/>
                </a:lnTo>
                <a:lnTo>
                  <a:pt x="3249980" y="1461249"/>
                </a:lnTo>
                <a:close/>
              </a:path>
              <a:path w="3272154" h="3272154">
                <a:moveTo>
                  <a:pt x="3252482" y="1486433"/>
                </a:moveTo>
                <a:lnTo>
                  <a:pt x="3251276" y="1473796"/>
                </a:lnTo>
                <a:lnTo>
                  <a:pt x="3263925" y="1472590"/>
                </a:lnTo>
                <a:lnTo>
                  <a:pt x="3265131" y="1485239"/>
                </a:lnTo>
                <a:lnTo>
                  <a:pt x="3252482" y="1486433"/>
                </a:lnTo>
                <a:close/>
              </a:path>
              <a:path w="3272154" h="3272154">
                <a:moveTo>
                  <a:pt x="3254603" y="1511592"/>
                </a:moveTo>
                <a:lnTo>
                  <a:pt x="3253574" y="1499006"/>
                </a:lnTo>
                <a:lnTo>
                  <a:pt x="3266224" y="1497964"/>
                </a:lnTo>
                <a:lnTo>
                  <a:pt x="3267278" y="1510703"/>
                </a:lnTo>
                <a:lnTo>
                  <a:pt x="3254603" y="1511592"/>
                </a:lnTo>
                <a:close/>
              </a:path>
              <a:path w="3272154" h="3272154">
                <a:moveTo>
                  <a:pt x="3268733" y="1531747"/>
                </a:moveTo>
                <a:lnTo>
                  <a:pt x="3256013" y="1531747"/>
                </a:lnTo>
                <a:lnTo>
                  <a:pt x="3255479" y="1524253"/>
                </a:lnTo>
                <a:lnTo>
                  <a:pt x="3268154" y="1523377"/>
                </a:lnTo>
                <a:lnTo>
                  <a:pt x="3268733" y="1531747"/>
                </a:lnTo>
                <a:close/>
              </a:path>
              <a:path w="3272154" h="3272154">
                <a:moveTo>
                  <a:pt x="3256305" y="1536852"/>
                </a:moveTo>
                <a:lnTo>
                  <a:pt x="3256000" y="1531670"/>
                </a:lnTo>
                <a:lnTo>
                  <a:pt x="3268733" y="1531747"/>
                </a:lnTo>
                <a:lnTo>
                  <a:pt x="3268980" y="1536128"/>
                </a:lnTo>
                <a:lnTo>
                  <a:pt x="3256305" y="1536852"/>
                </a:lnTo>
                <a:close/>
              </a:path>
              <a:path w="3272154" h="3272154">
                <a:moveTo>
                  <a:pt x="3269900" y="1552460"/>
                </a:moveTo>
                <a:lnTo>
                  <a:pt x="3257194" y="1552460"/>
                </a:lnTo>
                <a:lnTo>
                  <a:pt x="3257016" y="1549527"/>
                </a:lnTo>
                <a:lnTo>
                  <a:pt x="3269703" y="1548803"/>
                </a:lnTo>
                <a:lnTo>
                  <a:pt x="3269900" y="1552460"/>
                </a:lnTo>
                <a:close/>
              </a:path>
              <a:path w="3272154" h="3272154">
                <a:moveTo>
                  <a:pt x="3257613" y="1562138"/>
                </a:moveTo>
                <a:lnTo>
                  <a:pt x="3257181" y="1552384"/>
                </a:lnTo>
                <a:lnTo>
                  <a:pt x="3269900" y="1552460"/>
                </a:lnTo>
                <a:lnTo>
                  <a:pt x="3270300" y="1561566"/>
                </a:lnTo>
                <a:lnTo>
                  <a:pt x="3257613" y="1562138"/>
                </a:lnTo>
                <a:close/>
              </a:path>
              <a:path w="3272154" h="3272154">
                <a:moveTo>
                  <a:pt x="3258566" y="1587436"/>
                </a:moveTo>
                <a:lnTo>
                  <a:pt x="3258159" y="1574749"/>
                </a:lnTo>
                <a:lnTo>
                  <a:pt x="3270846" y="1574342"/>
                </a:lnTo>
                <a:lnTo>
                  <a:pt x="3271253" y="1587030"/>
                </a:lnTo>
                <a:lnTo>
                  <a:pt x="3258566" y="1587436"/>
                </a:lnTo>
                <a:close/>
              </a:path>
              <a:path w="3272154" h="3272154">
                <a:moveTo>
                  <a:pt x="3259124" y="1612747"/>
                </a:moveTo>
                <a:lnTo>
                  <a:pt x="3258883" y="1600047"/>
                </a:lnTo>
                <a:lnTo>
                  <a:pt x="3271583" y="1599806"/>
                </a:lnTo>
                <a:lnTo>
                  <a:pt x="3271824" y="1612506"/>
                </a:lnTo>
                <a:lnTo>
                  <a:pt x="3259124" y="1612747"/>
                </a:lnTo>
                <a:close/>
              </a:path>
              <a:path w="3272154" h="3272154">
                <a:moveTo>
                  <a:pt x="3271989" y="1638071"/>
                </a:moveTo>
                <a:lnTo>
                  <a:pt x="3259289" y="1637982"/>
                </a:lnTo>
                <a:lnTo>
                  <a:pt x="3259226" y="1625371"/>
                </a:lnTo>
                <a:lnTo>
                  <a:pt x="3271926" y="1625282"/>
                </a:lnTo>
                <a:lnTo>
                  <a:pt x="3271989" y="1638071"/>
                </a:lnTo>
                <a:close/>
              </a:path>
              <a:path w="3272154" h="3272154">
                <a:moveTo>
                  <a:pt x="3271748" y="1663547"/>
                </a:moveTo>
                <a:lnTo>
                  <a:pt x="3259048" y="1663306"/>
                </a:lnTo>
                <a:lnTo>
                  <a:pt x="3259201" y="1650682"/>
                </a:lnTo>
                <a:lnTo>
                  <a:pt x="3271901" y="1650771"/>
                </a:lnTo>
                <a:lnTo>
                  <a:pt x="3271748" y="1663547"/>
                </a:lnTo>
                <a:close/>
              </a:path>
              <a:path w="3272154" h="3272154">
                <a:moveTo>
                  <a:pt x="3271126" y="1689023"/>
                </a:moveTo>
                <a:lnTo>
                  <a:pt x="3258426" y="1688617"/>
                </a:lnTo>
                <a:lnTo>
                  <a:pt x="3258756" y="1678228"/>
                </a:lnTo>
                <a:lnTo>
                  <a:pt x="3258807" y="1676006"/>
                </a:lnTo>
                <a:lnTo>
                  <a:pt x="3271507" y="1676247"/>
                </a:lnTo>
                <a:lnTo>
                  <a:pt x="3271469" y="1678228"/>
                </a:lnTo>
                <a:lnTo>
                  <a:pt x="3271126" y="1689023"/>
                </a:lnTo>
                <a:close/>
              </a:path>
              <a:path w="3272154" h="3272154">
                <a:moveTo>
                  <a:pt x="3270123" y="1714474"/>
                </a:moveTo>
                <a:lnTo>
                  <a:pt x="3257435" y="1713915"/>
                </a:lnTo>
                <a:lnTo>
                  <a:pt x="3257994" y="1701228"/>
                </a:lnTo>
                <a:lnTo>
                  <a:pt x="3270681" y="1701787"/>
                </a:lnTo>
                <a:lnTo>
                  <a:pt x="3270123" y="1714474"/>
                </a:lnTo>
                <a:close/>
              </a:path>
              <a:path w="3272154" h="3272154">
                <a:moveTo>
                  <a:pt x="3268738" y="1739925"/>
                </a:moveTo>
                <a:lnTo>
                  <a:pt x="3256064" y="1739201"/>
                </a:lnTo>
                <a:lnTo>
                  <a:pt x="3256788" y="1726514"/>
                </a:lnTo>
                <a:lnTo>
                  <a:pt x="3269462" y="1727238"/>
                </a:lnTo>
                <a:lnTo>
                  <a:pt x="3268738" y="1739925"/>
                </a:lnTo>
                <a:close/>
              </a:path>
              <a:path w="3272154" h="3272154">
                <a:moveTo>
                  <a:pt x="3267288" y="1760905"/>
                </a:moveTo>
                <a:lnTo>
                  <a:pt x="3254565" y="1760905"/>
                </a:lnTo>
                <a:lnTo>
                  <a:pt x="3255200" y="1751787"/>
                </a:lnTo>
                <a:lnTo>
                  <a:pt x="3267862" y="1752676"/>
                </a:lnTo>
                <a:lnTo>
                  <a:pt x="3267288" y="1760905"/>
                </a:lnTo>
                <a:close/>
              </a:path>
              <a:path w="3272154" h="3272154">
                <a:moveTo>
                  <a:pt x="3266935" y="1765414"/>
                </a:moveTo>
                <a:lnTo>
                  <a:pt x="3254273" y="1764372"/>
                </a:lnTo>
                <a:lnTo>
                  <a:pt x="3254565" y="1760829"/>
                </a:lnTo>
                <a:lnTo>
                  <a:pt x="3267288" y="1760905"/>
                </a:lnTo>
                <a:lnTo>
                  <a:pt x="3266935" y="1765414"/>
                </a:lnTo>
                <a:close/>
              </a:path>
              <a:path w="3272154" h="3272154">
                <a:moveTo>
                  <a:pt x="3264738" y="1790801"/>
                </a:moveTo>
                <a:lnTo>
                  <a:pt x="3252089" y="1789595"/>
                </a:lnTo>
                <a:lnTo>
                  <a:pt x="3252876" y="1781403"/>
                </a:lnTo>
                <a:lnTo>
                  <a:pt x="3253232" y="1777034"/>
                </a:lnTo>
                <a:lnTo>
                  <a:pt x="3265893" y="1778076"/>
                </a:lnTo>
                <a:lnTo>
                  <a:pt x="3265512" y="1782597"/>
                </a:lnTo>
                <a:lnTo>
                  <a:pt x="3264738" y="1790801"/>
                </a:lnTo>
                <a:close/>
              </a:path>
              <a:path w="3272154" h="3272154">
                <a:moveTo>
                  <a:pt x="3252863" y="1781479"/>
                </a:moveTo>
                <a:close/>
              </a:path>
              <a:path w="3272154" h="3272154">
                <a:moveTo>
                  <a:pt x="3262160" y="1816150"/>
                </a:moveTo>
                <a:lnTo>
                  <a:pt x="3249536" y="1814791"/>
                </a:lnTo>
                <a:lnTo>
                  <a:pt x="3250895" y="1802168"/>
                </a:lnTo>
                <a:lnTo>
                  <a:pt x="3263519" y="1803527"/>
                </a:lnTo>
                <a:lnTo>
                  <a:pt x="3262160" y="1816150"/>
                </a:lnTo>
                <a:close/>
              </a:path>
              <a:path w="3272154" h="3272154">
                <a:moveTo>
                  <a:pt x="3259201" y="1841461"/>
                </a:moveTo>
                <a:lnTo>
                  <a:pt x="3246589" y="1839937"/>
                </a:lnTo>
                <a:lnTo>
                  <a:pt x="3248113" y="1827326"/>
                </a:lnTo>
                <a:lnTo>
                  <a:pt x="3260725" y="1828850"/>
                </a:lnTo>
                <a:lnTo>
                  <a:pt x="3259201" y="1841461"/>
                </a:lnTo>
                <a:close/>
              </a:path>
              <a:path w="3272154" h="3272154">
                <a:moveTo>
                  <a:pt x="3255822" y="1866798"/>
                </a:moveTo>
                <a:lnTo>
                  <a:pt x="3243262" y="1864956"/>
                </a:lnTo>
                <a:lnTo>
                  <a:pt x="3243554" y="1862950"/>
                </a:lnTo>
                <a:lnTo>
                  <a:pt x="3244951" y="1852447"/>
                </a:lnTo>
                <a:lnTo>
                  <a:pt x="3257550" y="1854136"/>
                </a:lnTo>
                <a:lnTo>
                  <a:pt x="3256102" y="1864956"/>
                </a:lnTo>
                <a:lnTo>
                  <a:pt x="3255822" y="1866798"/>
                </a:lnTo>
                <a:close/>
              </a:path>
              <a:path w="3272154" h="3272154">
                <a:moveTo>
                  <a:pt x="3243541" y="1863026"/>
                </a:moveTo>
                <a:close/>
              </a:path>
              <a:path w="3272154" h="3272154">
                <a:moveTo>
                  <a:pt x="3252050" y="1891995"/>
                </a:moveTo>
                <a:lnTo>
                  <a:pt x="3239503" y="1890001"/>
                </a:lnTo>
                <a:lnTo>
                  <a:pt x="3240595" y="1883143"/>
                </a:lnTo>
                <a:lnTo>
                  <a:pt x="3241421" y="1877517"/>
                </a:lnTo>
                <a:lnTo>
                  <a:pt x="3253994" y="1879358"/>
                </a:lnTo>
                <a:lnTo>
                  <a:pt x="3253143" y="1885137"/>
                </a:lnTo>
                <a:lnTo>
                  <a:pt x="3252050" y="1891995"/>
                </a:lnTo>
                <a:close/>
              </a:path>
              <a:path w="3272154" h="3272154">
                <a:moveTo>
                  <a:pt x="3240582" y="1883219"/>
                </a:moveTo>
                <a:close/>
              </a:path>
              <a:path w="3272154" h="3272154">
                <a:moveTo>
                  <a:pt x="3247898" y="1917128"/>
                </a:moveTo>
                <a:lnTo>
                  <a:pt x="3235375" y="1914982"/>
                </a:lnTo>
                <a:lnTo>
                  <a:pt x="3237509" y="1902536"/>
                </a:lnTo>
                <a:lnTo>
                  <a:pt x="3250057" y="1904530"/>
                </a:lnTo>
                <a:lnTo>
                  <a:pt x="3247898" y="1917128"/>
                </a:lnTo>
                <a:close/>
              </a:path>
              <a:path w="3272154" h="3272154">
                <a:moveTo>
                  <a:pt x="3243364" y="1942211"/>
                </a:moveTo>
                <a:lnTo>
                  <a:pt x="3230880" y="1939899"/>
                </a:lnTo>
                <a:lnTo>
                  <a:pt x="3233191" y="1927402"/>
                </a:lnTo>
                <a:lnTo>
                  <a:pt x="3245675" y="1929714"/>
                </a:lnTo>
                <a:lnTo>
                  <a:pt x="3243364" y="1942211"/>
                </a:lnTo>
                <a:close/>
              </a:path>
              <a:path w="3272154" h="3272154">
                <a:moveTo>
                  <a:pt x="3238423" y="1967280"/>
                </a:moveTo>
                <a:lnTo>
                  <a:pt x="3225990" y="1964651"/>
                </a:lnTo>
                <a:lnTo>
                  <a:pt x="3226333" y="1963077"/>
                </a:lnTo>
                <a:lnTo>
                  <a:pt x="3228467" y="1952282"/>
                </a:lnTo>
                <a:lnTo>
                  <a:pt x="3240925" y="1954745"/>
                </a:lnTo>
                <a:lnTo>
                  <a:pt x="3238754" y="1965705"/>
                </a:lnTo>
                <a:lnTo>
                  <a:pt x="3238423" y="1967280"/>
                </a:lnTo>
                <a:close/>
              </a:path>
              <a:path w="3272154" h="3272154">
                <a:moveTo>
                  <a:pt x="3226308" y="1963153"/>
                </a:moveTo>
                <a:close/>
              </a:path>
              <a:path w="3272154" h="3272154">
                <a:moveTo>
                  <a:pt x="3235116" y="1982927"/>
                </a:moveTo>
                <a:lnTo>
                  <a:pt x="3222142" y="1982927"/>
                </a:lnTo>
                <a:lnTo>
                  <a:pt x="3223374" y="1977085"/>
                </a:lnTo>
                <a:lnTo>
                  <a:pt x="3235794" y="1979701"/>
                </a:lnTo>
                <a:lnTo>
                  <a:pt x="3235116" y="1982927"/>
                </a:lnTo>
                <a:close/>
              </a:path>
              <a:path w="3272154" h="3272154">
                <a:moveTo>
                  <a:pt x="3233077" y="1992198"/>
                </a:moveTo>
                <a:lnTo>
                  <a:pt x="3220681" y="1989416"/>
                </a:lnTo>
                <a:lnTo>
                  <a:pt x="3222155" y="1982851"/>
                </a:lnTo>
                <a:lnTo>
                  <a:pt x="3235116" y="1982927"/>
                </a:lnTo>
                <a:lnTo>
                  <a:pt x="3234550" y="1985619"/>
                </a:lnTo>
                <a:lnTo>
                  <a:pt x="3233077" y="1992198"/>
                </a:lnTo>
                <a:close/>
              </a:path>
              <a:path w="3272154" h="3272154">
                <a:moveTo>
                  <a:pt x="3221425" y="2002599"/>
                </a:moveTo>
                <a:lnTo>
                  <a:pt x="3217722" y="2002599"/>
                </a:lnTo>
                <a:lnTo>
                  <a:pt x="3217900" y="2001812"/>
                </a:lnTo>
                <a:lnTo>
                  <a:pt x="3221425" y="2002599"/>
                </a:lnTo>
                <a:close/>
              </a:path>
              <a:path w="3272154" h="3272154">
                <a:moveTo>
                  <a:pt x="3227349" y="2017026"/>
                </a:moveTo>
                <a:lnTo>
                  <a:pt x="3214992" y="2014092"/>
                </a:lnTo>
                <a:lnTo>
                  <a:pt x="3217735" y="2002523"/>
                </a:lnTo>
                <a:lnTo>
                  <a:pt x="3221425" y="2002599"/>
                </a:lnTo>
                <a:lnTo>
                  <a:pt x="3230295" y="2004580"/>
                </a:lnTo>
                <a:lnTo>
                  <a:pt x="3227349" y="2017026"/>
                </a:lnTo>
                <a:close/>
              </a:path>
              <a:path w="3272154" h="3272154">
                <a:moveTo>
                  <a:pt x="3221253" y="2041766"/>
                </a:moveTo>
                <a:lnTo>
                  <a:pt x="3208934" y="2038667"/>
                </a:lnTo>
                <a:lnTo>
                  <a:pt x="3212033" y="2026348"/>
                </a:lnTo>
                <a:lnTo>
                  <a:pt x="3224352" y="2029447"/>
                </a:lnTo>
                <a:lnTo>
                  <a:pt x="3221253" y="2041766"/>
                </a:lnTo>
                <a:close/>
              </a:path>
              <a:path w="3272154" h="3272154">
                <a:moveTo>
                  <a:pt x="3216201" y="2061082"/>
                </a:moveTo>
                <a:lnTo>
                  <a:pt x="3203067" y="2061082"/>
                </a:lnTo>
                <a:lnTo>
                  <a:pt x="3205759" y="2050884"/>
                </a:lnTo>
                <a:lnTo>
                  <a:pt x="3218040" y="2054123"/>
                </a:lnTo>
                <a:lnTo>
                  <a:pt x="3216201" y="2061082"/>
                </a:lnTo>
                <a:close/>
              </a:path>
              <a:path w="3272154" h="3272154">
                <a:moveTo>
                  <a:pt x="3214751" y="2066480"/>
                </a:moveTo>
                <a:lnTo>
                  <a:pt x="3202508" y="2063076"/>
                </a:lnTo>
                <a:lnTo>
                  <a:pt x="3203079" y="2061006"/>
                </a:lnTo>
                <a:lnTo>
                  <a:pt x="3216201" y="2061082"/>
                </a:lnTo>
                <a:lnTo>
                  <a:pt x="3215322" y="2064410"/>
                </a:lnTo>
                <a:lnTo>
                  <a:pt x="3214751" y="2066480"/>
                </a:lnTo>
                <a:close/>
              </a:path>
              <a:path w="3272154" h="3272154">
                <a:moveTo>
                  <a:pt x="3207854" y="2091004"/>
                </a:moveTo>
                <a:lnTo>
                  <a:pt x="3195650" y="2087460"/>
                </a:lnTo>
                <a:lnTo>
                  <a:pt x="3197733" y="2080323"/>
                </a:lnTo>
                <a:lnTo>
                  <a:pt x="3199117" y="2075319"/>
                </a:lnTo>
                <a:lnTo>
                  <a:pt x="3211347" y="2078710"/>
                </a:lnTo>
                <a:lnTo>
                  <a:pt x="3209925" y="2083866"/>
                </a:lnTo>
                <a:lnTo>
                  <a:pt x="3207854" y="2091004"/>
                </a:lnTo>
                <a:close/>
              </a:path>
              <a:path w="3272154" h="3272154">
                <a:moveTo>
                  <a:pt x="3197707" y="2080399"/>
                </a:moveTo>
                <a:close/>
              </a:path>
              <a:path w="3272154" h="3272154">
                <a:moveTo>
                  <a:pt x="3200590" y="2115426"/>
                </a:moveTo>
                <a:lnTo>
                  <a:pt x="3188436" y="2111730"/>
                </a:lnTo>
                <a:lnTo>
                  <a:pt x="3192132" y="2099576"/>
                </a:lnTo>
                <a:lnTo>
                  <a:pt x="3204286" y="2103272"/>
                </a:lnTo>
                <a:lnTo>
                  <a:pt x="3200590" y="2115426"/>
                </a:lnTo>
                <a:close/>
              </a:path>
              <a:path w="3272154" h="3272154">
                <a:moveTo>
                  <a:pt x="3192957" y="2139734"/>
                </a:moveTo>
                <a:lnTo>
                  <a:pt x="3180854" y="2135886"/>
                </a:lnTo>
                <a:lnTo>
                  <a:pt x="3184702" y="2123782"/>
                </a:lnTo>
                <a:lnTo>
                  <a:pt x="3196805" y="2127630"/>
                </a:lnTo>
                <a:lnTo>
                  <a:pt x="3192957" y="2139734"/>
                </a:lnTo>
                <a:close/>
              </a:path>
              <a:path w="3272154" h="3272154">
                <a:moveTo>
                  <a:pt x="3187372" y="2156637"/>
                </a:moveTo>
                <a:lnTo>
                  <a:pt x="3173996" y="2156637"/>
                </a:lnTo>
                <a:lnTo>
                  <a:pt x="3176905" y="2147874"/>
                </a:lnTo>
                <a:lnTo>
                  <a:pt x="3188957" y="2151862"/>
                </a:lnTo>
                <a:lnTo>
                  <a:pt x="3187372" y="2156637"/>
                </a:lnTo>
                <a:close/>
              </a:path>
              <a:path w="3272154" h="3272154">
                <a:moveTo>
                  <a:pt x="3174019" y="2156570"/>
                </a:moveTo>
                <a:close/>
              </a:path>
              <a:path w="3272154" h="3272154">
                <a:moveTo>
                  <a:pt x="3184893" y="2163978"/>
                </a:moveTo>
                <a:lnTo>
                  <a:pt x="3172891" y="2159838"/>
                </a:lnTo>
                <a:lnTo>
                  <a:pt x="3174019" y="2156570"/>
                </a:lnTo>
                <a:lnTo>
                  <a:pt x="3187372" y="2156637"/>
                </a:lnTo>
                <a:lnTo>
                  <a:pt x="3186023" y="2160701"/>
                </a:lnTo>
                <a:lnTo>
                  <a:pt x="3184893" y="2163978"/>
                </a:lnTo>
                <a:close/>
              </a:path>
              <a:path w="3272154" h="3272154">
                <a:moveTo>
                  <a:pt x="3179136" y="2175433"/>
                </a:moveTo>
                <a:lnTo>
                  <a:pt x="3167507" y="2175433"/>
                </a:lnTo>
                <a:lnTo>
                  <a:pt x="3168738" y="2171839"/>
                </a:lnTo>
                <a:lnTo>
                  <a:pt x="3179136" y="2175433"/>
                </a:lnTo>
                <a:close/>
              </a:path>
              <a:path w="3272154" h="3272154">
                <a:moveTo>
                  <a:pt x="3176473" y="2188032"/>
                </a:moveTo>
                <a:lnTo>
                  <a:pt x="3164522" y="2183739"/>
                </a:lnTo>
                <a:lnTo>
                  <a:pt x="3167532" y="2175357"/>
                </a:lnTo>
                <a:lnTo>
                  <a:pt x="3179136" y="2175433"/>
                </a:lnTo>
                <a:lnTo>
                  <a:pt x="3180753" y="2175992"/>
                </a:lnTo>
                <a:lnTo>
                  <a:pt x="3179483" y="2179650"/>
                </a:lnTo>
                <a:lnTo>
                  <a:pt x="3176473" y="2188032"/>
                </a:lnTo>
                <a:close/>
              </a:path>
              <a:path w="3272154" h="3272154">
                <a:moveTo>
                  <a:pt x="3167697" y="2211946"/>
                </a:moveTo>
                <a:lnTo>
                  <a:pt x="3155797" y="2207514"/>
                </a:lnTo>
                <a:lnTo>
                  <a:pt x="3160229" y="2195614"/>
                </a:lnTo>
                <a:lnTo>
                  <a:pt x="3172129" y="2200046"/>
                </a:lnTo>
                <a:lnTo>
                  <a:pt x="3167697" y="2211946"/>
                </a:lnTo>
                <a:close/>
              </a:path>
              <a:path w="3272154" h="3272154">
                <a:moveTo>
                  <a:pt x="3158553" y="2235733"/>
                </a:moveTo>
                <a:lnTo>
                  <a:pt x="3146717" y="2231148"/>
                </a:lnTo>
                <a:lnTo>
                  <a:pt x="3151301" y="2219299"/>
                </a:lnTo>
                <a:lnTo>
                  <a:pt x="3163138" y="2223884"/>
                </a:lnTo>
                <a:lnTo>
                  <a:pt x="3158553" y="2235733"/>
                </a:lnTo>
                <a:close/>
              </a:path>
              <a:path w="3272154" h="3272154">
                <a:moveTo>
                  <a:pt x="3153002" y="2249589"/>
                </a:moveTo>
                <a:lnTo>
                  <a:pt x="3139313" y="2249589"/>
                </a:lnTo>
                <a:lnTo>
                  <a:pt x="3142018" y="2242858"/>
                </a:lnTo>
                <a:lnTo>
                  <a:pt x="3153803" y="2247595"/>
                </a:lnTo>
                <a:lnTo>
                  <a:pt x="3153002" y="2249589"/>
                </a:lnTo>
                <a:close/>
              </a:path>
              <a:path w="3272154" h="3272154">
                <a:moveTo>
                  <a:pt x="3148977" y="2259418"/>
                </a:moveTo>
                <a:lnTo>
                  <a:pt x="3137255" y="2254542"/>
                </a:lnTo>
                <a:lnTo>
                  <a:pt x="3139338" y="2249512"/>
                </a:lnTo>
                <a:lnTo>
                  <a:pt x="3153002" y="2249589"/>
                </a:lnTo>
                <a:lnTo>
                  <a:pt x="3151009" y="2254542"/>
                </a:lnTo>
                <a:lnTo>
                  <a:pt x="3148977" y="2259418"/>
                </a:lnTo>
                <a:close/>
              </a:path>
              <a:path w="3272154" h="3272154">
                <a:moveTo>
                  <a:pt x="3136164" y="2267851"/>
                </a:moveTo>
                <a:lnTo>
                  <a:pt x="3131718" y="2267851"/>
                </a:lnTo>
                <a:lnTo>
                  <a:pt x="3132378" y="2266276"/>
                </a:lnTo>
                <a:lnTo>
                  <a:pt x="3136164" y="2267851"/>
                </a:lnTo>
                <a:close/>
              </a:path>
              <a:path w="3272154" h="3272154">
                <a:moveTo>
                  <a:pt x="3139071" y="2282901"/>
                </a:moveTo>
                <a:lnTo>
                  <a:pt x="3127400" y="2277872"/>
                </a:lnTo>
                <a:lnTo>
                  <a:pt x="3131743" y="2267775"/>
                </a:lnTo>
                <a:lnTo>
                  <a:pt x="3136164" y="2267851"/>
                </a:lnTo>
                <a:lnTo>
                  <a:pt x="3144100" y="2271153"/>
                </a:lnTo>
                <a:lnTo>
                  <a:pt x="3143415" y="2272791"/>
                </a:lnTo>
                <a:lnTo>
                  <a:pt x="3139071" y="2282901"/>
                </a:lnTo>
                <a:close/>
              </a:path>
              <a:path w="3272154" h="3272154">
                <a:moveTo>
                  <a:pt x="3128810" y="2306218"/>
                </a:moveTo>
                <a:lnTo>
                  <a:pt x="3117215" y="2301062"/>
                </a:lnTo>
                <a:lnTo>
                  <a:pt x="3122371" y="2289454"/>
                </a:lnTo>
                <a:lnTo>
                  <a:pt x="3133979" y="2294610"/>
                </a:lnTo>
                <a:lnTo>
                  <a:pt x="3128810" y="2306218"/>
                </a:lnTo>
                <a:close/>
              </a:path>
              <a:path w="3272154" h="3272154">
                <a:moveTo>
                  <a:pt x="3118154" y="2329446"/>
                </a:moveTo>
                <a:lnTo>
                  <a:pt x="3106686" y="2323998"/>
                </a:lnTo>
                <a:lnTo>
                  <a:pt x="3107690" y="2321877"/>
                </a:lnTo>
                <a:lnTo>
                  <a:pt x="3111982" y="2312542"/>
                </a:lnTo>
                <a:lnTo>
                  <a:pt x="3123514" y="2317838"/>
                </a:lnTo>
                <a:lnTo>
                  <a:pt x="3119158" y="2327325"/>
                </a:lnTo>
                <a:lnTo>
                  <a:pt x="3118154" y="2329446"/>
                </a:lnTo>
                <a:close/>
              </a:path>
              <a:path w="3272154" h="3272154">
                <a:moveTo>
                  <a:pt x="3107651" y="2321953"/>
                </a:moveTo>
                <a:close/>
              </a:path>
              <a:path w="3272154" h="3272154">
                <a:moveTo>
                  <a:pt x="3107143" y="2352421"/>
                </a:moveTo>
                <a:lnTo>
                  <a:pt x="3095739" y="2346832"/>
                </a:lnTo>
                <a:lnTo>
                  <a:pt x="3099244" y="2339682"/>
                </a:lnTo>
                <a:lnTo>
                  <a:pt x="3101238" y="2335479"/>
                </a:lnTo>
                <a:lnTo>
                  <a:pt x="3112706" y="2340914"/>
                </a:lnTo>
                <a:lnTo>
                  <a:pt x="3110649" y="2345258"/>
                </a:lnTo>
                <a:lnTo>
                  <a:pt x="3107143" y="2352421"/>
                </a:lnTo>
                <a:close/>
              </a:path>
              <a:path w="3272154" h="3272154">
                <a:moveTo>
                  <a:pt x="3099206" y="2339746"/>
                </a:moveTo>
                <a:close/>
              </a:path>
              <a:path w="3272154" h="3272154">
                <a:moveTo>
                  <a:pt x="3095802" y="2375230"/>
                </a:moveTo>
                <a:lnTo>
                  <a:pt x="3084461" y="2369502"/>
                </a:lnTo>
                <a:lnTo>
                  <a:pt x="3090189" y="2358174"/>
                </a:lnTo>
                <a:lnTo>
                  <a:pt x="3101517" y="2363889"/>
                </a:lnTo>
                <a:lnTo>
                  <a:pt x="3095802" y="2375230"/>
                </a:lnTo>
                <a:close/>
              </a:path>
              <a:path w="3272154" h="3272154">
                <a:moveTo>
                  <a:pt x="3084118" y="2397874"/>
                </a:moveTo>
                <a:lnTo>
                  <a:pt x="3072841" y="2392006"/>
                </a:lnTo>
                <a:lnTo>
                  <a:pt x="3078708" y="2380741"/>
                </a:lnTo>
                <a:lnTo>
                  <a:pt x="3089973" y="2386596"/>
                </a:lnTo>
                <a:lnTo>
                  <a:pt x="3084118" y="2397874"/>
                </a:lnTo>
                <a:close/>
              </a:path>
              <a:path w="3272154" h="3272154">
                <a:moveTo>
                  <a:pt x="3072003" y="2420366"/>
                </a:moveTo>
                <a:lnTo>
                  <a:pt x="3060877" y="2414244"/>
                </a:lnTo>
                <a:lnTo>
                  <a:pt x="3063392" y="2409672"/>
                </a:lnTo>
                <a:lnTo>
                  <a:pt x="3066897" y="2403144"/>
                </a:lnTo>
                <a:lnTo>
                  <a:pt x="3078086" y="2409139"/>
                </a:lnTo>
                <a:lnTo>
                  <a:pt x="3074517" y="2415806"/>
                </a:lnTo>
                <a:lnTo>
                  <a:pt x="3072003" y="2420366"/>
                </a:lnTo>
                <a:close/>
              </a:path>
              <a:path w="3272154" h="3272154">
                <a:moveTo>
                  <a:pt x="3063354" y="2409736"/>
                </a:moveTo>
                <a:close/>
              </a:path>
              <a:path w="3272154" h="3272154">
                <a:moveTo>
                  <a:pt x="3057609" y="2426931"/>
                </a:moveTo>
                <a:lnTo>
                  <a:pt x="3053892" y="2426931"/>
                </a:lnTo>
                <a:lnTo>
                  <a:pt x="3054756" y="2425357"/>
                </a:lnTo>
                <a:lnTo>
                  <a:pt x="3057609" y="2426931"/>
                </a:lnTo>
                <a:close/>
              </a:path>
              <a:path w="3272154" h="3272154">
                <a:moveTo>
                  <a:pt x="3059595" y="2442616"/>
                </a:moveTo>
                <a:lnTo>
                  <a:pt x="3048546" y="2436355"/>
                </a:lnTo>
                <a:lnTo>
                  <a:pt x="3053918" y="2426855"/>
                </a:lnTo>
                <a:lnTo>
                  <a:pt x="3057609" y="2426931"/>
                </a:lnTo>
                <a:lnTo>
                  <a:pt x="3065868" y="2431491"/>
                </a:lnTo>
                <a:lnTo>
                  <a:pt x="3064967" y="2433129"/>
                </a:lnTo>
                <a:lnTo>
                  <a:pt x="3059595" y="2442616"/>
                </a:lnTo>
                <a:close/>
              </a:path>
              <a:path w="3272154" h="3272154">
                <a:moveTo>
                  <a:pt x="3046844" y="2464676"/>
                </a:moveTo>
                <a:lnTo>
                  <a:pt x="3035884" y="2458275"/>
                </a:lnTo>
                <a:lnTo>
                  <a:pt x="3042272" y="2447315"/>
                </a:lnTo>
                <a:lnTo>
                  <a:pt x="3053245" y="2453703"/>
                </a:lnTo>
                <a:lnTo>
                  <a:pt x="3046844" y="2464676"/>
                </a:lnTo>
                <a:close/>
              </a:path>
              <a:path w="3272154" h="3272154">
                <a:moveTo>
                  <a:pt x="3039080" y="2477719"/>
                </a:moveTo>
                <a:lnTo>
                  <a:pt x="3024276" y="2477719"/>
                </a:lnTo>
                <a:lnTo>
                  <a:pt x="3029419" y="2469121"/>
                </a:lnTo>
                <a:lnTo>
                  <a:pt x="3040316" y="2475661"/>
                </a:lnTo>
                <a:lnTo>
                  <a:pt x="3039080" y="2477719"/>
                </a:lnTo>
                <a:close/>
              </a:path>
              <a:path w="3272154" h="3272154">
                <a:moveTo>
                  <a:pt x="3024310" y="2477661"/>
                </a:moveTo>
                <a:close/>
              </a:path>
              <a:path w="3272154" h="3272154">
                <a:moveTo>
                  <a:pt x="3033712" y="2486596"/>
                </a:moveTo>
                <a:lnTo>
                  <a:pt x="3022904" y="2479941"/>
                </a:lnTo>
                <a:lnTo>
                  <a:pt x="3024310" y="2477661"/>
                </a:lnTo>
                <a:lnTo>
                  <a:pt x="3039080" y="2477719"/>
                </a:lnTo>
                <a:lnTo>
                  <a:pt x="3035122" y="2484310"/>
                </a:lnTo>
                <a:lnTo>
                  <a:pt x="3033712" y="2486596"/>
                </a:lnTo>
                <a:close/>
              </a:path>
              <a:path w="3272154" h="3272154">
                <a:moveTo>
                  <a:pt x="3022131" y="2494381"/>
                </a:moveTo>
                <a:lnTo>
                  <a:pt x="3014002" y="2494381"/>
                </a:lnTo>
                <a:lnTo>
                  <a:pt x="3016237" y="2490749"/>
                </a:lnTo>
                <a:lnTo>
                  <a:pt x="3022131" y="2494381"/>
                </a:lnTo>
                <a:close/>
              </a:path>
              <a:path w="3272154" h="3272154">
                <a:moveTo>
                  <a:pt x="3020263" y="2508237"/>
                </a:moveTo>
                <a:lnTo>
                  <a:pt x="3009531" y="2501442"/>
                </a:lnTo>
                <a:lnTo>
                  <a:pt x="3014040" y="2494318"/>
                </a:lnTo>
                <a:lnTo>
                  <a:pt x="3022131" y="2494381"/>
                </a:lnTo>
                <a:lnTo>
                  <a:pt x="3027057" y="2497416"/>
                </a:lnTo>
                <a:lnTo>
                  <a:pt x="3024771" y="2501112"/>
                </a:lnTo>
                <a:lnTo>
                  <a:pt x="3020263" y="2508237"/>
                </a:lnTo>
                <a:close/>
              </a:path>
              <a:path w="3272154" h="3272154">
                <a:moveTo>
                  <a:pt x="3006509" y="2529674"/>
                </a:moveTo>
                <a:lnTo>
                  <a:pt x="2995853" y="2522753"/>
                </a:lnTo>
                <a:lnTo>
                  <a:pt x="3002775" y="2512110"/>
                </a:lnTo>
                <a:lnTo>
                  <a:pt x="3013417" y="2519019"/>
                </a:lnTo>
                <a:lnTo>
                  <a:pt x="3006509" y="2529674"/>
                </a:lnTo>
                <a:close/>
              </a:path>
              <a:path w="3272154" h="3272154">
                <a:moveTo>
                  <a:pt x="2997307" y="2543581"/>
                </a:moveTo>
                <a:lnTo>
                  <a:pt x="2982048" y="2543581"/>
                </a:lnTo>
                <a:lnTo>
                  <a:pt x="2988906" y="2533294"/>
                </a:lnTo>
                <a:lnTo>
                  <a:pt x="2999473" y="2540342"/>
                </a:lnTo>
                <a:lnTo>
                  <a:pt x="2997307" y="2543581"/>
                </a:lnTo>
                <a:close/>
              </a:path>
              <a:path w="3272154" h="3272154">
                <a:moveTo>
                  <a:pt x="2992374" y="2550960"/>
                </a:moveTo>
                <a:lnTo>
                  <a:pt x="2981896" y="2543797"/>
                </a:lnTo>
                <a:lnTo>
                  <a:pt x="2982087" y="2543517"/>
                </a:lnTo>
                <a:lnTo>
                  <a:pt x="2997307" y="2543581"/>
                </a:lnTo>
                <a:lnTo>
                  <a:pt x="2992374" y="2550960"/>
                </a:lnTo>
                <a:close/>
              </a:path>
              <a:path w="3272154" h="3272154">
                <a:moveTo>
                  <a:pt x="2982648" y="2559697"/>
                </a:moveTo>
                <a:lnTo>
                  <a:pt x="2971012" y="2559697"/>
                </a:lnTo>
                <a:lnTo>
                  <a:pt x="2974721" y="2554274"/>
                </a:lnTo>
                <a:lnTo>
                  <a:pt x="2982648" y="2559697"/>
                </a:lnTo>
                <a:close/>
              </a:path>
              <a:path w="3272154" h="3272154">
                <a:moveTo>
                  <a:pt x="2977934" y="2571953"/>
                </a:moveTo>
                <a:lnTo>
                  <a:pt x="2967532" y="2564650"/>
                </a:lnTo>
                <a:lnTo>
                  <a:pt x="2971050" y="2559634"/>
                </a:lnTo>
                <a:lnTo>
                  <a:pt x="2982648" y="2559697"/>
                </a:lnTo>
                <a:lnTo>
                  <a:pt x="2985211" y="2561450"/>
                </a:lnTo>
                <a:lnTo>
                  <a:pt x="2981452" y="2566936"/>
                </a:lnTo>
                <a:lnTo>
                  <a:pt x="2977934" y="2571953"/>
                </a:lnTo>
                <a:close/>
              </a:path>
              <a:path w="3272154" h="3272154">
                <a:moveTo>
                  <a:pt x="2963176" y="2592717"/>
                </a:moveTo>
                <a:lnTo>
                  <a:pt x="2952864" y="2585288"/>
                </a:lnTo>
                <a:lnTo>
                  <a:pt x="2959836" y="2575623"/>
                </a:lnTo>
                <a:lnTo>
                  <a:pt x="2960243" y="2575039"/>
                </a:lnTo>
                <a:lnTo>
                  <a:pt x="2970631" y="2582341"/>
                </a:lnTo>
                <a:lnTo>
                  <a:pt x="2963176" y="2592717"/>
                </a:lnTo>
                <a:close/>
              </a:path>
              <a:path w="3272154" h="3272154">
                <a:moveTo>
                  <a:pt x="2959785" y="2575687"/>
                </a:moveTo>
                <a:close/>
              </a:path>
              <a:path w="3272154" h="3272154">
                <a:moveTo>
                  <a:pt x="2948114" y="2613266"/>
                </a:moveTo>
                <a:lnTo>
                  <a:pt x="2937891" y="2605722"/>
                </a:lnTo>
                <a:lnTo>
                  <a:pt x="2945434" y="2595499"/>
                </a:lnTo>
                <a:lnTo>
                  <a:pt x="2955658" y="2603042"/>
                </a:lnTo>
                <a:lnTo>
                  <a:pt x="2948114" y="2613266"/>
                </a:lnTo>
                <a:close/>
              </a:path>
              <a:path w="3272154" h="3272154">
                <a:moveTo>
                  <a:pt x="2939513" y="2622778"/>
                </a:moveTo>
                <a:lnTo>
                  <a:pt x="2925013" y="2622778"/>
                </a:lnTo>
                <a:lnTo>
                  <a:pt x="2930296" y="2615793"/>
                </a:lnTo>
                <a:lnTo>
                  <a:pt x="2939513" y="2622778"/>
                </a:lnTo>
                <a:close/>
              </a:path>
              <a:path w="3272154" h="3272154">
                <a:moveTo>
                  <a:pt x="2932671" y="2633611"/>
                </a:moveTo>
                <a:lnTo>
                  <a:pt x="2922638" y="2625826"/>
                </a:lnTo>
                <a:lnTo>
                  <a:pt x="2925051" y="2622715"/>
                </a:lnTo>
                <a:lnTo>
                  <a:pt x="2939513" y="2622778"/>
                </a:lnTo>
                <a:lnTo>
                  <a:pt x="2940418" y="2623464"/>
                </a:lnTo>
                <a:lnTo>
                  <a:pt x="2935084" y="2630500"/>
                </a:lnTo>
                <a:lnTo>
                  <a:pt x="2932671" y="2633611"/>
                </a:lnTo>
                <a:close/>
              </a:path>
              <a:path w="3272154" h="3272154">
                <a:moveTo>
                  <a:pt x="2916948" y="2653665"/>
                </a:moveTo>
                <a:lnTo>
                  <a:pt x="2907017" y="2645765"/>
                </a:lnTo>
                <a:lnTo>
                  <a:pt x="2913100" y="2638120"/>
                </a:lnTo>
                <a:lnTo>
                  <a:pt x="2914840" y="2635859"/>
                </a:lnTo>
                <a:lnTo>
                  <a:pt x="2924873" y="2643644"/>
                </a:lnTo>
                <a:lnTo>
                  <a:pt x="2923032" y="2646019"/>
                </a:lnTo>
                <a:lnTo>
                  <a:pt x="2916948" y="2653665"/>
                </a:lnTo>
                <a:close/>
              </a:path>
              <a:path w="3272154" h="3272154">
                <a:moveTo>
                  <a:pt x="2913049" y="2638183"/>
                </a:moveTo>
                <a:close/>
              </a:path>
              <a:path w="3272154" h="3272154">
                <a:moveTo>
                  <a:pt x="2900946" y="2673489"/>
                </a:moveTo>
                <a:lnTo>
                  <a:pt x="2891104" y="2665463"/>
                </a:lnTo>
                <a:lnTo>
                  <a:pt x="2899130" y="2655620"/>
                </a:lnTo>
                <a:lnTo>
                  <a:pt x="2908973" y="2663647"/>
                </a:lnTo>
                <a:lnTo>
                  <a:pt x="2900946" y="2673489"/>
                </a:lnTo>
                <a:close/>
              </a:path>
              <a:path w="3272154" h="3272154">
                <a:moveTo>
                  <a:pt x="2884589" y="2693111"/>
                </a:moveTo>
                <a:lnTo>
                  <a:pt x="2874937" y="2684856"/>
                </a:lnTo>
                <a:lnTo>
                  <a:pt x="2876241" y="2683319"/>
                </a:lnTo>
                <a:lnTo>
                  <a:pt x="2883039" y="2675178"/>
                </a:lnTo>
                <a:lnTo>
                  <a:pt x="2892793" y="2683319"/>
                </a:lnTo>
                <a:lnTo>
                  <a:pt x="2885795" y="2691701"/>
                </a:lnTo>
                <a:lnTo>
                  <a:pt x="2884589" y="2693111"/>
                </a:lnTo>
                <a:close/>
              </a:path>
              <a:path w="3272154" h="3272154">
                <a:moveTo>
                  <a:pt x="2876092" y="2683497"/>
                </a:moveTo>
                <a:close/>
              </a:path>
              <a:path w="3272154" h="3272154">
                <a:moveTo>
                  <a:pt x="2871116" y="2698305"/>
                </a:moveTo>
                <a:lnTo>
                  <a:pt x="2863430" y="2698305"/>
                </a:lnTo>
                <a:lnTo>
                  <a:pt x="2866682" y="2694508"/>
                </a:lnTo>
                <a:lnTo>
                  <a:pt x="2871116" y="2698305"/>
                </a:lnTo>
                <a:close/>
              </a:path>
              <a:path w="3272154" h="3272154">
                <a:moveTo>
                  <a:pt x="2867952" y="2712402"/>
                </a:moveTo>
                <a:lnTo>
                  <a:pt x="2858401" y="2704033"/>
                </a:lnTo>
                <a:lnTo>
                  <a:pt x="2863481" y="2698241"/>
                </a:lnTo>
                <a:lnTo>
                  <a:pt x="2871116" y="2698305"/>
                </a:lnTo>
                <a:lnTo>
                  <a:pt x="2876321" y="2702763"/>
                </a:lnTo>
                <a:lnTo>
                  <a:pt x="2873032" y="2706611"/>
                </a:lnTo>
                <a:lnTo>
                  <a:pt x="2867952" y="2712402"/>
                </a:lnTo>
                <a:close/>
              </a:path>
              <a:path w="3272154" h="3272154">
                <a:moveTo>
                  <a:pt x="2851035" y="2731452"/>
                </a:moveTo>
                <a:lnTo>
                  <a:pt x="2841586" y="2722968"/>
                </a:lnTo>
                <a:lnTo>
                  <a:pt x="2850070" y="2713520"/>
                </a:lnTo>
                <a:lnTo>
                  <a:pt x="2859519" y="2722003"/>
                </a:lnTo>
                <a:lnTo>
                  <a:pt x="2851035" y="2731452"/>
                </a:lnTo>
                <a:close/>
              </a:path>
              <a:path w="3272154" h="3272154">
                <a:moveTo>
                  <a:pt x="2833839" y="2750248"/>
                </a:moveTo>
                <a:lnTo>
                  <a:pt x="2824492" y="2741650"/>
                </a:lnTo>
                <a:lnTo>
                  <a:pt x="2833090" y="2732303"/>
                </a:lnTo>
                <a:lnTo>
                  <a:pt x="2842437" y="2740901"/>
                </a:lnTo>
                <a:lnTo>
                  <a:pt x="2833839" y="2750248"/>
                </a:lnTo>
                <a:close/>
              </a:path>
              <a:path w="3272154" h="3272154">
                <a:moveTo>
                  <a:pt x="2816275" y="2768803"/>
                </a:moveTo>
                <a:lnTo>
                  <a:pt x="2807131" y="2759989"/>
                </a:lnTo>
                <a:lnTo>
                  <a:pt x="2811081" y="2755900"/>
                </a:lnTo>
                <a:lnTo>
                  <a:pt x="2815831" y="2750845"/>
                </a:lnTo>
                <a:lnTo>
                  <a:pt x="2825076" y="2759557"/>
                </a:lnTo>
                <a:lnTo>
                  <a:pt x="2820212" y="2764713"/>
                </a:lnTo>
                <a:lnTo>
                  <a:pt x="2816275" y="2768803"/>
                </a:lnTo>
                <a:close/>
              </a:path>
              <a:path w="3272154" h="3272154">
                <a:moveTo>
                  <a:pt x="2811030" y="2755950"/>
                </a:moveTo>
                <a:close/>
              </a:path>
              <a:path w="3272154" h="3272154">
                <a:moveTo>
                  <a:pt x="2799186" y="2769971"/>
                </a:moveTo>
                <a:lnTo>
                  <a:pt x="2797505" y="2769971"/>
                </a:lnTo>
                <a:lnTo>
                  <a:pt x="2798318" y="2769133"/>
                </a:lnTo>
                <a:lnTo>
                  <a:pt x="2799186" y="2769971"/>
                </a:lnTo>
                <a:close/>
              </a:path>
              <a:path w="3272154" h="3272154">
                <a:moveTo>
                  <a:pt x="2798483" y="2787040"/>
                </a:moveTo>
                <a:lnTo>
                  <a:pt x="2789453" y="2778112"/>
                </a:lnTo>
                <a:lnTo>
                  <a:pt x="2797556" y="2769908"/>
                </a:lnTo>
                <a:lnTo>
                  <a:pt x="2799186" y="2769971"/>
                </a:lnTo>
                <a:lnTo>
                  <a:pt x="2807449" y="2777947"/>
                </a:lnTo>
                <a:lnTo>
                  <a:pt x="2798483" y="2787040"/>
                </a:lnTo>
                <a:close/>
              </a:path>
              <a:path w="3272154" h="3272154">
                <a:moveTo>
                  <a:pt x="2780423" y="2805010"/>
                </a:moveTo>
                <a:lnTo>
                  <a:pt x="2771508" y="2795981"/>
                </a:lnTo>
                <a:lnTo>
                  <a:pt x="2780538" y="2787053"/>
                </a:lnTo>
                <a:lnTo>
                  <a:pt x="2789466" y="2796095"/>
                </a:lnTo>
                <a:lnTo>
                  <a:pt x="2780423" y="2805010"/>
                </a:lnTo>
                <a:close/>
              </a:path>
              <a:path w="3272154" h="3272154">
                <a:moveTo>
                  <a:pt x="2768483" y="2811030"/>
                </a:moveTo>
                <a:lnTo>
                  <a:pt x="2755950" y="2811030"/>
                </a:lnTo>
                <a:lnTo>
                  <a:pt x="2762440" y="2804769"/>
                </a:lnTo>
                <a:lnTo>
                  <a:pt x="2768483" y="2811030"/>
                </a:lnTo>
                <a:close/>
              </a:path>
              <a:path w="3272154" h="3272154">
                <a:moveTo>
                  <a:pt x="2762034" y="2822740"/>
                </a:moveTo>
                <a:lnTo>
                  <a:pt x="2753321" y="2813507"/>
                </a:lnTo>
                <a:lnTo>
                  <a:pt x="2756001" y="2810979"/>
                </a:lnTo>
                <a:lnTo>
                  <a:pt x="2768483" y="2811030"/>
                </a:lnTo>
                <a:lnTo>
                  <a:pt x="2771254" y="2813900"/>
                </a:lnTo>
                <a:lnTo>
                  <a:pt x="2764713" y="2820212"/>
                </a:lnTo>
                <a:lnTo>
                  <a:pt x="2762034" y="2822740"/>
                </a:lnTo>
                <a:close/>
              </a:path>
              <a:path w="3272154" h="3272154">
                <a:moveTo>
                  <a:pt x="2743403" y="2840126"/>
                </a:moveTo>
                <a:lnTo>
                  <a:pt x="2734805" y="2830779"/>
                </a:lnTo>
                <a:lnTo>
                  <a:pt x="2741828" y="2824327"/>
                </a:lnTo>
                <a:lnTo>
                  <a:pt x="2744076" y="2822206"/>
                </a:lnTo>
                <a:lnTo>
                  <a:pt x="2752788" y="2831452"/>
                </a:lnTo>
                <a:lnTo>
                  <a:pt x="2750426" y="2833674"/>
                </a:lnTo>
                <a:lnTo>
                  <a:pt x="2743403" y="2840126"/>
                </a:lnTo>
                <a:close/>
              </a:path>
              <a:path w="3272154" h="3272154">
                <a:moveTo>
                  <a:pt x="2741764" y="2824378"/>
                </a:moveTo>
                <a:close/>
              </a:path>
              <a:path w="3272154" h="3272154">
                <a:moveTo>
                  <a:pt x="2724531" y="2857246"/>
                </a:moveTo>
                <a:lnTo>
                  <a:pt x="2716047" y="2847797"/>
                </a:lnTo>
                <a:lnTo>
                  <a:pt x="2725496" y="2839300"/>
                </a:lnTo>
                <a:lnTo>
                  <a:pt x="2733979" y="2848749"/>
                </a:lnTo>
                <a:lnTo>
                  <a:pt x="2724531" y="2857246"/>
                </a:lnTo>
                <a:close/>
              </a:path>
              <a:path w="3272154" h="3272154">
                <a:moveTo>
                  <a:pt x="2705341" y="2874111"/>
                </a:moveTo>
                <a:lnTo>
                  <a:pt x="2697086" y="2864459"/>
                </a:lnTo>
                <a:lnTo>
                  <a:pt x="2698356" y="2863380"/>
                </a:lnTo>
                <a:lnTo>
                  <a:pt x="2706585" y="2856153"/>
                </a:lnTo>
                <a:lnTo>
                  <a:pt x="2714955" y="2865704"/>
                </a:lnTo>
                <a:lnTo>
                  <a:pt x="2706611" y="2873019"/>
                </a:lnTo>
                <a:lnTo>
                  <a:pt x="2705341" y="2874111"/>
                </a:lnTo>
                <a:close/>
              </a:path>
              <a:path w="3272154" h="3272154">
                <a:moveTo>
                  <a:pt x="2698292" y="2863418"/>
                </a:moveTo>
                <a:close/>
              </a:path>
              <a:path w="3272154" h="3272154">
                <a:moveTo>
                  <a:pt x="2685923" y="2890608"/>
                </a:moveTo>
                <a:lnTo>
                  <a:pt x="2677782" y="2880855"/>
                </a:lnTo>
                <a:lnTo>
                  <a:pt x="2683548" y="2876041"/>
                </a:lnTo>
                <a:lnTo>
                  <a:pt x="2687434" y="2872714"/>
                </a:lnTo>
                <a:lnTo>
                  <a:pt x="2695689" y="2882366"/>
                </a:lnTo>
                <a:lnTo>
                  <a:pt x="2691688" y="2885795"/>
                </a:lnTo>
                <a:lnTo>
                  <a:pt x="2685923" y="2890608"/>
                </a:lnTo>
                <a:close/>
              </a:path>
              <a:path w="3272154" h="3272154">
                <a:moveTo>
                  <a:pt x="2683484" y="2876092"/>
                </a:moveTo>
                <a:close/>
              </a:path>
              <a:path w="3272154" h="3272154">
                <a:moveTo>
                  <a:pt x="2666276" y="2906814"/>
                </a:moveTo>
                <a:lnTo>
                  <a:pt x="2658249" y="2896971"/>
                </a:lnTo>
                <a:lnTo>
                  <a:pt x="2668092" y="2888945"/>
                </a:lnTo>
                <a:lnTo>
                  <a:pt x="2676118" y="2898787"/>
                </a:lnTo>
                <a:lnTo>
                  <a:pt x="2666276" y="2906814"/>
                </a:lnTo>
                <a:close/>
              </a:path>
              <a:path w="3272154" h="3272154">
                <a:moveTo>
                  <a:pt x="2646387" y="2922727"/>
                </a:moveTo>
                <a:lnTo>
                  <a:pt x="2638475" y="2912795"/>
                </a:lnTo>
                <a:lnTo>
                  <a:pt x="2648419" y="2904883"/>
                </a:lnTo>
                <a:lnTo>
                  <a:pt x="2656319" y="2914827"/>
                </a:lnTo>
                <a:lnTo>
                  <a:pt x="2646387" y="2922727"/>
                </a:lnTo>
                <a:close/>
              </a:path>
              <a:path w="3272154" h="3272154">
                <a:moveTo>
                  <a:pt x="2631969" y="2925000"/>
                </a:moveTo>
                <a:lnTo>
                  <a:pt x="2622753" y="2925000"/>
                </a:lnTo>
                <a:lnTo>
                  <a:pt x="2628506" y="2920542"/>
                </a:lnTo>
                <a:lnTo>
                  <a:pt x="2631969" y="2925000"/>
                </a:lnTo>
                <a:close/>
              </a:path>
              <a:path w="3272154" h="3272154">
                <a:moveTo>
                  <a:pt x="2626156" y="2938348"/>
                </a:moveTo>
                <a:lnTo>
                  <a:pt x="2618498" y="2928226"/>
                </a:lnTo>
                <a:lnTo>
                  <a:pt x="2622816" y="2924949"/>
                </a:lnTo>
                <a:lnTo>
                  <a:pt x="2631969" y="2925000"/>
                </a:lnTo>
                <a:lnTo>
                  <a:pt x="2636291" y="2930563"/>
                </a:lnTo>
                <a:lnTo>
                  <a:pt x="2630487" y="2935084"/>
                </a:lnTo>
                <a:lnTo>
                  <a:pt x="2626156" y="2938348"/>
                </a:lnTo>
                <a:close/>
              </a:path>
              <a:path w="3272154" h="3272154">
                <a:moveTo>
                  <a:pt x="2605773" y="2953626"/>
                </a:moveTo>
                <a:lnTo>
                  <a:pt x="2598229" y="2943402"/>
                </a:lnTo>
                <a:lnTo>
                  <a:pt x="2607271" y="2936735"/>
                </a:lnTo>
                <a:lnTo>
                  <a:pt x="2608376" y="2935897"/>
                </a:lnTo>
                <a:lnTo>
                  <a:pt x="2616034" y="2946018"/>
                </a:lnTo>
                <a:lnTo>
                  <a:pt x="2614815" y="2946946"/>
                </a:lnTo>
                <a:lnTo>
                  <a:pt x="2605773" y="2953626"/>
                </a:lnTo>
                <a:close/>
              </a:path>
              <a:path w="3272154" h="3272154">
                <a:moveTo>
                  <a:pt x="2607208" y="2936773"/>
                </a:moveTo>
                <a:close/>
              </a:path>
              <a:path w="3272154" h="3272154">
                <a:moveTo>
                  <a:pt x="2585161" y="2968586"/>
                </a:moveTo>
                <a:lnTo>
                  <a:pt x="2577731" y="2958287"/>
                </a:lnTo>
                <a:lnTo>
                  <a:pt x="2588044" y="2950870"/>
                </a:lnTo>
                <a:lnTo>
                  <a:pt x="2595460" y="2961170"/>
                </a:lnTo>
                <a:lnTo>
                  <a:pt x="2585161" y="2968586"/>
                </a:lnTo>
                <a:close/>
              </a:path>
              <a:path w="3272154" h="3272154">
                <a:moveTo>
                  <a:pt x="2564244" y="2983268"/>
                </a:moveTo>
                <a:lnTo>
                  <a:pt x="2557068" y="2972790"/>
                </a:lnTo>
                <a:lnTo>
                  <a:pt x="2559748" y="2970961"/>
                </a:lnTo>
                <a:lnTo>
                  <a:pt x="2567419" y="2965564"/>
                </a:lnTo>
                <a:lnTo>
                  <a:pt x="2574721" y="2975952"/>
                </a:lnTo>
                <a:lnTo>
                  <a:pt x="2566924" y="2981439"/>
                </a:lnTo>
                <a:lnTo>
                  <a:pt x="2564244" y="2983268"/>
                </a:lnTo>
                <a:close/>
              </a:path>
              <a:path w="3272154" h="3272154">
                <a:moveTo>
                  <a:pt x="2559685" y="2970999"/>
                </a:moveTo>
                <a:close/>
              </a:path>
              <a:path w="3272154" h="3272154">
                <a:moveTo>
                  <a:pt x="2548009" y="2982036"/>
                </a:moveTo>
                <a:lnTo>
                  <a:pt x="2543556" y="2982036"/>
                </a:lnTo>
                <a:lnTo>
                  <a:pt x="2546591" y="2979966"/>
                </a:lnTo>
                <a:lnTo>
                  <a:pt x="2548009" y="2982036"/>
                </a:lnTo>
                <a:close/>
              </a:path>
              <a:path w="3272154" h="3272154">
                <a:moveTo>
                  <a:pt x="2543162" y="2997568"/>
                </a:moveTo>
                <a:lnTo>
                  <a:pt x="2536113" y="2987001"/>
                </a:lnTo>
                <a:lnTo>
                  <a:pt x="2543619" y="2981985"/>
                </a:lnTo>
                <a:lnTo>
                  <a:pt x="2548009" y="2982036"/>
                </a:lnTo>
                <a:lnTo>
                  <a:pt x="2553766" y="2990443"/>
                </a:lnTo>
                <a:lnTo>
                  <a:pt x="2550668" y="2992551"/>
                </a:lnTo>
                <a:lnTo>
                  <a:pt x="2543162" y="2997568"/>
                </a:lnTo>
                <a:close/>
              </a:path>
              <a:path w="3272154" h="3272154">
                <a:moveTo>
                  <a:pt x="2521864" y="3011551"/>
                </a:moveTo>
                <a:lnTo>
                  <a:pt x="2514942" y="3000895"/>
                </a:lnTo>
                <a:lnTo>
                  <a:pt x="2525598" y="2993986"/>
                </a:lnTo>
                <a:lnTo>
                  <a:pt x="2532507" y="3004629"/>
                </a:lnTo>
                <a:lnTo>
                  <a:pt x="2521864" y="3011551"/>
                </a:lnTo>
                <a:close/>
              </a:path>
              <a:path w="3272154" h="3272154">
                <a:moveTo>
                  <a:pt x="2500287" y="3025254"/>
                </a:moveTo>
                <a:lnTo>
                  <a:pt x="2493632" y="3014433"/>
                </a:lnTo>
                <a:lnTo>
                  <a:pt x="2494432" y="3013951"/>
                </a:lnTo>
                <a:lnTo>
                  <a:pt x="2504313" y="3007702"/>
                </a:lnTo>
                <a:lnTo>
                  <a:pt x="2511094" y="3018434"/>
                </a:lnTo>
                <a:lnTo>
                  <a:pt x="2500287" y="3025254"/>
                </a:lnTo>
                <a:close/>
              </a:path>
              <a:path w="3272154" h="3272154">
                <a:moveTo>
                  <a:pt x="2494368" y="3013989"/>
                </a:moveTo>
                <a:close/>
              </a:path>
              <a:path w="3272154" h="3272154">
                <a:moveTo>
                  <a:pt x="2478557" y="3038538"/>
                </a:moveTo>
                <a:lnTo>
                  <a:pt x="2472029" y="3027654"/>
                </a:lnTo>
                <a:lnTo>
                  <a:pt x="2477757" y="3024212"/>
                </a:lnTo>
                <a:lnTo>
                  <a:pt x="2482824" y="3021101"/>
                </a:lnTo>
                <a:lnTo>
                  <a:pt x="2489479" y="3031909"/>
                </a:lnTo>
                <a:lnTo>
                  <a:pt x="2484285" y="3035109"/>
                </a:lnTo>
                <a:lnTo>
                  <a:pt x="2478557" y="3038538"/>
                </a:lnTo>
                <a:close/>
              </a:path>
              <a:path w="3272154" h="3272154">
                <a:moveTo>
                  <a:pt x="2477693" y="3024251"/>
                </a:moveTo>
                <a:close/>
              </a:path>
              <a:path w="3272154" h="3272154">
                <a:moveTo>
                  <a:pt x="2461216" y="3034322"/>
                </a:moveTo>
                <a:lnTo>
                  <a:pt x="2460891" y="3034322"/>
                </a:lnTo>
                <a:lnTo>
                  <a:pt x="2461133" y="3034182"/>
                </a:lnTo>
                <a:lnTo>
                  <a:pt x="2461216" y="3034322"/>
                </a:lnTo>
                <a:close/>
              </a:path>
              <a:path w="3272154" h="3272154">
                <a:moveTo>
                  <a:pt x="2456624" y="3051505"/>
                </a:moveTo>
                <a:lnTo>
                  <a:pt x="2450236" y="3040545"/>
                </a:lnTo>
                <a:lnTo>
                  <a:pt x="2460955" y="3034284"/>
                </a:lnTo>
                <a:lnTo>
                  <a:pt x="2461216" y="3034322"/>
                </a:lnTo>
                <a:lnTo>
                  <a:pt x="2467660" y="3045066"/>
                </a:lnTo>
                <a:lnTo>
                  <a:pt x="2456624" y="3051505"/>
                </a:lnTo>
                <a:close/>
              </a:path>
              <a:path w="3272154" h="3272154">
                <a:moveTo>
                  <a:pt x="2434513" y="3064154"/>
                </a:moveTo>
                <a:lnTo>
                  <a:pt x="2428252" y="3053105"/>
                </a:lnTo>
                <a:lnTo>
                  <a:pt x="2439301" y="3046844"/>
                </a:lnTo>
                <a:lnTo>
                  <a:pt x="2445562" y="3057893"/>
                </a:lnTo>
                <a:lnTo>
                  <a:pt x="2434513" y="3064154"/>
                </a:lnTo>
                <a:close/>
              </a:path>
              <a:path w="3272154" h="3272154">
                <a:moveTo>
                  <a:pt x="2412111" y="3076460"/>
                </a:moveTo>
                <a:lnTo>
                  <a:pt x="2406116" y="3065259"/>
                </a:lnTo>
                <a:lnTo>
                  <a:pt x="2409786" y="3063303"/>
                </a:lnTo>
                <a:lnTo>
                  <a:pt x="2417203" y="3059214"/>
                </a:lnTo>
                <a:lnTo>
                  <a:pt x="2423325" y="3070339"/>
                </a:lnTo>
                <a:lnTo>
                  <a:pt x="2415781" y="3074504"/>
                </a:lnTo>
                <a:lnTo>
                  <a:pt x="2412111" y="3076460"/>
                </a:lnTo>
                <a:close/>
              </a:path>
              <a:path w="3272154" h="3272154">
                <a:moveTo>
                  <a:pt x="2409710" y="3063341"/>
                </a:moveTo>
                <a:close/>
              </a:path>
              <a:path w="3272154" h="3272154">
                <a:moveTo>
                  <a:pt x="2395655" y="3072612"/>
                </a:moveTo>
                <a:lnTo>
                  <a:pt x="2392400" y="3072612"/>
                </a:lnTo>
                <a:lnTo>
                  <a:pt x="2394927" y="3071253"/>
                </a:lnTo>
                <a:lnTo>
                  <a:pt x="2395655" y="3072612"/>
                </a:lnTo>
                <a:close/>
              </a:path>
              <a:path w="3272154" h="3272154">
                <a:moveTo>
                  <a:pt x="2389593" y="3088373"/>
                </a:moveTo>
                <a:lnTo>
                  <a:pt x="2383739" y="3077108"/>
                </a:lnTo>
                <a:lnTo>
                  <a:pt x="2392464" y="3072574"/>
                </a:lnTo>
                <a:lnTo>
                  <a:pt x="2395655" y="3072612"/>
                </a:lnTo>
                <a:lnTo>
                  <a:pt x="2400922" y="3082455"/>
                </a:lnTo>
                <a:lnTo>
                  <a:pt x="2398331" y="3083839"/>
                </a:lnTo>
                <a:lnTo>
                  <a:pt x="2389593" y="3088373"/>
                </a:lnTo>
                <a:close/>
              </a:path>
              <a:path w="3272154" h="3272154">
                <a:moveTo>
                  <a:pt x="2366911" y="3099955"/>
                </a:moveTo>
                <a:lnTo>
                  <a:pt x="2361184" y="3088627"/>
                </a:lnTo>
                <a:lnTo>
                  <a:pt x="2372525" y="3082899"/>
                </a:lnTo>
                <a:lnTo>
                  <a:pt x="2378252" y="3094240"/>
                </a:lnTo>
                <a:lnTo>
                  <a:pt x="2366911" y="3099955"/>
                </a:lnTo>
                <a:close/>
              </a:path>
              <a:path w="3272154" h="3272154">
                <a:moveTo>
                  <a:pt x="2343975" y="3111220"/>
                </a:moveTo>
                <a:lnTo>
                  <a:pt x="2338527" y="3099752"/>
                </a:lnTo>
                <a:lnTo>
                  <a:pt x="2339784" y="3099155"/>
                </a:lnTo>
                <a:lnTo>
                  <a:pt x="2349868" y="3094215"/>
                </a:lnTo>
                <a:lnTo>
                  <a:pt x="2355456" y="3105619"/>
                </a:lnTo>
                <a:lnTo>
                  <a:pt x="2345232" y="3110623"/>
                </a:lnTo>
                <a:lnTo>
                  <a:pt x="2343975" y="3111220"/>
                </a:lnTo>
                <a:close/>
              </a:path>
              <a:path w="3272154" h="3272154">
                <a:moveTo>
                  <a:pt x="2339721" y="3099180"/>
                </a:moveTo>
                <a:close/>
              </a:path>
              <a:path w="3272154" h="3272154">
                <a:moveTo>
                  <a:pt x="2320912" y="3122066"/>
                </a:moveTo>
                <a:lnTo>
                  <a:pt x="2315616" y="3110522"/>
                </a:lnTo>
                <a:lnTo>
                  <a:pt x="2321991" y="3107601"/>
                </a:lnTo>
                <a:lnTo>
                  <a:pt x="2327059" y="3105188"/>
                </a:lnTo>
                <a:lnTo>
                  <a:pt x="2332494" y="3116668"/>
                </a:lnTo>
                <a:lnTo>
                  <a:pt x="2327287" y="3119132"/>
                </a:lnTo>
                <a:lnTo>
                  <a:pt x="2320912" y="3122066"/>
                </a:lnTo>
                <a:close/>
              </a:path>
              <a:path w="3272154" h="3272154">
                <a:moveTo>
                  <a:pt x="2321915" y="3107626"/>
                </a:moveTo>
                <a:close/>
              </a:path>
              <a:path w="3272154" h="3272154">
                <a:moveTo>
                  <a:pt x="2297696" y="3132556"/>
                </a:moveTo>
                <a:lnTo>
                  <a:pt x="2292540" y="3120961"/>
                </a:lnTo>
                <a:lnTo>
                  <a:pt x="2304072" y="3115830"/>
                </a:lnTo>
                <a:lnTo>
                  <a:pt x="2309380" y="3127362"/>
                </a:lnTo>
                <a:lnTo>
                  <a:pt x="2297696" y="3132556"/>
                </a:lnTo>
                <a:close/>
              </a:path>
              <a:path w="3272154" h="3272154">
                <a:moveTo>
                  <a:pt x="2274328" y="3142716"/>
                </a:moveTo>
                <a:lnTo>
                  <a:pt x="2269312" y="3131045"/>
                </a:lnTo>
                <a:lnTo>
                  <a:pt x="2280983" y="3126028"/>
                </a:lnTo>
                <a:lnTo>
                  <a:pt x="2286000" y="3137687"/>
                </a:lnTo>
                <a:lnTo>
                  <a:pt x="2274328" y="3142716"/>
                </a:lnTo>
                <a:close/>
              </a:path>
              <a:path w="3272154" h="3272154">
                <a:moveTo>
                  <a:pt x="2259071" y="3139287"/>
                </a:moveTo>
                <a:lnTo>
                  <a:pt x="2249551" y="3139287"/>
                </a:lnTo>
                <a:lnTo>
                  <a:pt x="2257666" y="3135909"/>
                </a:lnTo>
                <a:lnTo>
                  <a:pt x="2259071" y="3139287"/>
                </a:lnTo>
                <a:close/>
              </a:path>
              <a:path w="3272154" h="3272154">
                <a:moveTo>
                  <a:pt x="2250719" y="3152495"/>
                </a:moveTo>
                <a:lnTo>
                  <a:pt x="2245995" y="3140710"/>
                </a:lnTo>
                <a:lnTo>
                  <a:pt x="2249627" y="3139249"/>
                </a:lnTo>
                <a:lnTo>
                  <a:pt x="2259071" y="3139287"/>
                </a:lnTo>
                <a:lnTo>
                  <a:pt x="2262543" y="3147631"/>
                </a:lnTo>
                <a:lnTo>
                  <a:pt x="2254351" y="3151035"/>
                </a:lnTo>
                <a:lnTo>
                  <a:pt x="2250719" y="3152495"/>
                </a:lnTo>
                <a:close/>
              </a:path>
              <a:path w="3272154" h="3272154">
                <a:moveTo>
                  <a:pt x="2227033" y="3161880"/>
                </a:moveTo>
                <a:lnTo>
                  <a:pt x="2222449" y="3150031"/>
                </a:lnTo>
                <a:lnTo>
                  <a:pt x="2231250" y="3146628"/>
                </a:lnTo>
                <a:lnTo>
                  <a:pt x="2234209" y="3145447"/>
                </a:lnTo>
                <a:lnTo>
                  <a:pt x="2238933" y="3157232"/>
                </a:lnTo>
                <a:lnTo>
                  <a:pt x="2235835" y="3158477"/>
                </a:lnTo>
                <a:lnTo>
                  <a:pt x="2227033" y="3161880"/>
                </a:lnTo>
                <a:close/>
              </a:path>
              <a:path w="3272154" h="3272154">
                <a:moveTo>
                  <a:pt x="2231174" y="3146653"/>
                </a:moveTo>
                <a:close/>
              </a:path>
              <a:path w="3272154" h="3272154">
                <a:moveTo>
                  <a:pt x="2203208" y="3170910"/>
                </a:moveTo>
                <a:lnTo>
                  <a:pt x="2198776" y="3159010"/>
                </a:lnTo>
                <a:lnTo>
                  <a:pt x="2210676" y="3154565"/>
                </a:lnTo>
                <a:lnTo>
                  <a:pt x="2215108" y="3166465"/>
                </a:lnTo>
                <a:lnTo>
                  <a:pt x="2203208" y="3170910"/>
                </a:lnTo>
                <a:close/>
              </a:path>
              <a:path w="3272154" h="3272154">
                <a:moveTo>
                  <a:pt x="2179180" y="3179597"/>
                </a:moveTo>
                <a:lnTo>
                  <a:pt x="2175040" y="3167595"/>
                </a:lnTo>
                <a:lnTo>
                  <a:pt x="2175471" y="3167443"/>
                </a:lnTo>
                <a:lnTo>
                  <a:pt x="2186914" y="3163328"/>
                </a:lnTo>
                <a:lnTo>
                  <a:pt x="2191207" y="3175279"/>
                </a:lnTo>
                <a:lnTo>
                  <a:pt x="2179180" y="3179597"/>
                </a:lnTo>
                <a:close/>
              </a:path>
              <a:path w="3272154" h="3272154">
                <a:moveTo>
                  <a:pt x="2175395" y="3167468"/>
                </a:moveTo>
                <a:close/>
              </a:path>
              <a:path w="3272154" h="3272154">
                <a:moveTo>
                  <a:pt x="2163794" y="3173958"/>
                </a:moveTo>
                <a:lnTo>
                  <a:pt x="2156587" y="3173958"/>
                </a:lnTo>
                <a:lnTo>
                  <a:pt x="2163025" y="3171736"/>
                </a:lnTo>
                <a:lnTo>
                  <a:pt x="2163794" y="3173958"/>
                </a:lnTo>
                <a:close/>
              </a:path>
              <a:path w="3272154" h="3272154">
                <a:moveTo>
                  <a:pt x="2156595" y="3173955"/>
                </a:moveTo>
                <a:close/>
              </a:path>
              <a:path w="3272154" h="3272154">
                <a:moveTo>
                  <a:pt x="2155075" y="3187839"/>
                </a:moveTo>
                <a:lnTo>
                  <a:pt x="2151075" y="3175787"/>
                </a:lnTo>
                <a:lnTo>
                  <a:pt x="2156595" y="3173955"/>
                </a:lnTo>
                <a:lnTo>
                  <a:pt x="2163794" y="3173958"/>
                </a:lnTo>
                <a:lnTo>
                  <a:pt x="2167178" y="3183737"/>
                </a:lnTo>
                <a:lnTo>
                  <a:pt x="2160663" y="3185985"/>
                </a:lnTo>
                <a:lnTo>
                  <a:pt x="2155075" y="3187839"/>
                </a:lnTo>
                <a:close/>
              </a:path>
              <a:path w="3272154" h="3272154">
                <a:moveTo>
                  <a:pt x="2139170" y="3180232"/>
                </a:moveTo>
                <a:lnTo>
                  <a:pt x="2137689" y="3180232"/>
                </a:lnTo>
                <a:lnTo>
                  <a:pt x="2139022" y="3179787"/>
                </a:lnTo>
                <a:lnTo>
                  <a:pt x="2139170" y="3180232"/>
                </a:lnTo>
                <a:close/>
              </a:path>
              <a:path w="3272154" h="3272154">
                <a:moveTo>
                  <a:pt x="2130844" y="3195726"/>
                </a:moveTo>
                <a:lnTo>
                  <a:pt x="2126996" y="3183623"/>
                </a:lnTo>
                <a:lnTo>
                  <a:pt x="2137752" y="3180206"/>
                </a:lnTo>
                <a:lnTo>
                  <a:pt x="2139170" y="3180232"/>
                </a:lnTo>
                <a:lnTo>
                  <a:pt x="2143023" y="3191840"/>
                </a:lnTo>
                <a:lnTo>
                  <a:pt x="2141601" y="3192310"/>
                </a:lnTo>
                <a:lnTo>
                  <a:pt x="2130844" y="3195726"/>
                </a:lnTo>
                <a:close/>
              </a:path>
              <a:path w="3272154" h="3272154">
                <a:moveTo>
                  <a:pt x="2106498" y="3203244"/>
                </a:moveTo>
                <a:lnTo>
                  <a:pt x="2102802" y="3191103"/>
                </a:lnTo>
                <a:lnTo>
                  <a:pt x="2114956" y="3187395"/>
                </a:lnTo>
                <a:lnTo>
                  <a:pt x="2118652" y="3199549"/>
                </a:lnTo>
                <a:lnTo>
                  <a:pt x="2106498" y="3203244"/>
                </a:lnTo>
                <a:close/>
              </a:path>
              <a:path w="3272154" h="3272154">
                <a:moveTo>
                  <a:pt x="2091574" y="3197669"/>
                </a:moveTo>
                <a:lnTo>
                  <a:pt x="2080348" y="3197669"/>
                </a:lnTo>
                <a:lnTo>
                  <a:pt x="2090699" y="3194659"/>
                </a:lnTo>
                <a:lnTo>
                  <a:pt x="2091574" y="3197669"/>
                </a:lnTo>
                <a:close/>
              </a:path>
              <a:path w="3272154" h="3272154">
                <a:moveTo>
                  <a:pt x="2081961" y="3210394"/>
                </a:moveTo>
                <a:lnTo>
                  <a:pt x="2078570" y="3198164"/>
                </a:lnTo>
                <a:lnTo>
                  <a:pt x="2080425" y="3197644"/>
                </a:lnTo>
                <a:lnTo>
                  <a:pt x="2091574" y="3197669"/>
                </a:lnTo>
                <a:lnTo>
                  <a:pt x="2094242" y="3206851"/>
                </a:lnTo>
                <a:lnTo>
                  <a:pt x="2083815" y="3209886"/>
                </a:lnTo>
                <a:lnTo>
                  <a:pt x="2081961" y="3210394"/>
                </a:lnTo>
                <a:close/>
              </a:path>
              <a:path w="3272154" h="3272154">
                <a:moveTo>
                  <a:pt x="2057387" y="3217125"/>
                </a:moveTo>
                <a:lnTo>
                  <a:pt x="2054148" y="3204844"/>
                </a:lnTo>
                <a:lnTo>
                  <a:pt x="2061121" y="3203003"/>
                </a:lnTo>
                <a:lnTo>
                  <a:pt x="2066328" y="3201555"/>
                </a:lnTo>
                <a:lnTo>
                  <a:pt x="2069731" y="3213798"/>
                </a:lnTo>
                <a:lnTo>
                  <a:pt x="2064359" y="3215284"/>
                </a:lnTo>
                <a:lnTo>
                  <a:pt x="2057387" y="3217125"/>
                </a:lnTo>
                <a:close/>
              </a:path>
              <a:path w="3272154" h="3272154">
                <a:moveTo>
                  <a:pt x="2061044" y="3203016"/>
                </a:moveTo>
                <a:close/>
              </a:path>
              <a:path w="3272154" h="3272154">
                <a:moveTo>
                  <a:pt x="2032711" y="3223475"/>
                </a:moveTo>
                <a:lnTo>
                  <a:pt x="2029625" y="3211156"/>
                </a:lnTo>
                <a:lnTo>
                  <a:pt x="2041867" y="3208083"/>
                </a:lnTo>
                <a:lnTo>
                  <a:pt x="2045106" y="3220364"/>
                </a:lnTo>
                <a:lnTo>
                  <a:pt x="2032711" y="3223475"/>
                </a:lnTo>
                <a:close/>
              </a:path>
              <a:path w="3272154" h="3272154">
                <a:moveTo>
                  <a:pt x="2007946" y="3229457"/>
                </a:moveTo>
                <a:lnTo>
                  <a:pt x="2005012" y="3217100"/>
                </a:lnTo>
                <a:lnTo>
                  <a:pt x="2017369" y="3214166"/>
                </a:lnTo>
                <a:lnTo>
                  <a:pt x="2020303" y="3226523"/>
                </a:lnTo>
                <a:lnTo>
                  <a:pt x="2007946" y="3229457"/>
                </a:lnTo>
                <a:close/>
              </a:path>
              <a:path w="3272154" h="3272154">
                <a:moveTo>
                  <a:pt x="1983003" y="3235045"/>
                </a:moveTo>
                <a:lnTo>
                  <a:pt x="1980387" y="3222612"/>
                </a:lnTo>
                <a:lnTo>
                  <a:pt x="1982952" y="3222078"/>
                </a:lnTo>
                <a:lnTo>
                  <a:pt x="1992706" y="3219881"/>
                </a:lnTo>
                <a:lnTo>
                  <a:pt x="1995487" y="3232277"/>
                </a:lnTo>
                <a:lnTo>
                  <a:pt x="1985581" y="3234499"/>
                </a:lnTo>
                <a:lnTo>
                  <a:pt x="1983003" y="3235045"/>
                </a:lnTo>
                <a:close/>
              </a:path>
              <a:path w="3272154" h="3272154">
                <a:moveTo>
                  <a:pt x="1982876" y="3222091"/>
                </a:moveTo>
                <a:close/>
              </a:path>
              <a:path w="3272154" h="3272154">
                <a:moveTo>
                  <a:pt x="1968171" y="3226269"/>
                </a:moveTo>
                <a:lnTo>
                  <a:pt x="1963102" y="3226269"/>
                </a:lnTo>
                <a:lnTo>
                  <a:pt x="1967953" y="3225241"/>
                </a:lnTo>
                <a:lnTo>
                  <a:pt x="1968171" y="3226269"/>
                </a:lnTo>
                <a:close/>
              </a:path>
              <a:path w="3272154" h="3272154">
                <a:moveTo>
                  <a:pt x="1958060" y="3240214"/>
                </a:moveTo>
                <a:lnTo>
                  <a:pt x="1955596" y="3227755"/>
                </a:lnTo>
                <a:lnTo>
                  <a:pt x="1963178" y="3226244"/>
                </a:lnTo>
                <a:lnTo>
                  <a:pt x="1968171" y="3226269"/>
                </a:lnTo>
                <a:lnTo>
                  <a:pt x="1970582" y="3237661"/>
                </a:lnTo>
                <a:lnTo>
                  <a:pt x="1965655" y="3238703"/>
                </a:lnTo>
                <a:lnTo>
                  <a:pt x="1958060" y="3240214"/>
                </a:lnTo>
                <a:close/>
              </a:path>
              <a:path w="3272154" h="3272154">
                <a:moveTo>
                  <a:pt x="1933028" y="3245002"/>
                </a:moveTo>
                <a:lnTo>
                  <a:pt x="1930717" y="3232518"/>
                </a:lnTo>
                <a:lnTo>
                  <a:pt x="1943214" y="3230206"/>
                </a:lnTo>
                <a:lnTo>
                  <a:pt x="1945525" y="3242691"/>
                </a:lnTo>
                <a:lnTo>
                  <a:pt x="1933028" y="3245002"/>
                </a:lnTo>
                <a:close/>
              </a:path>
              <a:path w="3272154" h="3272154">
                <a:moveTo>
                  <a:pt x="1907946" y="3249422"/>
                </a:moveTo>
                <a:lnTo>
                  <a:pt x="1905787" y="3236899"/>
                </a:lnTo>
                <a:lnTo>
                  <a:pt x="1918296" y="3234753"/>
                </a:lnTo>
                <a:lnTo>
                  <a:pt x="1920455" y="3247263"/>
                </a:lnTo>
                <a:lnTo>
                  <a:pt x="1907946" y="3249422"/>
                </a:lnTo>
                <a:close/>
              </a:path>
              <a:path w="3272154" h="3272154">
                <a:moveTo>
                  <a:pt x="1893587" y="3240544"/>
                </a:moveTo>
                <a:lnTo>
                  <a:pt x="1883168" y="3240544"/>
                </a:lnTo>
                <a:lnTo>
                  <a:pt x="1893328" y="3238919"/>
                </a:lnTo>
                <a:lnTo>
                  <a:pt x="1893587" y="3240544"/>
                </a:lnTo>
                <a:close/>
              </a:path>
              <a:path w="3272154" h="3272154">
                <a:moveTo>
                  <a:pt x="1882698" y="3253447"/>
                </a:moveTo>
                <a:lnTo>
                  <a:pt x="1880857" y="3240874"/>
                </a:lnTo>
                <a:lnTo>
                  <a:pt x="1883244" y="3240531"/>
                </a:lnTo>
                <a:lnTo>
                  <a:pt x="1893587" y="3240544"/>
                </a:lnTo>
                <a:lnTo>
                  <a:pt x="1895322" y="3251466"/>
                </a:lnTo>
                <a:lnTo>
                  <a:pt x="1882698" y="3253447"/>
                </a:lnTo>
                <a:close/>
              </a:path>
              <a:path w="3272154" h="3272154">
                <a:moveTo>
                  <a:pt x="1868410" y="3243491"/>
                </a:moveTo>
                <a:lnTo>
                  <a:pt x="1862975" y="3243491"/>
                </a:lnTo>
                <a:lnTo>
                  <a:pt x="1868297" y="3242716"/>
                </a:lnTo>
                <a:lnTo>
                  <a:pt x="1868410" y="3243491"/>
                </a:lnTo>
                <a:close/>
              </a:path>
              <a:path w="3272154" h="3272154">
                <a:moveTo>
                  <a:pt x="1857476" y="3257041"/>
                </a:moveTo>
                <a:lnTo>
                  <a:pt x="1855800" y="3244456"/>
                </a:lnTo>
                <a:lnTo>
                  <a:pt x="1863051" y="3243478"/>
                </a:lnTo>
                <a:lnTo>
                  <a:pt x="1868410" y="3243491"/>
                </a:lnTo>
                <a:lnTo>
                  <a:pt x="1870138" y="3255276"/>
                </a:lnTo>
                <a:lnTo>
                  <a:pt x="1864740" y="3256076"/>
                </a:lnTo>
                <a:lnTo>
                  <a:pt x="1857476" y="3257041"/>
                </a:lnTo>
                <a:close/>
              </a:path>
              <a:path w="3272154" h="3272154">
                <a:moveTo>
                  <a:pt x="1832203" y="3260255"/>
                </a:moveTo>
                <a:lnTo>
                  <a:pt x="1830679" y="3247656"/>
                </a:lnTo>
                <a:lnTo>
                  <a:pt x="1843201" y="3246132"/>
                </a:lnTo>
                <a:lnTo>
                  <a:pt x="1844890" y="3258718"/>
                </a:lnTo>
                <a:lnTo>
                  <a:pt x="1832203" y="3260255"/>
                </a:lnTo>
                <a:close/>
              </a:path>
              <a:path w="3272154" h="3272154">
                <a:moveTo>
                  <a:pt x="1806879" y="3263099"/>
                </a:moveTo>
                <a:lnTo>
                  <a:pt x="1805520" y="3250476"/>
                </a:lnTo>
                <a:lnTo>
                  <a:pt x="1818144" y="3249104"/>
                </a:lnTo>
                <a:lnTo>
                  <a:pt x="1819503" y="3261741"/>
                </a:lnTo>
                <a:lnTo>
                  <a:pt x="1806879" y="3263099"/>
                </a:lnTo>
                <a:close/>
              </a:path>
              <a:path w="3272154" h="3272154">
                <a:moveTo>
                  <a:pt x="1781441" y="3265551"/>
                </a:moveTo>
                <a:lnTo>
                  <a:pt x="1780400" y="3252901"/>
                </a:lnTo>
                <a:lnTo>
                  <a:pt x="1792960" y="3251707"/>
                </a:lnTo>
                <a:lnTo>
                  <a:pt x="1794167" y="3264357"/>
                </a:lnTo>
                <a:lnTo>
                  <a:pt x="1781441" y="3265551"/>
                </a:lnTo>
                <a:close/>
              </a:path>
              <a:path w="3272154" h="3272154">
                <a:moveTo>
                  <a:pt x="1756041" y="3267570"/>
                </a:moveTo>
                <a:lnTo>
                  <a:pt x="1755152" y="3254908"/>
                </a:lnTo>
                <a:lnTo>
                  <a:pt x="1760931" y="3254502"/>
                </a:lnTo>
                <a:lnTo>
                  <a:pt x="1767738" y="3253943"/>
                </a:lnTo>
                <a:lnTo>
                  <a:pt x="1768779" y="3266592"/>
                </a:lnTo>
                <a:lnTo>
                  <a:pt x="1761896" y="3267163"/>
                </a:lnTo>
                <a:lnTo>
                  <a:pt x="1756041" y="3267570"/>
                </a:lnTo>
                <a:close/>
              </a:path>
              <a:path w="3272154" h="3272154">
                <a:moveTo>
                  <a:pt x="1742502" y="3255949"/>
                </a:moveTo>
                <a:lnTo>
                  <a:pt x="1740204" y="3255949"/>
                </a:lnTo>
                <a:lnTo>
                  <a:pt x="1742490" y="3255784"/>
                </a:lnTo>
                <a:lnTo>
                  <a:pt x="1742502" y="3255949"/>
                </a:lnTo>
                <a:close/>
              </a:path>
              <a:path w="3272154" h="3272154">
                <a:moveTo>
                  <a:pt x="1730616" y="3269208"/>
                </a:moveTo>
                <a:lnTo>
                  <a:pt x="1729892" y="3256534"/>
                </a:lnTo>
                <a:lnTo>
                  <a:pt x="1740281" y="3255937"/>
                </a:lnTo>
                <a:lnTo>
                  <a:pt x="1742502" y="3255949"/>
                </a:lnTo>
                <a:lnTo>
                  <a:pt x="1743367" y="3268459"/>
                </a:lnTo>
                <a:lnTo>
                  <a:pt x="1741004" y="3268624"/>
                </a:lnTo>
                <a:lnTo>
                  <a:pt x="1730616" y="3269208"/>
                </a:lnTo>
                <a:close/>
              </a:path>
              <a:path w="3272154" h="3272154">
                <a:moveTo>
                  <a:pt x="1705165" y="3270478"/>
                </a:moveTo>
                <a:lnTo>
                  <a:pt x="1704594" y="3257791"/>
                </a:lnTo>
                <a:lnTo>
                  <a:pt x="1717281" y="3257219"/>
                </a:lnTo>
                <a:lnTo>
                  <a:pt x="1717852" y="3269907"/>
                </a:lnTo>
                <a:lnTo>
                  <a:pt x="1705165" y="3270478"/>
                </a:lnTo>
                <a:close/>
              </a:path>
              <a:path w="3272154" h="3272154">
                <a:moveTo>
                  <a:pt x="1679702" y="3271354"/>
                </a:moveTo>
                <a:lnTo>
                  <a:pt x="1679295" y="3258667"/>
                </a:lnTo>
                <a:lnTo>
                  <a:pt x="1691995" y="3258261"/>
                </a:lnTo>
                <a:lnTo>
                  <a:pt x="1692389" y="3270948"/>
                </a:lnTo>
                <a:lnTo>
                  <a:pt x="1679702" y="3271354"/>
                </a:lnTo>
                <a:close/>
              </a:path>
              <a:path w="3272154" h="3272154">
                <a:moveTo>
                  <a:pt x="1654136" y="3271824"/>
                </a:moveTo>
                <a:lnTo>
                  <a:pt x="1654060" y="3259124"/>
                </a:lnTo>
                <a:lnTo>
                  <a:pt x="1666684" y="3258921"/>
                </a:lnTo>
                <a:lnTo>
                  <a:pt x="1666925" y="3271621"/>
                </a:lnTo>
                <a:lnTo>
                  <a:pt x="1654136" y="3271824"/>
                </a:lnTo>
                <a:close/>
              </a:path>
              <a:path w="3272154" h="3272154">
                <a:moveTo>
                  <a:pt x="1641436" y="3271901"/>
                </a:moveTo>
                <a:lnTo>
                  <a:pt x="1628660" y="3271888"/>
                </a:lnTo>
                <a:lnTo>
                  <a:pt x="1628736" y="3259188"/>
                </a:lnTo>
                <a:lnTo>
                  <a:pt x="1641360" y="3259201"/>
                </a:lnTo>
                <a:lnTo>
                  <a:pt x="1641436" y="3271901"/>
                </a:lnTo>
                <a:close/>
              </a:path>
              <a:path w="3272154" h="3272154">
                <a:moveTo>
                  <a:pt x="1615960" y="3271812"/>
                </a:moveTo>
                <a:lnTo>
                  <a:pt x="1603184" y="3271583"/>
                </a:lnTo>
                <a:lnTo>
                  <a:pt x="1603425" y="3258883"/>
                </a:lnTo>
                <a:lnTo>
                  <a:pt x="1616036" y="3259112"/>
                </a:lnTo>
                <a:lnTo>
                  <a:pt x="1615960" y="3271812"/>
                </a:lnTo>
                <a:close/>
              </a:path>
              <a:path w="3272154" h="3272154">
                <a:moveTo>
                  <a:pt x="1590408" y="3271291"/>
                </a:moveTo>
                <a:lnTo>
                  <a:pt x="1577708" y="3270897"/>
                </a:lnTo>
                <a:lnTo>
                  <a:pt x="1578114" y="3258197"/>
                </a:lnTo>
                <a:lnTo>
                  <a:pt x="1590814" y="3258604"/>
                </a:lnTo>
                <a:lnTo>
                  <a:pt x="1590408" y="3271291"/>
                </a:lnTo>
                <a:close/>
              </a:path>
              <a:path w="3272154" h="3272154">
                <a:moveTo>
                  <a:pt x="1564944" y="3270389"/>
                </a:moveTo>
                <a:lnTo>
                  <a:pt x="1552257" y="3269830"/>
                </a:lnTo>
                <a:lnTo>
                  <a:pt x="1552816" y="3257143"/>
                </a:lnTo>
                <a:lnTo>
                  <a:pt x="1565503" y="3257702"/>
                </a:lnTo>
                <a:lnTo>
                  <a:pt x="1564944" y="3270389"/>
                </a:lnTo>
                <a:close/>
              </a:path>
              <a:path w="3272154" h="3272154">
                <a:moveTo>
                  <a:pt x="1539494" y="3269106"/>
                </a:moveTo>
                <a:lnTo>
                  <a:pt x="1526743" y="3268332"/>
                </a:lnTo>
                <a:lnTo>
                  <a:pt x="1527619" y="3255657"/>
                </a:lnTo>
                <a:lnTo>
                  <a:pt x="1531759" y="3255949"/>
                </a:lnTo>
                <a:lnTo>
                  <a:pt x="1540217" y="3256432"/>
                </a:lnTo>
                <a:lnTo>
                  <a:pt x="1539494" y="3269106"/>
                </a:lnTo>
                <a:close/>
              </a:path>
              <a:path w="3272154" h="3272154">
                <a:moveTo>
                  <a:pt x="1514068" y="3267443"/>
                </a:moveTo>
                <a:lnTo>
                  <a:pt x="1510157" y="3267163"/>
                </a:lnTo>
                <a:lnTo>
                  <a:pt x="1501330" y="3266440"/>
                </a:lnTo>
                <a:lnTo>
                  <a:pt x="1502371" y="3253790"/>
                </a:lnTo>
                <a:lnTo>
                  <a:pt x="1511122" y="3254502"/>
                </a:lnTo>
                <a:lnTo>
                  <a:pt x="1514957" y="3254768"/>
                </a:lnTo>
                <a:lnTo>
                  <a:pt x="1514068" y="3267443"/>
                </a:lnTo>
                <a:close/>
              </a:path>
              <a:path w="3272154" h="3272154">
                <a:moveTo>
                  <a:pt x="1488592" y="3265385"/>
                </a:moveTo>
                <a:lnTo>
                  <a:pt x="1475955" y="3264179"/>
                </a:lnTo>
                <a:lnTo>
                  <a:pt x="1477149" y="3251542"/>
                </a:lnTo>
                <a:lnTo>
                  <a:pt x="1489798" y="3252736"/>
                </a:lnTo>
                <a:lnTo>
                  <a:pt x="1488592" y="3265385"/>
                </a:lnTo>
                <a:close/>
              </a:path>
              <a:path w="3272154" h="3272154">
                <a:moveTo>
                  <a:pt x="1463230" y="3262896"/>
                </a:moveTo>
                <a:lnTo>
                  <a:pt x="1450606" y="3261537"/>
                </a:lnTo>
                <a:lnTo>
                  <a:pt x="1451965" y="3248914"/>
                </a:lnTo>
                <a:lnTo>
                  <a:pt x="1464602" y="3250272"/>
                </a:lnTo>
                <a:lnTo>
                  <a:pt x="1463230" y="3262896"/>
                </a:lnTo>
                <a:close/>
              </a:path>
              <a:path w="3272154" h="3272154">
                <a:moveTo>
                  <a:pt x="1437919" y="3260039"/>
                </a:moveTo>
                <a:lnTo>
                  <a:pt x="1425232" y="3258477"/>
                </a:lnTo>
                <a:lnTo>
                  <a:pt x="1426908" y="3245891"/>
                </a:lnTo>
                <a:lnTo>
                  <a:pt x="1429258" y="3246196"/>
                </a:lnTo>
                <a:lnTo>
                  <a:pt x="1439443" y="3247428"/>
                </a:lnTo>
                <a:lnTo>
                  <a:pt x="1437919" y="3260039"/>
                </a:lnTo>
                <a:close/>
              </a:path>
              <a:path w="3272154" h="3272154">
                <a:moveTo>
                  <a:pt x="1412646" y="3256788"/>
                </a:moveTo>
                <a:lnTo>
                  <a:pt x="1407147" y="3256064"/>
                </a:lnTo>
                <a:lnTo>
                  <a:pt x="1399984" y="3255010"/>
                </a:lnTo>
                <a:lnTo>
                  <a:pt x="1401826" y="3242449"/>
                </a:lnTo>
                <a:lnTo>
                  <a:pt x="1409007" y="3243491"/>
                </a:lnTo>
                <a:lnTo>
                  <a:pt x="1414322" y="3244202"/>
                </a:lnTo>
                <a:lnTo>
                  <a:pt x="1412646" y="3256788"/>
                </a:lnTo>
                <a:close/>
              </a:path>
              <a:path w="3272154" h="3272154">
                <a:moveTo>
                  <a:pt x="1387424" y="3253168"/>
                </a:moveTo>
                <a:lnTo>
                  <a:pt x="1374800" y="3251174"/>
                </a:lnTo>
                <a:lnTo>
                  <a:pt x="1376794" y="3238627"/>
                </a:lnTo>
                <a:lnTo>
                  <a:pt x="1389265" y="3240608"/>
                </a:lnTo>
                <a:lnTo>
                  <a:pt x="1387424" y="3253168"/>
                </a:lnTo>
                <a:close/>
              </a:path>
              <a:path w="3272154" h="3272154">
                <a:moveTo>
                  <a:pt x="1362189" y="3249104"/>
                </a:moveTo>
                <a:lnTo>
                  <a:pt x="1349679" y="3246945"/>
                </a:lnTo>
                <a:lnTo>
                  <a:pt x="1351826" y="3234436"/>
                </a:lnTo>
                <a:lnTo>
                  <a:pt x="1364348" y="3236594"/>
                </a:lnTo>
                <a:lnTo>
                  <a:pt x="1362189" y="3249104"/>
                </a:lnTo>
                <a:close/>
              </a:path>
              <a:path w="3272154" h="3272154">
                <a:moveTo>
                  <a:pt x="1337094" y="3244672"/>
                </a:moveTo>
                <a:lnTo>
                  <a:pt x="1324533" y="3242322"/>
                </a:lnTo>
                <a:lnTo>
                  <a:pt x="1327010" y="3229864"/>
                </a:lnTo>
                <a:lnTo>
                  <a:pt x="1328646" y="3230181"/>
                </a:lnTo>
                <a:lnTo>
                  <a:pt x="1339405" y="3232175"/>
                </a:lnTo>
                <a:lnTo>
                  <a:pt x="1337094" y="3244672"/>
                </a:lnTo>
                <a:close/>
              </a:path>
              <a:path w="3272154" h="3272154">
                <a:moveTo>
                  <a:pt x="1312075" y="3239846"/>
                </a:moveTo>
                <a:lnTo>
                  <a:pt x="1306233" y="3238690"/>
                </a:lnTo>
                <a:lnTo>
                  <a:pt x="1299565" y="3237280"/>
                </a:lnTo>
                <a:lnTo>
                  <a:pt x="1302181" y="3224860"/>
                </a:lnTo>
                <a:lnTo>
                  <a:pt x="1308862" y="3226269"/>
                </a:lnTo>
                <a:lnTo>
                  <a:pt x="1314551" y="3227387"/>
                </a:lnTo>
                <a:lnTo>
                  <a:pt x="1312075" y="3239846"/>
                </a:lnTo>
                <a:close/>
              </a:path>
              <a:path w="3272154" h="3272154">
                <a:moveTo>
                  <a:pt x="1287132" y="3234664"/>
                </a:moveTo>
                <a:lnTo>
                  <a:pt x="1274660" y="3231870"/>
                </a:lnTo>
                <a:lnTo>
                  <a:pt x="1277442" y="3219475"/>
                </a:lnTo>
                <a:lnTo>
                  <a:pt x="1289031" y="3222078"/>
                </a:lnTo>
                <a:lnTo>
                  <a:pt x="1289761" y="3222231"/>
                </a:lnTo>
                <a:lnTo>
                  <a:pt x="1287132" y="3234664"/>
                </a:lnTo>
                <a:close/>
              </a:path>
              <a:path w="3272154" h="3272154">
                <a:moveTo>
                  <a:pt x="1262202" y="3229025"/>
                </a:moveTo>
                <a:lnTo>
                  <a:pt x="1249845" y="3226092"/>
                </a:lnTo>
                <a:lnTo>
                  <a:pt x="1252778" y="3213735"/>
                </a:lnTo>
                <a:lnTo>
                  <a:pt x="1265135" y="3216668"/>
                </a:lnTo>
                <a:lnTo>
                  <a:pt x="1262202" y="3229025"/>
                </a:lnTo>
                <a:close/>
              </a:path>
              <a:path w="3272154" h="3272154">
                <a:moveTo>
                  <a:pt x="1237449" y="3223018"/>
                </a:moveTo>
                <a:lnTo>
                  <a:pt x="1227086" y="3220427"/>
                </a:lnTo>
                <a:lnTo>
                  <a:pt x="1225054" y="3219881"/>
                </a:lnTo>
                <a:lnTo>
                  <a:pt x="1228293" y="3207613"/>
                </a:lnTo>
                <a:lnTo>
                  <a:pt x="1230350" y="3208147"/>
                </a:lnTo>
                <a:lnTo>
                  <a:pt x="1240536" y="3210699"/>
                </a:lnTo>
                <a:lnTo>
                  <a:pt x="1237449" y="3223018"/>
                </a:lnTo>
                <a:close/>
              </a:path>
              <a:path w="3272154" h="3272154">
                <a:moveTo>
                  <a:pt x="1212773" y="3216643"/>
                </a:moveTo>
                <a:lnTo>
                  <a:pt x="1207528" y="3215259"/>
                </a:lnTo>
                <a:lnTo>
                  <a:pt x="1200442" y="3213290"/>
                </a:lnTo>
                <a:lnTo>
                  <a:pt x="1203833" y="3201060"/>
                </a:lnTo>
                <a:lnTo>
                  <a:pt x="1210873" y="3203003"/>
                </a:lnTo>
                <a:lnTo>
                  <a:pt x="1216012" y="3204362"/>
                </a:lnTo>
                <a:lnTo>
                  <a:pt x="1212773" y="3216643"/>
                </a:lnTo>
                <a:close/>
              </a:path>
              <a:path w="3272154" h="3272154">
                <a:moveTo>
                  <a:pt x="1188212" y="3209899"/>
                </a:moveTo>
                <a:lnTo>
                  <a:pt x="1175931" y="3206330"/>
                </a:lnTo>
                <a:lnTo>
                  <a:pt x="1179474" y="3194138"/>
                </a:lnTo>
                <a:lnTo>
                  <a:pt x="1191615" y="3197669"/>
                </a:lnTo>
                <a:lnTo>
                  <a:pt x="1188212" y="3209899"/>
                </a:lnTo>
                <a:close/>
              </a:path>
              <a:path w="3272154" h="3272154">
                <a:moveTo>
                  <a:pt x="1163688" y="3202711"/>
                </a:moveTo>
                <a:lnTo>
                  <a:pt x="1151534" y="3199015"/>
                </a:lnTo>
                <a:lnTo>
                  <a:pt x="1155230" y="3186861"/>
                </a:lnTo>
                <a:lnTo>
                  <a:pt x="1167384" y="3190557"/>
                </a:lnTo>
                <a:lnTo>
                  <a:pt x="1163688" y="3202711"/>
                </a:lnTo>
                <a:close/>
              </a:path>
              <a:path w="3272154" h="3272154">
                <a:moveTo>
                  <a:pt x="1139342" y="3195167"/>
                </a:moveTo>
                <a:lnTo>
                  <a:pt x="1130287" y="3192284"/>
                </a:lnTo>
                <a:lnTo>
                  <a:pt x="1127175" y="3191255"/>
                </a:lnTo>
                <a:lnTo>
                  <a:pt x="1131176" y="3179203"/>
                </a:lnTo>
                <a:lnTo>
                  <a:pt x="1134291" y="3180232"/>
                </a:lnTo>
                <a:lnTo>
                  <a:pt x="1143190" y="3183064"/>
                </a:lnTo>
                <a:lnTo>
                  <a:pt x="1139342" y="3195167"/>
                </a:lnTo>
                <a:close/>
              </a:path>
              <a:path w="3272154" h="3272154">
                <a:moveTo>
                  <a:pt x="1115123" y="3187255"/>
                </a:moveTo>
                <a:lnTo>
                  <a:pt x="1111224" y="3185960"/>
                </a:lnTo>
                <a:lnTo>
                  <a:pt x="1103033" y="3183140"/>
                </a:lnTo>
                <a:lnTo>
                  <a:pt x="1107173" y="3171126"/>
                </a:lnTo>
                <a:lnTo>
                  <a:pt x="1115303" y="3173933"/>
                </a:lnTo>
                <a:lnTo>
                  <a:pt x="1119124" y="3175203"/>
                </a:lnTo>
                <a:lnTo>
                  <a:pt x="1115123" y="3187255"/>
                </a:lnTo>
                <a:close/>
              </a:path>
              <a:path w="3272154" h="3272154">
                <a:moveTo>
                  <a:pt x="1090955" y="3178949"/>
                </a:moveTo>
                <a:lnTo>
                  <a:pt x="1079004" y="3174657"/>
                </a:lnTo>
                <a:lnTo>
                  <a:pt x="1083297" y="3162706"/>
                </a:lnTo>
                <a:lnTo>
                  <a:pt x="1095248" y="3166999"/>
                </a:lnTo>
                <a:lnTo>
                  <a:pt x="1090955" y="3178949"/>
                </a:lnTo>
                <a:close/>
              </a:path>
              <a:path w="3272154" h="3272154">
                <a:moveTo>
                  <a:pt x="1067003" y="3170250"/>
                </a:moveTo>
                <a:lnTo>
                  <a:pt x="1055116" y="3165817"/>
                </a:lnTo>
                <a:lnTo>
                  <a:pt x="1059548" y="3153917"/>
                </a:lnTo>
                <a:lnTo>
                  <a:pt x="1071448" y="3158363"/>
                </a:lnTo>
                <a:lnTo>
                  <a:pt x="1067003" y="3170250"/>
                </a:lnTo>
                <a:close/>
              </a:path>
              <a:path w="3272154" h="3272154">
                <a:moveTo>
                  <a:pt x="1043190" y="3161207"/>
                </a:moveTo>
                <a:lnTo>
                  <a:pt x="1036066" y="3158439"/>
                </a:lnTo>
                <a:lnTo>
                  <a:pt x="1031303" y="3156534"/>
                </a:lnTo>
                <a:lnTo>
                  <a:pt x="1036027" y="3144748"/>
                </a:lnTo>
                <a:lnTo>
                  <a:pt x="1040726" y="3146628"/>
                </a:lnTo>
                <a:lnTo>
                  <a:pt x="1047775" y="3149358"/>
                </a:lnTo>
                <a:lnTo>
                  <a:pt x="1043190" y="3161207"/>
                </a:lnTo>
                <a:close/>
              </a:path>
              <a:path w="3272154" h="3272154">
                <a:moveTo>
                  <a:pt x="1019517" y="3151797"/>
                </a:moveTo>
                <a:lnTo>
                  <a:pt x="1017536" y="3151009"/>
                </a:lnTo>
                <a:lnTo>
                  <a:pt x="1007706" y="3146920"/>
                </a:lnTo>
                <a:lnTo>
                  <a:pt x="1012583" y="3135198"/>
                </a:lnTo>
                <a:lnTo>
                  <a:pt x="1022444" y="3139287"/>
                </a:lnTo>
                <a:lnTo>
                  <a:pt x="1024242" y="3140011"/>
                </a:lnTo>
                <a:lnTo>
                  <a:pt x="1019517" y="3151797"/>
                </a:lnTo>
                <a:close/>
              </a:path>
              <a:path w="3272154" h="3272154">
                <a:moveTo>
                  <a:pt x="995921" y="3141979"/>
                </a:moveTo>
                <a:lnTo>
                  <a:pt x="984262" y="3136950"/>
                </a:lnTo>
                <a:lnTo>
                  <a:pt x="989279" y="3125292"/>
                </a:lnTo>
                <a:lnTo>
                  <a:pt x="1000937" y="3130308"/>
                </a:lnTo>
                <a:lnTo>
                  <a:pt x="995921" y="3141979"/>
                </a:lnTo>
                <a:close/>
              </a:path>
              <a:path w="3272154" h="3272154">
                <a:moveTo>
                  <a:pt x="972566" y="3131807"/>
                </a:moveTo>
                <a:lnTo>
                  <a:pt x="962660" y="3127400"/>
                </a:lnTo>
                <a:lnTo>
                  <a:pt x="960894" y="3126587"/>
                </a:lnTo>
                <a:lnTo>
                  <a:pt x="966203" y="3115055"/>
                </a:lnTo>
                <a:lnTo>
                  <a:pt x="967912" y="3115830"/>
                </a:lnTo>
                <a:lnTo>
                  <a:pt x="977722" y="3120199"/>
                </a:lnTo>
                <a:lnTo>
                  <a:pt x="972566" y="3131807"/>
                </a:lnTo>
                <a:close/>
              </a:path>
              <a:path w="3272154" h="3272154">
                <a:moveTo>
                  <a:pt x="949363" y="3121291"/>
                </a:moveTo>
                <a:lnTo>
                  <a:pt x="944600" y="3119107"/>
                </a:lnTo>
                <a:lnTo>
                  <a:pt x="937793" y="3115868"/>
                </a:lnTo>
                <a:lnTo>
                  <a:pt x="943229" y="3104400"/>
                </a:lnTo>
                <a:lnTo>
                  <a:pt x="949995" y="3107601"/>
                </a:lnTo>
                <a:lnTo>
                  <a:pt x="954659" y="3109747"/>
                </a:lnTo>
                <a:lnTo>
                  <a:pt x="949363" y="3121291"/>
                </a:lnTo>
                <a:close/>
              </a:path>
              <a:path w="3272154" h="3272154">
                <a:moveTo>
                  <a:pt x="926249" y="3110382"/>
                </a:moveTo>
                <a:lnTo>
                  <a:pt x="914844" y="3104807"/>
                </a:lnTo>
                <a:lnTo>
                  <a:pt x="920419" y="3093402"/>
                </a:lnTo>
                <a:lnTo>
                  <a:pt x="931824" y="3098977"/>
                </a:lnTo>
                <a:lnTo>
                  <a:pt x="926249" y="3110382"/>
                </a:lnTo>
                <a:close/>
              </a:path>
              <a:path w="3272154" h="3272154">
                <a:moveTo>
                  <a:pt x="903389" y="3099117"/>
                </a:moveTo>
                <a:lnTo>
                  <a:pt x="892060" y="3093402"/>
                </a:lnTo>
                <a:lnTo>
                  <a:pt x="897775" y="3082061"/>
                </a:lnTo>
                <a:lnTo>
                  <a:pt x="909116" y="3087789"/>
                </a:lnTo>
                <a:lnTo>
                  <a:pt x="903389" y="3099117"/>
                </a:lnTo>
                <a:close/>
              </a:path>
              <a:path w="3272154" h="3272154">
                <a:moveTo>
                  <a:pt x="880719" y="3087522"/>
                </a:moveTo>
                <a:lnTo>
                  <a:pt x="873569" y="3083801"/>
                </a:lnTo>
                <a:lnTo>
                  <a:pt x="869403" y="3081578"/>
                </a:lnTo>
                <a:lnTo>
                  <a:pt x="875398" y="3070377"/>
                </a:lnTo>
                <a:lnTo>
                  <a:pt x="879573" y="3072612"/>
                </a:lnTo>
                <a:lnTo>
                  <a:pt x="886574" y="3076244"/>
                </a:lnTo>
                <a:lnTo>
                  <a:pt x="880719" y="3087522"/>
                </a:lnTo>
                <a:close/>
              </a:path>
              <a:path w="3272154" h="3272154">
                <a:moveTo>
                  <a:pt x="858202" y="3075584"/>
                </a:moveTo>
                <a:lnTo>
                  <a:pt x="856119" y="3074466"/>
                </a:lnTo>
                <a:lnTo>
                  <a:pt x="847001" y="3069437"/>
                </a:lnTo>
                <a:lnTo>
                  <a:pt x="853135" y="3058312"/>
                </a:lnTo>
                <a:lnTo>
                  <a:pt x="862261" y="3063341"/>
                </a:lnTo>
                <a:lnTo>
                  <a:pt x="864196" y="3064382"/>
                </a:lnTo>
                <a:lnTo>
                  <a:pt x="858202" y="3075584"/>
                </a:lnTo>
                <a:close/>
              </a:path>
              <a:path w="3272154" h="3272154">
                <a:moveTo>
                  <a:pt x="835837" y="3063240"/>
                </a:moveTo>
                <a:lnTo>
                  <a:pt x="824788" y="3056966"/>
                </a:lnTo>
                <a:lnTo>
                  <a:pt x="831049" y="3045917"/>
                </a:lnTo>
                <a:lnTo>
                  <a:pt x="842098" y="3052191"/>
                </a:lnTo>
                <a:lnTo>
                  <a:pt x="835837" y="3063240"/>
                </a:lnTo>
                <a:close/>
              </a:path>
              <a:path w="3272154" h="3272154">
                <a:moveTo>
                  <a:pt x="813727" y="3050578"/>
                </a:moveTo>
                <a:lnTo>
                  <a:pt x="804545" y="3045218"/>
                </a:lnTo>
                <a:lnTo>
                  <a:pt x="802703" y="3044113"/>
                </a:lnTo>
                <a:lnTo>
                  <a:pt x="809231" y="3033217"/>
                </a:lnTo>
                <a:lnTo>
                  <a:pt x="811074" y="3034322"/>
                </a:lnTo>
                <a:lnTo>
                  <a:pt x="820127" y="3039605"/>
                </a:lnTo>
                <a:lnTo>
                  <a:pt x="813727" y="3050578"/>
                </a:lnTo>
                <a:close/>
              </a:path>
              <a:path w="3272154" h="3272154">
                <a:moveTo>
                  <a:pt x="791806" y="3037586"/>
                </a:moveTo>
                <a:lnTo>
                  <a:pt x="787615" y="3035071"/>
                </a:lnTo>
                <a:lnTo>
                  <a:pt x="780897" y="3030931"/>
                </a:lnTo>
                <a:lnTo>
                  <a:pt x="787565" y="3020123"/>
                </a:lnTo>
                <a:lnTo>
                  <a:pt x="794208" y="3024212"/>
                </a:lnTo>
                <a:lnTo>
                  <a:pt x="798334" y="3026689"/>
                </a:lnTo>
                <a:lnTo>
                  <a:pt x="791806" y="3037586"/>
                </a:lnTo>
                <a:close/>
              </a:path>
              <a:path w="3272154" h="3272154">
                <a:moveTo>
                  <a:pt x="770026" y="3024225"/>
                </a:moveTo>
                <a:lnTo>
                  <a:pt x="759294" y="3017431"/>
                </a:lnTo>
                <a:lnTo>
                  <a:pt x="766089" y="3006699"/>
                </a:lnTo>
                <a:lnTo>
                  <a:pt x="776820" y="3013494"/>
                </a:lnTo>
                <a:lnTo>
                  <a:pt x="770026" y="3024225"/>
                </a:lnTo>
                <a:close/>
              </a:path>
              <a:path w="3272154" h="3272154">
                <a:moveTo>
                  <a:pt x="748538" y="3010535"/>
                </a:moveTo>
                <a:lnTo>
                  <a:pt x="737895" y="3003613"/>
                </a:lnTo>
                <a:lnTo>
                  <a:pt x="744816" y="2992970"/>
                </a:lnTo>
                <a:lnTo>
                  <a:pt x="755459" y="2999892"/>
                </a:lnTo>
                <a:lnTo>
                  <a:pt x="748538" y="3010535"/>
                </a:lnTo>
                <a:close/>
              </a:path>
              <a:path w="3272154" h="3272154">
                <a:moveTo>
                  <a:pt x="727265" y="2996526"/>
                </a:moveTo>
                <a:lnTo>
                  <a:pt x="721233" y="2992513"/>
                </a:lnTo>
                <a:lnTo>
                  <a:pt x="716673" y="2989389"/>
                </a:lnTo>
                <a:lnTo>
                  <a:pt x="723836" y="2978912"/>
                </a:lnTo>
                <a:lnTo>
                  <a:pt x="728421" y="2982036"/>
                </a:lnTo>
                <a:lnTo>
                  <a:pt x="734301" y="2985960"/>
                </a:lnTo>
                <a:lnTo>
                  <a:pt x="727265" y="2996526"/>
                </a:lnTo>
                <a:close/>
              </a:path>
              <a:path w="3272154" h="3272154">
                <a:moveTo>
                  <a:pt x="706183" y="2982214"/>
                </a:moveTo>
                <a:lnTo>
                  <a:pt x="695718" y="2974886"/>
                </a:lnTo>
                <a:lnTo>
                  <a:pt x="703021" y="2964497"/>
                </a:lnTo>
                <a:lnTo>
                  <a:pt x="712225" y="2970961"/>
                </a:lnTo>
                <a:lnTo>
                  <a:pt x="713359" y="2971736"/>
                </a:lnTo>
                <a:lnTo>
                  <a:pt x="706183" y="2982214"/>
                </a:lnTo>
                <a:close/>
              </a:path>
              <a:path w="3272154" h="3272154">
                <a:moveTo>
                  <a:pt x="685292" y="2967507"/>
                </a:moveTo>
                <a:lnTo>
                  <a:pt x="674992" y="2960077"/>
                </a:lnTo>
                <a:lnTo>
                  <a:pt x="682409" y="2949778"/>
                </a:lnTo>
                <a:lnTo>
                  <a:pt x="692721" y="2957194"/>
                </a:lnTo>
                <a:lnTo>
                  <a:pt x="685292" y="2967507"/>
                </a:lnTo>
                <a:close/>
              </a:path>
              <a:path w="3272154" h="3272154">
                <a:moveTo>
                  <a:pt x="664692" y="2952521"/>
                </a:moveTo>
                <a:lnTo>
                  <a:pt x="657098" y="2946895"/>
                </a:lnTo>
                <a:lnTo>
                  <a:pt x="654443" y="2944888"/>
                </a:lnTo>
                <a:lnTo>
                  <a:pt x="662114" y="2934766"/>
                </a:lnTo>
                <a:lnTo>
                  <a:pt x="664705" y="2936735"/>
                </a:lnTo>
                <a:lnTo>
                  <a:pt x="672236" y="2942297"/>
                </a:lnTo>
                <a:lnTo>
                  <a:pt x="664692" y="2952521"/>
                </a:lnTo>
                <a:close/>
              </a:path>
              <a:path w="3272154" h="3272154">
                <a:moveTo>
                  <a:pt x="644321" y="2937230"/>
                </a:moveTo>
                <a:lnTo>
                  <a:pt x="641426" y="2935033"/>
                </a:lnTo>
                <a:lnTo>
                  <a:pt x="634199" y="2929432"/>
                </a:lnTo>
                <a:lnTo>
                  <a:pt x="641985" y="2919399"/>
                </a:lnTo>
                <a:lnTo>
                  <a:pt x="649214" y="2925000"/>
                </a:lnTo>
                <a:lnTo>
                  <a:pt x="651979" y="2927096"/>
                </a:lnTo>
                <a:lnTo>
                  <a:pt x="644321" y="2937230"/>
                </a:lnTo>
                <a:close/>
              </a:path>
              <a:path w="3272154" h="3272154">
                <a:moveTo>
                  <a:pt x="624128" y="2921571"/>
                </a:moveTo>
                <a:lnTo>
                  <a:pt x="614184" y="2913659"/>
                </a:lnTo>
                <a:lnTo>
                  <a:pt x="622096" y="2903728"/>
                </a:lnTo>
                <a:lnTo>
                  <a:pt x="632028" y="2911627"/>
                </a:lnTo>
                <a:lnTo>
                  <a:pt x="624128" y="2921571"/>
                </a:lnTo>
                <a:close/>
              </a:path>
              <a:path w="3272154" h="3272154">
                <a:moveTo>
                  <a:pt x="604253" y="2905632"/>
                </a:moveTo>
                <a:lnTo>
                  <a:pt x="594360" y="2897555"/>
                </a:lnTo>
                <a:lnTo>
                  <a:pt x="602500" y="2887802"/>
                </a:lnTo>
                <a:lnTo>
                  <a:pt x="603379" y="2888538"/>
                </a:lnTo>
                <a:lnTo>
                  <a:pt x="612279" y="2895790"/>
                </a:lnTo>
                <a:lnTo>
                  <a:pt x="604253" y="2905632"/>
                </a:lnTo>
                <a:close/>
              </a:path>
              <a:path w="3272154" h="3272154">
                <a:moveTo>
                  <a:pt x="584606" y="2889415"/>
                </a:moveTo>
                <a:lnTo>
                  <a:pt x="580224" y="2885744"/>
                </a:lnTo>
                <a:lnTo>
                  <a:pt x="574865" y="2881160"/>
                </a:lnTo>
                <a:lnTo>
                  <a:pt x="583120" y="2871508"/>
                </a:lnTo>
                <a:lnTo>
                  <a:pt x="588420" y="2876041"/>
                </a:lnTo>
                <a:lnTo>
                  <a:pt x="592747" y="2879661"/>
                </a:lnTo>
                <a:lnTo>
                  <a:pt x="584606" y="2889415"/>
                </a:lnTo>
                <a:close/>
              </a:path>
              <a:path w="3272154" h="3272154">
                <a:moveTo>
                  <a:pt x="565150" y="2872841"/>
                </a:moveTo>
                <a:lnTo>
                  <a:pt x="555599" y="2864472"/>
                </a:lnTo>
                <a:lnTo>
                  <a:pt x="563981" y="2854921"/>
                </a:lnTo>
                <a:lnTo>
                  <a:pt x="573532" y="2863291"/>
                </a:lnTo>
                <a:lnTo>
                  <a:pt x="565150" y="2872841"/>
                </a:lnTo>
                <a:close/>
              </a:path>
              <a:path w="3272154" h="3272154">
                <a:moveTo>
                  <a:pt x="546049" y="2856001"/>
                </a:moveTo>
                <a:lnTo>
                  <a:pt x="536600" y="2847505"/>
                </a:lnTo>
                <a:lnTo>
                  <a:pt x="545084" y="2838056"/>
                </a:lnTo>
                <a:lnTo>
                  <a:pt x="554532" y="2846552"/>
                </a:lnTo>
                <a:lnTo>
                  <a:pt x="546049" y="2856001"/>
                </a:lnTo>
                <a:close/>
              </a:path>
              <a:path w="3272154" h="3272154">
                <a:moveTo>
                  <a:pt x="527189" y="2838869"/>
                </a:moveTo>
                <a:lnTo>
                  <a:pt x="521487" y="2833624"/>
                </a:lnTo>
                <a:lnTo>
                  <a:pt x="517829" y="2830182"/>
                </a:lnTo>
                <a:lnTo>
                  <a:pt x="526529" y="2820936"/>
                </a:lnTo>
                <a:lnTo>
                  <a:pt x="530145" y="2824327"/>
                </a:lnTo>
                <a:lnTo>
                  <a:pt x="535787" y="2829521"/>
                </a:lnTo>
                <a:lnTo>
                  <a:pt x="527189" y="2838869"/>
                </a:lnTo>
                <a:close/>
              </a:path>
              <a:path w="3272154" h="3272154">
                <a:moveTo>
                  <a:pt x="508584" y="2821470"/>
                </a:moveTo>
                <a:lnTo>
                  <a:pt x="507199" y="2820162"/>
                </a:lnTo>
                <a:lnTo>
                  <a:pt x="499376" y="2812618"/>
                </a:lnTo>
                <a:lnTo>
                  <a:pt x="508190" y="2803474"/>
                </a:lnTo>
                <a:lnTo>
                  <a:pt x="516017" y="2811030"/>
                </a:lnTo>
                <a:lnTo>
                  <a:pt x="517296" y="2812224"/>
                </a:lnTo>
                <a:lnTo>
                  <a:pt x="508584" y="2821470"/>
                </a:lnTo>
                <a:close/>
              </a:path>
              <a:path w="3272154" h="3272154">
                <a:moveTo>
                  <a:pt x="490207" y="2803702"/>
                </a:moveTo>
                <a:lnTo>
                  <a:pt x="481177" y="2794774"/>
                </a:lnTo>
                <a:lnTo>
                  <a:pt x="490105" y="2785744"/>
                </a:lnTo>
                <a:lnTo>
                  <a:pt x="499135" y="2794673"/>
                </a:lnTo>
                <a:lnTo>
                  <a:pt x="490207" y="2803702"/>
                </a:lnTo>
                <a:close/>
              </a:path>
              <a:path w="3272154" h="3272154">
                <a:moveTo>
                  <a:pt x="472173" y="2785719"/>
                </a:moveTo>
                <a:lnTo>
                  <a:pt x="465328" y="2778785"/>
                </a:lnTo>
                <a:lnTo>
                  <a:pt x="463219" y="2776601"/>
                </a:lnTo>
                <a:lnTo>
                  <a:pt x="472363" y="2767787"/>
                </a:lnTo>
                <a:lnTo>
                  <a:pt x="474471" y="2769971"/>
                </a:lnTo>
                <a:lnTo>
                  <a:pt x="481203" y="2776791"/>
                </a:lnTo>
                <a:lnTo>
                  <a:pt x="472173" y="2785719"/>
                </a:lnTo>
                <a:close/>
              </a:path>
              <a:path w="3272154" h="3272154">
                <a:moveTo>
                  <a:pt x="454406" y="2767469"/>
                </a:moveTo>
                <a:lnTo>
                  <a:pt x="451700" y="2764663"/>
                </a:lnTo>
                <a:lnTo>
                  <a:pt x="445604" y="2758198"/>
                </a:lnTo>
                <a:lnTo>
                  <a:pt x="454850" y="2749486"/>
                </a:lnTo>
                <a:lnTo>
                  <a:pt x="460898" y="2755900"/>
                </a:lnTo>
                <a:lnTo>
                  <a:pt x="463537" y="2758643"/>
                </a:lnTo>
                <a:lnTo>
                  <a:pt x="454406" y="2767469"/>
                </a:lnTo>
                <a:close/>
              </a:path>
              <a:path w="3272154" h="3272154">
                <a:moveTo>
                  <a:pt x="436867" y="2748876"/>
                </a:moveTo>
                <a:lnTo>
                  <a:pt x="428269" y="2739529"/>
                </a:lnTo>
                <a:lnTo>
                  <a:pt x="437616" y="2730931"/>
                </a:lnTo>
                <a:lnTo>
                  <a:pt x="446214" y="2740279"/>
                </a:lnTo>
                <a:lnTo>
                  <a:pt x="436867" y="2748876"/>
                </a:lnTo>
                <a:close/>
              </a:path>
              <a:path w="3272154" h="3272154">
                <a:moveTo>
                  <a:pt x="419684" y="2730068"/>
                </a:moveTo>
                <a:lnTo>
                  <a:pt x="411162" y="2720555"/>
                </a:lnTo>
                <a:lnTo>
                  <a:pt x="420712" y="2712186"/>
                </a:lnTo>
                <a:lnTo>
                  <a:pt x="421341" y="2712897"/>
                </a:lnTo>
                <a:lnTo>
                  <a:pt x="429133" y="2721584"/>
                </a:lnTo>
                <a:lnTo>
                  <a:pt x="419684" y="2730068"/>
                </a:lnTo>
                <a:close/>
              </a:path>
              <a:path w="3272154" h="3272154">
                <a:moveTo>
                  <a:pt x="402793" y="2711005"/>
                </a:moveTo>
                <a:lnTo>
                  <a:pt x="398894" y="2706560"/>
                </a:lnTo>
                <a:lnTo>
                  <a:pt x="394423" y="2701340"/>
                </a:lnTo>
                <a:lnTo>
                  <a:pt x="404075" y="2693085"/>
                </a:lnTo>
                <a:lnTo>
                  <a:pt x="408551" y="2698305"/>
                </a:lnTo>
                <a:lnTo>
                  <a:pt x="412343" y="2702636"/>
                </a:lnTo>
                <a:lnTo>
                  <a:pt x="402793" y="2711005"/>
                </a:lnTo>
                <a:close/>
              </a:path>
              <a:path w="3272154" h="3272154">
                <a:moveTo>
                  <a:pt x="386118" y="2691638"/>
                </a:moveTo>
                <a:lnTo>
                  <a:pt x="377977" y="2681897"/>
                </a:lnTo>
                <a:lnTo>
                  <a:pt x="387731" y="2673756"/>
                </a:lnTo>
                <a:lnTo>
                  <a:pt x="395871" y="2683497"/>
                </a:lnTo>
                <a:lnTo>
                  <a:pt x="386118" y="2691638"/>
                </a:lnTo>
                <a:close/>
              </a:path>
              <a:path w="3272154" h="3272154">
                <a:moveTo>
                  <a:pt x="369849" y="2672041"/>
                </a:moveTo>
                <a:lnTo>
                  <a:pt x="361823" y="2662199"/>
                </a:lnTo>
                <a:lnTo>
                  <a:pt x="371665" y="2654173"/>
                </a:lnTo>
                <a:lnTo>
                  <a:pt x="379691" y="2664015"/>
                </a:lnTo>
                <a:lnTo>
                  <a:pt x="369849" y="2672041"/>
                </a:lnTo>
                <a:close/>
              </a:path>
              <a:path w="3272154" h="3272154">
                <a:moveTo>
                  <a:pt x="353860" y="2652217"/>
                </a:moveTo>
                <a:lnTo>
                  <a:pt x="348881" y="2645968"/>
                </a:lnTo>
                <a:lnTo>
                  <a:pt x="345948" y="2642171"/>
                </a:lnTo>
                <a:lnTo>
                  <a:pt x="355981" y="2634386"/>
                </a:lnTo>
                <a:lnTo>
                  <a:pt x="358927" y="2638183"/>
                </a:lnTo>
                <a:lnTo>
                  <a:pt x="363791" y="2644305"/>
                </a:lnTo>
                <a:lnTo>
                  <a:pt x="353860" y="2652217"/>
                </a:lnTo>
                <a:close/>
              </a:path>
              <a:path w="3272154" h="3272154">
                <a:moveTo>
                  <a:pt x="338162" y="2632151"/>
                </a:moveTo>
                <a:lnTo>
                  <a:pt x="336829" y="2630436"/>
                </a:lnTo>
                <a:lnTo>
                  <a:pt x="330428" y="2621978"/>
                </a:lnTo>
                <a:lnTo>
                  <a:pt x="340550" y="2614307"/>
                </a:lnTo>
                <a:lnTo>
                  <a:pt x="346915" y="2622715"/>
                </a:lnTo>
                <a:lnTo>
                  <a:pt x="348195" y="2624353"/>
                </a:lnTo>
                <a:lnTo>
                  <a:pt x="338162" y="2632151"/>
                </a:lnTo>
                <a:close/>
              </a:path>
              <a:path w="3272154" h="3272154">
                <a:moveTo>
                  <a:pt x="322745" y="2611767"/>
                </a:moveTo>
                <a:lnTo>
                  <a:pt x="315201" y="2601544"/>
                </a:lnTo>
                <a:lnTo>
                  <a:pt x="325424" y="2594000"/>
                </a:lnTo>
                <a:lnTo>
                  <a:pt x="332968" y="2604223"/>
                </a:lnTo>
                <a:lnTo>
                  <a:pt x="322745" y="2611767"/>
                </a:lnTo>
                <a:close/>
              </a:path>
              <a:path w="3272154" h="3272154">
                <a:moveTo>
                  <a:pt x="307708" y="2591206"/>
                </a:moveTo>
                <a:lnTo>
                  <a:pt x="301790" y="2582976"/>
                </a:lnTo>
                <a:lnTo>
                  <a:pt x="300266" y="2580817"/>
                </a:lnTo>
                <a:lnTo>
                  <a:pt x="310654" y="2573515"/>
                </a:lnTo>
                <a:lnTo>
                  <a:pt x="312186" y="2575687"/>
                </a:lnTo>
                <a:lnTo>
                  <a:pt x="318008" y="2583776"/>
                </a:lnTo>
                <a:lnTo>
                  <a:pt x="307708" y="2591206"/>
                </a:lnTo>
                <a:close/>
              </a:path>
              <a:path w="3272154" h="3272154">
                <a:moveTo>
                  <a:pt x="292963" y="2570429"/>
                </a:moveTo>
                <a:lnTo>
                  <a:pt x="290474" y="2566873"/>
                </a:lnTo>
                <a:lnTo>
                  <a:pt x="285711" y="2559913"/>
                </a:lnTo>
                <a:lnTo>
                  <a:pt x="296189" y="2552738"/>
                </a:lnTo>
                <a:lnTo>
                  <a:pt x="300958" y="2559697"/>
                </a:lnTo>
                <a:lnTo>
                  <a:pt x="303364" y="2563126"/>
                </a:lnTo>
                <a:lnTo>
                  <a:pt x="292963" y="2570429"/>
                </a:lnTo>
                <a:close/>
              </a:path>
              <a:path w="3272154" h="3272154">
                <a:moveTo>
                  <a:pt x="278511" y="2549359"/>
                </a:moveTo>
                <a:lnTo>
                  <a:pt x="271462" y="2538793"/>
                </a:lnTo>
                <a:lnTo>
                  <a:pt x="282028" y="2531744"/>
                </a:lnTo>
                <a:lnTo>
                  <a:pt x="289077" y="2542311"/>
                </a:lnTo>
                <a:lnTo>
                  <a:pt x="278511" y="2549359"/>
                </a:lnTo>
                <a:close/>
              </a:path>
              <a:path w="3272154" h="3272154">
                <a:moveTo>
                  <a:pt x="264452" y="2528112"/>
                </a:moveTo>
                <a:lnTo>
                  <a:pt x="257492" y="2517393"/>
                </a:lnTo>
                <a:lnTo>
                  <a:pt x="268224" y="2510599"/>
                </a:lnTo>
                <a:lnTo>
                  <a:pt x="268386" y="2510853"/>
                </a:lnTo>
                <a:lnTo>
                  <a:pt x="275094" y="2521191"/>
                </a:lnTo>
                <a:lnTo>
                  <a:pt x="264452" y="2528112"/>
                </a:lnTo>
                <a:close/>
              </a:path>
              <a:path w="3272154" h="3272154">
                <a:moveTo>
                  <a:pt x="250698" y="2506662"/>
                </a:moveTo>
                <a:lnTo>
                  <a:pt x="247154" y="2501049"/>
                </a:lnTo>
                <a:lnTo>
                  <a:pt x="243928" y="2495829"/>
                </a:lnTo>
                <a:lnTo>
                  <a:pt x="254749" y="2489161"/>
                </a:lnTo>
                <a:lnTo>
                  <a:pt x="257964" y="2494381"/>
                </a:lnTo>
                <a:lnTo>
                  <a:pt x="261429" y="2499867"/>
                </a:lnTo>
                <a:lnTo>
                  <a:pt x="250698" y="2506662"/>
                </a:lnTo>
                <a:close/>
              </a:path>
              <a:path w="3272154" h="3272154">
                <a:moveTo>
                  <a:pt x="237274" y="2485009"/>
                </a:moveTo>
                <a:lnTo>
                  <a:pt x="230695" y="2474061"/>
                </a:lnTo>
                <a:lnTo>
                  <a:pt x="241592" y="2467533"/>
                </a:lnTo>
                <a:lnTo>
                  <a:pt x="247662" y="2477655"/>
                </a:lnTo>
                <a:lnTo>
                  <a:pt x="248081" y="2478354"/>
                </a:lnTo>
                <a:lnTo>
                  <a:pt x="237274" y="2485009"/>
                </a:lnTo>
                <a:close/>
              </a:path>
              <a:path w="3272154" h="3272154">
                <a:moveTo>
                  <a:pt x="224180" y="2463063"/>
                </a:moveTo>
                <a:lnTo>
                  <a:pt x="217779" y="2452103"/>
                </a:lnTo>
                <a:lnTo>
                  <a:pt x="228752" y="2445702"/>
                </a:lnTo>
                <a:lnTo>
                  <a:pt x="235153" y="2456675"/>
                </a:lnTo>
                <a:lnTo>
                  <a:pt x="224180" y="2463063"/>
                </a:lnTo>
                <a:close/>
              </a:path>
              <a:path w="3272154" h="3272154">
                <a:moveTo>
                  <a:pt x="211455" y="2440990"/>
                </a:moveTo>
                <a:lnTo>
                  <a:pt x="206959" y="2433053"/>
                </a:lnTo>
                <a:lnTo>
                  <a:pt x="205193" y="2429865"/>
                </a:lnTo>
                <a:lnTo>
                  <a:pt x="216319" y="2423731"/>
                </a:lnTo>
                <a:lnTo>
                  <a:pt x="218089" y="2426931"/>
                </a:lnTo>
                <a:lnTo>
                  <a:pt x="222504" y="2434729"/>
                </a:lnTo>
                <a:lnTo>
                  <a:pt x="211455" y="2440990"/>
                </a:lnTo>
                <a:close/>
              </a:path>
              <a:path w="3272154" h="3272154">
                <a:moveTo>
                  <a:pt x="199059" y="2418740"/>
                </a:moveTo>
                <a:lnTo>
                  <a:pt x="197408" y="2415730"/>
                </a:lnTo>
                <a:lnTo>
                  <a:pt x="193001" y="2407488"/>
                </a:lnTo>
                <a:lnTo>
                  <a:pt x="204190" y="2401493"/>
                </a:lnTo>
                <a:lnTo>
                  <a:pt x="208576" y="2409672"/>
                </a:lnTo>
                <a:lnTo>
                  <a:pt x="210185" y="2412606"/>
                </a:lnTo>
                <a:lnTo>
                  <a:pt x="199059" y="2418740"/>
                </a:lnTo>
                <a:close/>
              </a:path>
              <a:path w="3272154" h="3272154">
                <a:moveTo>
                  <a:pt x="186994" y="2396210"/>
                </a:moveTo>
                <a:lnTo>
                  <a:pt x="181140" y="2384945"/>
                </a:lnTo>
                <a:lnTo>
                  <a:pt x="192405" y="2379091"/>
                </a:lnTo>
                <a:lnTo>
                  <a:pt x="198259" y="2390355"/>
                </a:lnTo>
                <a:lnTo>
                  <a:pt x="186994" y="2396210"/>
                </a:lnTo>
                <a:close/>
              </a:path>
              <a:path w="3272154" h="3272154">
                <a:moveTo>
                  <a:pt x="175323" y="2373566"/>
                </a:moveTo>
                <a:lnTo>
                  <a:pt x="170002" y="2363012"/>
                </a:lnTo>
                <a:lnTo>
                  <a:pt x="169583" y="2362149"/>
                </a:lnTo>
                <a:lnTo>
                  <a:pt x="180987" y="2356573"/>
                </a:lnTo>
                <a:lnTo>
                  <a:pt x="186664" y="2367838"/>
                </a:lnTo>
                <a:lnTo>
                  <a:pt x="175323" y="2373566"/>
                </a:lnTo>
                <a:close/>
              </a:path>
              <a:path w="3272154" h="3272154">
                <a:moveTo>
                  <a:pt x="163995" y="2350744"/>
                </a:moveTo>
                <a:lnTo>
                  <a:pt x="161265" y="2345169"/>
                </a:lnTo>
                <a:lnTo>
                  <a:pt x="158457" y="2339238"/>
                </a:lnTo>
                <a:lnTo>
                  <a:pt x="169926" y="2333790"/>
                </a:lnTo>
                <a:lnTo>
                  <a:pt x="172727" y="2339682"/>
                </a:lnTo>
                <a:lnTo>
                  <a:pt x="175412" y="2345169"/>
                </a:lnTo>
                <a:lnTo>
                  <a:pt x="163995" y="2350744"/>
                </a:lnTo>
                <a:close/>
              </a:path>
              <a:path w="3272154" h="3272154">
                <a:moveTo>
                  <a:pt x="153009" y="2327757"/>
                </a:moveTo>
                <a:lnTo>
                  <a:pt x="147675" y="2316149"/>
                </a:lnTo>
                <a:lnTo>
                  <a:pt x="159207" y="2310853"/>
                </a:lnTo>
                <a:lnTo>
                  <a:pt x="164277" y="2321877"/>
                </a:lnTo>
                <a:lnTo>
                  <a:pt x="164490" y="2322322"/>
                </a:lnTo>
                <a:lnTo>
                  <a:pt x="153009" y="2327757"/>
                </a:lnTo>
                <a:close/>
              </a:path>
              <a:path w="3272154" h="3272154">
                <a:moveTo>
                  <a:pt x="142392" y="2304516"/>
                </a:moveTo>
                <a:lnTo>
                  <a:pt x="137236" y="2292908"/>
                </a:lnTo>
                <a:lnTo>
                  <a:pt x="148831" y="2287752"/>
                </a:lnTo>
                <a:lnTo>
                  <a:pt x="154000" y="2299360"/>
                </a:lnTo>
                <a:lnTo>
                  <a:pt x="142392" y="2304516"/>
                </a:lnTo>
                <a:close/>
              </a:path>
              <a:path w="3272154" h="3272154">
                <a:moveTo>
                  <a:pt x="132156" y="2281186"/>
                </a:moveTo>
                <a:lnTo>
                  <a:pt x="128524" y="2272728"/>
                </a:lnTo>
                <a:lnTo>
                  <a:pt x="127152" y="2269426"/>
                </a:lnTo>
                <a:lnTo>
                  <a:pt x="138874" y="2264549"/>
                </a:lnTo>
                <a:lnTo>
                  <a:pt x="140253" y="2267851"/>
                </a:lnTo>
                <a:lnTo>
                  <a:pt x="143827" y="2276170"/>
                </a:lnTo>
                <a:lnTo>
                  <a:pt x="132156" y="2281186"/>
                </a:lnTo>
                <a:close/>
              </a:path>
              <a:path w="3272154" h="3272154">
                <a:moveTo>
                  <a:pt x="122275" y="2257704"/>
                </a:moveTo>
                <a:lnTo>
                  <a:pt x="120865" y="2254313"/>
                </a:lnTo>
                <a:lnTo>
                  <a:pt x="117475" y="2245855"/>
                </a:lnTo>
                <a:lnTo>
                  <a:pt x="129260" y="2241130"/>
                </a:lnTo>
                <a:lnTo>
                  <a:pt x="132657" y="2249589"/>
                </a:lnTo>
                <a:lnTo>
                  <a:pt x="133997" y="2252827"/>
                </a:lnTo>
                <a:lnTo>
                  <a:pt x="122275" y="2257704"/>
                </a:lnTo>
                <a:close/>
              </a:path>
              <a:path w="3272154" h="3272154">
                <a:moveTo>
                  <a:pt x="112737" y="2233993"/>
                </a:moveTo>
                <a:lnTo>
                  <a:pt x="108153" y="2222144"/>
                </a:lnTo>
                <a:lnTo>
                  <a:pt x="119989" y="2217559"/>
                </a:lnTo>
                <a:lnTo>
                  <a:pt x="124574" y="2229408"/>
                </a:lnTo>
                <a:lnTo>
                  <a:pt x="112737" y="2233993"/>
                </a:lnTo>
                <a:close/>
              </a:path>
              <a:path w="3272154" h="3272154">
                <a:moveTo>
                  <a:pt x="103619" y="2210206"/>
                </a:moveTo>
                <a:lnTo>
                  <a:pt x="99161" y="2198230"/>
                </a:lnTo>
                <a:lnTo>
                  <a:pt x="111112" y="2193937"/>
                </a:lnTo>
                <a:lnTo>
                  <a:pt x="115519" y="2205761"/>
                </a:lnTo>
                <a:lnTo>
                  <a:pt x="103619" y="2210206"/>
                </a:lnTo>
                <a:close/>
              </a:path>
              <a:path w="3272154" h="3272154">
                <a:moveTo>
                  <a:pt x="94868" y="2186279"/>
                </a:moveTo>
                <a:lnTo>
                  <a:pt x="92456" y="2179586"/>
                </a:lnTo>
                <a:lnTo>
                  <a:pt x="90614" y="2174227"/>
                </a:lnTo>
                <a:lnTo>
                  <a:pt x="102616" y="2170087"/>
                </a:lnTo>
                <a:lnTo>
                  <a:pt x="104443" y="2175357"/>
                </a:lnTo>
                <a:lnTo>
                  <a:pt x="106819" y="2181987"/>
                </a:lnTo>
                <a:lnTo>
                  <a:pt x="94868" y="2186279"/>
                </a:lnTo>
                <a:close/>
              </a:path>
              <a:path w="3272154" h="3272154">
                <a:moveTo>
                  <a:pt x="86461" y="2162225"/>
                </a:moveTo>
                <a:lnTo>
                  <a:pt x="82423" y="2150097"/>
                </a:lnTo>
                <a:lnTo>
                  <a:pt x="94475" y="2146109"/>
                </a:lnTo>
                <a:lnTo>
                  <a:pt x="97942" y="2156561"/>
                </a:lnTo>
                <a:lnTo>
                  <a:pt x="98475" y="2158072"/>
                </a:lnTo>
                <a:lnTo>
                  <a:pt x="86461" y="2162225"/>
                </a:lnTo>
                <a:close/>
              </a:path>
              <a:path w="3272154" h="3272154">
                <a:moveTo>
                  <a:pt x="78447" y="2137956"/>
                </a:moveTo>
                <a:lnTo>
                  <a:pt x="74599" y="2125853"/>
                </a:lnTo>
                <a:lnTo>
                  <a:pt x="86702" y="2122004"/>
                </a:lnTo>
                <a:lnTo>
                  <a:pt x="90551" y="2134107"/>
                </a:lnTo>
                <a:lnTo>
                  <a:pt x="78447" y="2137956"/>
                </a:lnTo>
                <a:close/>
              </a:path>
              <a:path w="3272154" h="3272154">
                <a:moveTo>
                  <a:pt x="70840" y="2113635"/>
                </a:moveTo>
                <a:lnTo>
                  <a:pt x="67652" y="2103145"/>
                </a:lnTo>
                <a:lnTo>
                  <a:pt x="67144" y="2101405"/>
                </a:lnTo>
                <a:lnTo>
                  <a:pt x="79336" y="2097862"/>
                </a:lnTo>
                <a:lnTo>
                  <a:pt x="79822" y="2099525"/>
                </a:lnTo>
                <a:lnTo>
                  <a:pt x="82994" y="2109939"/>
                </a:lnTo>
                <a:lnTo>
                  <a:pt x="70840" y="2113635"/>
                </a:lnTo>
                <a:close/>
              </a:path>
              <a:path w="3272154" h="3272154">
                <a:moveTo>
                  <a:pt x="63601" y="2089213"/>
                </a:moveTo>
                <a:lnTo>
                  <a:pt x="62026" y="2083790"/>
                </a:lnTo>
                <a:lnTo>
                  <a:pt x="60109" y="2076919"/>
                </a:lnTo>
                <a:lnTo>
                  <a:pt x="72351" y="2073528"/>
                </a:lnTo>
                <a:lnTo>
                  <a:pt x="74235" y="2080323"/>
                </a:lnTo>
                <a:lnTo>
                  <a:pt x="75793" y="2085670"/>
                </a:lnTo>
                <a:lnTo>
                  <a:pt x="63601" y="2089213"/>
                </a:lnTo>
                <a:close/>
              </a:path>
              <a:path w="3272154" h="3272154">
                <a:moveTo>
                  <a:pt x="56718" y="2064677"/>
                </a:moveTo>
                <a:lnTo>
                  <a:pt x="53454" y="2052319"/>
                </a:lnTo>
                <a:lnTo>
                  <a:pt x="65735" y="2049081"/>
                </a:lnTo>
                <a:lnTo>
                  <a:pt x="68961" y="2061286"/>
                </a:lnTo>
                <a:lnTo>
                  <a:pt x="56718" y="2064677"/>
                </a:lnTo>
                <a:close/>
              </a:path>
              <a:path w="3272154" h="3272154">
                <a:moveTo>
                  <a:pt x="50253" y="2039950"/>
                </a:moveTo>
                <a:lnTo>
                  <a:pt x="47167" y="2027631"/>
                </a:lnTo>
                <a:lnTo>
                  <a:pt x="59486" y="2024545"/>
                </a:lnTo>
                <a:lnTo>
                  <a:pt x="62572" y="2036864"/>
                </a:lnTo>
                <a:lnTo>
                  <a:pt x="50253" y="2039950"/>
                </a:lnTo>
                <a:close/>
              </a:path>
              <a:path w="3272154" h="3272154">
                <a:moveTo>
                  <a:pt x="44183" y="2015210"/>
                </a:moveTo>
                <a:lnTo>
                  <a:pt x="41846" y="2005380"/>
                </a:lnTo>
                <a:lnTo>
                  <a:pt x="41262" y="2002764"/>
                </a:lnTo>
                <a:lnTo>
                  <a:pt x="53657" y="1999983"/>
                </a:lnTo>
                <a:lnTo>
                  <a:pt x="54286" y="2002764"/>
                </a:lnTo>
                <a:lnTo>
                  <a:pt x="56540" y="2012276"/>
                </a:lnTo>
                <a:lnTo>
                  <a:pt x="44183" y="2015210"/>
                </a:lnTo>
                <a:close/>
              </a:path>
              <a:path w="3272154" h="3272154">
                <a:moveTo>
                  <a:pt x="38481" y="1990369"/>
                </a:moveTo>
                <a:lnTo>
                  <a:pt x="37401" y="1985543"/>
                </a:lnTo>
                <a:lnTo>
                  <a:pt x="35788" y="1977885"/>
                </a:lnTo>
                <a:lnTo>
                  <a:pt x="48209" y="1975256"/>
                </a:lnTo>
                <a:lnTo>
                  <a:pt x="49818" y="1982851"/>
                </a:lnTo>
                <a:lnTo>
                  <a:pt x="50876" y="1987600"/>
                </a:lnTo>
                <a:lnTo>
                  <a:pt x="38481" y="1990369"/>
                </a:lnTo>
                <a:close/>
              </a:path>
              <a:path w="3272154" h="3272154">
                <a:moveTo>
                  <a:pt x="33147" y="1965375"/>
                </a:moveTo>
                <a:lnTo>
                  <a:pt x="30683" y="1952917"/>
                </a:lnTo>
                <a:lnTo>
                  <a:pt x="43141" y="1950453"/>
                </a:lnTo>
                <a:lnTo>
                  <a:pt x="45605" y="1962912"/>
                </a:lnTo>
                <a:lnTo>
                  <a:pt x="33147" y="1965375"/>
                </a:lnTo>
                <a:close/>
              </a:path>
              <a:path w="3272154" h="3272154">
                <a:moveTo>
                  <a:pt x="28270" y="1940369"/>
                </a:moveTo>
                <a:lnTo>
                  <a:pt x="25946" y="1927885"/>
                </a:lnTo>
                <a:lnTo>
                  <a:pt x="38442" y="1925574"/>
                </a:lnTo>
                <a:lnTo>
                  <a:pt x="40754" y="1938058"/>
                </a:lnTo>
                <a:lnTo>
                  <a:pt x="28270" y="1940369"/>
                </a:lnTo>
                <a:close/>
              </a:path>
              <a:path w="3272154" h="3272154">
                <a:moveTo>
                  <a:pt x="23749" y="1915299"/>
                </a:moveTo>
                <a:lnTo>
                  <a:pt x="22034" y="1905330"/>
                </a:lnTo>
                <a:lnTo>
                  <a:pt x="21615" y="1902701"/>
                </a:lnTo>
                <a:lnTo>
                  <a:pt x="34162" y="1900694"/>
                </a:lnTo>
                <a:lnTo>
                  <a:pt x="34582" y="1903323"/>
                </a:lnTo>
                <a:lnTo>
                  <a:pt x="36271" y="1913140"/>
                </a:lnTo>
                <a:lnTo>
                  <a:pt x="23749" y="1915299"/>
                </a:lnTo>
                <a:close/>
              </a:path>
              <a:path w="3272154" h="3272154">
                <a:moveTo>
                  <a:pt x="19621" y="1890153"/>
                </a:moveTo>
                <a:lnTo>
                  <a:pt x="18808" y="1885061"/>
                </a:lnTo>
                <a:lnTo>
                  <a:pt x="17703" y="1877517"/>
                </a:lnTo>
                <a:lnTo>
                  <a:pt x="30276" y="1875675"/>
                </a:lnTo>
                <a:lnTo>
                  <a:pt x="31370" y="1883143"/>
                </a:lnTo>
                <a:lnTo>
                  <a:pt x="32169" y="1888159"/>
                </a:lnTo>
                <a:lnTo>
                  <a:pt x="19621" y="1890153"/>
                </a:lnTo>
                <a:close/>
              </a:path>
              <a:path w="3272154" h="3272154">
                <a:moveTo>
                  <a:pt x="15875" y="1864956"/>
                </a:moveTo>
                <a:lnTo>
                  <a:pt x="14173" y="1852282"/>
                </a:lnTo>
                <a:lnTo>
                  <a:pt x="26758" y="1850605"/>
                </a:lnTo>
                <a:lnTo>
                  <a:pt x="28435" y="1863115"/>
                </a:lnTo>
                <a:lnTo>
                  <a:pt x="15875" y="1864956"/>
                </a:lnTo>
                <a:close/>
              </a:path>
              <a:path w="3272154" h="3272154">
                <a:moveTo>
                  <a:pt x="12547" y="1839607"/>
                </a:moveTo>
                <a:lnTo>
                  <a:pt x="11023" y="1826996"/>
                </a:lnTo>
                <a:lnTo>
                  <a:pt x="23634" y="1825485"/>
                </a:lnTo>
                <a:lnTo>
                  <a:pt x="25146" y="1838083"/>
                </a:lnTo>
                <a:lnTo>
                  <a:pt x="12547" y="1839607"/>
                </a:lnTo>
                <a:close/>
              </a:path>
              <a:path w="3272154" h="3272154">
                <a:moveTo>
                  <a:pt x="9613" y="1814296"/>
                </a:moveTo>
                <a:lnTo>
                  <a:pt x="8407" y="1803184"/>
                </a:lnTo>
                <a:lnTo>
                  <a:pt x="8255" y="1801596"/>
                </a:lnTo>
                <a:lnTo>
                  <a:pt x="20904" y="1800390"/>
                </a:lnTo>
                <a:lnTo>
                  <a:pt x="21052" y="1801977"/>
                </a:lnTo>
                <a:lnTo>
                  <a:pt x="22237" y="1812937"/>
                </a:lnTo>
                <a:lnTo>
                  <a:pt x="9613" y="1814296"/>
                </a:lnTo>
                <a:close/>
              </a:path>
              <a:path w="3272154" h="3272154">
                <a:moveTo>
                  <a:pt x="7061" y="1788947"/>
                </a:moveTo>
                <a:lnTo>
                  <a:pt x="6438" y="1782521"/>
                </a:lnTo>
                <a:lnTo>
                  <a:pt x="5918" y="1776222"/>
                </a:lnTo>
                <a:lnTo>
                  <a:pt x="18580" y="1775180"/>
                </a:lnTo>
                <a:lnTo>
                  <a:pt x="19094" y="1781403"/>
                </a:lnTo>
                <a:lnTo>
                  <a:pt x="19697" y="1787740"/>
                </a:lnTo>
                <a:lnTo>
                  <a:pt x="7061" y="1788947"/>
                </a:lnTo>
                <a:close/>
              </a:path>
              <a:path w="3272154" h="3272154">
                <a:moveTo>
                  <a:pt x="4876" y="1763560"/>
                </a:moveTo>
                <a:lnTo>
                  <a:pt x="4665" y="1760829"/>
                </a:lnTo>
                <a:lnTo>
                  <a:pt x="3975" y="1750809"/>
                </a:lnTo>
                <a:lnTo>
                  <a:pt x="16637" y="1749932"/>
                </a:lnTo>
                <a:lnTo>
                  <a:pt x="17538" y="1762518"/>
                </a:lnTo>
                <a:lnTo>
                  <a:pt x="4876" y="1763560"/>
                </a:lnTo>
                <a:close/>
              </a:path>
              <a:path w="3272154" h="3272154">
                <a:moveTo>
                  <a:pt x="17405" y="1760905"/>
                </a:moveTo>
                <a:close/>
              </a:path>
              <a:path w="3272154" h="3272154">
                <a:moveTo>
                  <a:pt x="3124" y="1738058"/>
                </a:moveTo>
                <a:lnTo>
                  <a:pt x="2400" y="1725383"/>
                </a:lnTo>
                <a:lnTo>
                  <a:pt x="15074" y="1724660"/>
                </a:lnTo>
                <a:lnTo>
                  <a:pt x="15798" y="1737334"/>
                </a:lnTo>
                <a:lnTo>
                  <a:pt x="3124" y="1738058"/>
                </a:lnTo>
                <a:close/>
              </a:path>
              <a:path w="3272154" h="3272154">
                <a:moveTo>
                  <a:pt x="1765" y="1712620"/>
                </a:moveTo>
                <a:lnTo>
                  <a:pt x="1193" y="1699933"/>
                </a:lnTo>
                <a:lnTo>
                  <a:pt x="13881" y="1699374"/>
                </a:lnTo>
                <a:lnTo>
                  <a:pt x="14452" y="1712061"/>
                </a:lnTo>
                <a:lnTo>
                  <a:pt x="1765" y="1712620"/>
                </a:lnTo>
                <a:close/>
              </a:path>
              <a:path w="3272154" h="3272154">
                <a:moveTo>
                  <a:pt x="787" y="1687156"/>
                </a:moveTo>
                <a:lnTo>
                  <a:pt x="508" y="1678228"/>
                </a:lnTo>
                <a:lnTo>
                  <a:pt x="431" y="1674380"/>
                </a:lnTo>
                <a:lnTo>
                  <a:pt x="13131" y="1674139"/>
                </a:lnTo>
                <a:lnTo>
                  <a:pt x="13208" y="1678228"/>
                </a:lnTo>
                <a:lnTo>
                  <a:pt x="13474" y="1686750"/>
                </a:lnTo>
                <a:lnTo>
                  <a:pt x="787" y="168715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91816" y="2084781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788920" h="2788920">
                <a:moveTo>
                  <a:pt x="88" y="1412354"/>
                </a:moveTo>
                <a:lnTo>
                  <a:pt x="0" y="1399654"/>
                </a:lnTo>
                <a:lnTo>
                  <a:pt x="12700" y="1399578"/>
                </a:lnTo>
                <a:lnTo>
                  <a:pt x="12788" y="1412189"/>
                </a:lnTo>
                <a:lnTo>
                  <a:pt x="5950" y="1412319"/>
                </a:lnTo>
                <a:lnTo>
                  <a:pt x="88" y="1412354"/>
                </a:lnTo>
                <a:close/>
              </a:path>
              <a:path w="2788920" h="2788920">
                <a:moveTo>
                  <a:pt x="279" y="1422793"/>
                </a:moveTo>
                <a:lnTo>
                  <a:pt x="88" y="1412430"/>
                </a:lnTo>
                <a:lnTo>
                  <a:pt x="5950" y="1412319"/>
                </a:lnTo>
                <a:lnTo>
                  <a:pt x="12788" y="1412278"/>
                </a:lnTo>
                <a:lnTo>
                  <a:pt x="12979" y="1422552"/>
                </a:lnTo>
                <a:lnTo>
                  <a:pt x="279" y="1422793"/>
                </a:lnTo>
                <a:close/>
              </a:path>
              <a:path w="2788920" h="2788920">
                <a:moveTo>
                  <a:pt x="5950" y="1412319"/>
                </a:moveTo>
                <a:lnTo>
                  <a:pt x="12788" y="1412189"/>
                </a:lnTo>
                <a:lnTo>
                  <a:pt x="5950" y="1412319"/>
                </a:lnTo>
                <a:close/>
              </a:path>
              <a:path w="2788920" h="2788920">
                <a:moveTo>
                  <a:pt x="12712" y="1386954"/>
                </a:moveTo>
                <a:lnTo>
                  <a:pt x="12" y="1386878"/>
                </a:lnTo>
                <a:lnTo>
                  <a:pt x="126" y="1374089"/>
                </a:lnTo>
                <a:lnTo>
                  <a:pt x="12826" y="1374330"/>
                </a:lnTo>
                <a:lnTo>
                  <a:pt x="12712" y="1386954"/>
                </a:lnTo>
                <a:close/>
              </a:path>
              <a:path w="2788920" h="2788920">
                <a:moveTo>
                  <a:pt x="13068" y="1361643"/>
                </a:moveTo>
                <a:lnTo>
                  <a:pt x="368" y="1361401"/>
                </a:lnTo>
                <a:lnTo>
                  <a:pt x="431" y="1358341"/>
                </a:lnTo>
                <a:lnTo>
                  <a:pt x="736" y="1348625"/>
                </a:lnTo>
                <a:lnTo>
                  <a:pt x="13423" y="1349019"/>
                </a:lnTo>
                <a:lnTo>
                  <a:pt x="13131" y="1358341"/>
                </a:lnTo>
                <a:lnTo>
                  <a:pt x="13068" y="1361643"/>
                </a:lnTo>
                <a:close/>
              </a:path>
              <a:path w="2788920" h="2788920">
                <a:moveTo>
                  <a:pt x="13881" y="1336408"/>
                </a:moveTo>
                <a:lnTo>
                  <a:pt x="1193" y="1335849"/>
                </a:lnTo>
                <a:lnTo>
                  <a:pt x="1765" y="1323162"/>
                </a:lnTo>
                <a:lnTo>
                  <a:pt x="14452" y="1323721"/>
                </a:lnTo>
                <a:lnTo>
                  <a:pt x="13881" y="1336408"/>
                </a:lnTo>
                <a:close/>
              </a:path>
              <a:path w="2788920" h="2788920">
                <a:moveTo>
                  <a:pt x="15163" y="1311122"/>
                </a:moveTo>
                <a:lnTo>
                  <a:pt x="2476" y="1310398"/>
                </a:lnTo>
                <a:lnTo>
                  <a:pt x="2806" y="1304785"/>
                </a:lnTo>
                <a:lnTo>
                  <a:pt x="3301" y="1297647"/>
                </a:lnTo>
                <a:lnTo>
                  <a:pt x="15963" y="1298536"/>
                </a:lnTo>
                <a:lnTo>
                  <a:pt x="15476" y="1305674"/>
                </a:lnTo>
                <a:lnTo>
                  <a:pt x="15163" y="1311122"/>
                </a:lnTo>
                <a:close/>
              </a:path>
              <a:path w="2788920" h="2788920">
                <a:moveTo>
                  <a:pt x="15476" y="1305674"/>
                </a:moveTo>
                <a:close/>
              </a:path>
              <a:path w="2788920" h="2788920">
                <a:moveTo>
                  <a:pt x="16878" y="1285951"/>
                </a:moveTo>
                <a:lnTo>
                  <a:pt x="4216" y="1284897"/>
                </a:lnTo>
                <a:lnTo>
                  <a:pt x="5257" y="1272247"/>
                </a:lnTo>
                <a:lnTo>
                  <a:pt x="17919" y="1273289"/>
                </a:lnTo>
                <a:lnTo>
                  <a:pt x="16878" y="1285951"/>
                </a:lnTo>
                <a:close/>
              </a:path>
              <a:path w="2788920" h="2788920">
                <a:moveTo>
                  <a:pt x="19075" y="1260716"/>
                </a:moveTo>
                <a:lnTo>
                  <a:pt x="6438" y="1259522"/>
                </a:lnTo>
                <a:lnTo>
                  <a:pt x="7175" y="1251775"/>
                </a:lnTo>
                <a:lnTo>
                  <a:pt x="7708" y="1246797"/>
                </a:lnTo>
                <a:lnTo>
                  <a:pt x="20332" y="1248168"/>
                </a:lnTo>
                <a:lnTo>
                  <a:pt x="19804" y="1253134"/>
                </a:lnTo>
                <a:lnTo>
                  <a:pt x="19075" y="1260716"/>
                </a:lnTo>
                <a:close/>
              </a:path>
              <a:path w="2788920" h="2788920">
                <a:moveTo>
                  <a:pt x="19804" y="1253134"/>
                </a:moveTo>
                <a:close/>
              </a:path>
              <a:path w="2788920" h="2788920">
                <a:moveTo>
                  <a:pt x="21691" y="1235621"/>
                </a:moveTo>
                <a:lnTo>
                  <a:pt x="9080" y="1234097"/>
                </a:lnTo>
                <a:lnTo>
                  <a:pt x="10604" y="1221486"/>
                </a:lnTo>
                <a:lnTo>
                  <a:pt x="23215" y="1223010"/>
                </a:lnTo>
                <a:lnTo>
                  <a:pt x="21691" y="1235621"/>
                </a:lnTo>
                <a:close/>
              </a:path>
              <a:path w="2788920" h="2788920">
                <a:moveTo>
                  <a:pt x="24828" y="1210487"/>
                </a:moveTo>
                <a:lnTo>
                  <a:pt x="12242" y="1208811"/>
                </a:lnTo>
                <a:lnTo>
                  <a:pt x="13500" y="1199337"/>
                </a:lnTo>
                <a:lnTo>
                  <a:pt x="13969" y="1196149"/>
                </a:lnTo>
                <a:lnTo>
                  <a:pt x="26530" y="1197990"/>
                </a:lnTo>
                <a:lnTo>
                  <a:pt x="26073" y="1201178"/>
                </a:lnTo>
                <a:lnTo>
                  <a:pt x="24828" y="1210487"/>
                </a:lnTo>
                <a:close/>
              </a:path>
              <a:path w="2788920" h="2788920">
                <a:moveTo>
                  <a:pt x="26085" y="1201095"/>
                </a:moveTo>
                <a:close/>
              </a:path>
              <a:path w="2788920" h="2788920">
                <a:moveTo>
                  <a:pt x="26073" y="1201178"/>
                </a:moveTo>
                <a:close/>
              </a:path>
              <a:path w="2788920" h="2788920">
                <a:moveTo>
                  <a:pt x="28371" y="1185417"/>
                </a:moveTo>
                <a:lnTo>
                  <a:pt x="15811" y="1183589"/>
                </a:lnTo>
                <a:lnTo>
                  <a:pt x="16040" y="1181989"/>
                </a:lnTo>
                <a:lnTo>
                  <a:pt x="17805" y="1170965"/>
                </a:lnTo>
                <a:lnTo>
                  <a:pt x="30340" y="1172959"/>
                </a:lnTo>
                <a:lnTo>
                  <a:pt x="28371" y="1185417"/>
                </a:lnTo>
                <a:close/>
              </a:path>
              <a:path w="2788920" h="2788920">
                <a:moveTo>
                  <a:pt x="28588" y="1183982"/>
                </a:moveTo>
                <a:close/>
              </a:path>
              <a:path w="2788920" h="2788920">
                <a:moveTo>
                  <a:pt x="32410" y="1160513"/>
                </a:moveTo>
                <a:lnTo>
                  <a:pt x="19888" y="1158354"/>
                </a:lnTo>
                <a:lnTo>
                  <a:pt x="21755" y="1147508"/>
                </a:lnTo>
                <a:lnTo>
                  <a:pt x="22085" y="1145768"/>
                </a:lnTo>
                <a:lnTo>
                  <a:pt x="34569" y="1148080"/>
                </a:lnTo>
                <a:lnTo>
                  <a:pt x="34251" y="1149819"/>
                </a:lnTo>
                <a:lnTo>
                  <a:pt x="32410" y="1160513"/>
                </a:lnTo>
                <a:close/>
              </a:path>
              <a:path w="2788920" h="2788920">
                <a:moveTo>
                  <a:pt x="34251" y="1149819"/>
                </a:moveTo>
                <a:close/>
              </a:path>
              <a:path w="2788920" h="2788920">
                <a:moveTo>
                  <a:pt x="36880" y="1135583"/>
                </a:moveTo>
                <a:lnTo>
                  <a:pt x="24396" y="1133271"/>
                </a:lnTo>
                <a:lnTo>
                  <a:pt x="24930" y="1130376"/>
                </a:lnTo>
                <a:lnTo>
                  <a:pt x="26835" y="1120736"/>
                </a:lnTo>
                <a:lnTo>
                  <a:pt x="39293" y="1123200"/>
                </a:lnTo>
                <a:lnTo>
                  <a:pt x="37309" y="1133271"/>
                </a:lnTo>
                <a:lnTo>
                  <a:pt x="36880" y="1135583"/>
                </a:lnTo>
                <a:close/>
              </a:path>
              <a:path w="2788920" h="2788920">
                <a:moveTo>
                  <a:pt x="37388" y="1132852"/>
                </a:moveTo>
                <a:close/>
              </a:path>
              <a:path w="2788920" h="2788920">
                <a:moveTo>
                  <a:pt x="41808" y="1110830"/>
                </a:moveTo>
                <a:lnTo>
                  <a:pt x="29387" y="1108214"/>
                </a:lnTo>
                <a:lnTo>
                  <a:pt x="31889" y="1096340"/>
                </a:lnTo>
                <a:lnTo>
                  <a:pt x="32042" y="1095705"/>
                </a:lnTo>
                <a:lnTo>
                  <a:pt x="44424" y="1098486"/>
                </a:lnTo>
                <a:lnTo>
                  <a:pt x="41808" y="1110830"/>
                </a:lnTo>
                <a:close/>
              </a:path>
              <a:path w="2788920" h="2788920">
                <a:moveTo>
                  <a:pt x="44284" y="1099121"/>
                </a:moveTo>
                <a:close/>
              </a:path>
              <a:path w="2788920" h="2788920">
                <a:moveTo>
                  <a:pt x="47205" y="1086091"/>
                </a:moveTo>
                <a:lnTo>
                  <a:pt x="34810" y="1083309"/>
                </a:lnTo>
                <a:lnTo>
                  <a:pt x="35687" y="1079436"/>
                </a:lnTo>
                <a:lnTo>
                  <a:pt x="37718" y="1070876"/>
                </a:lnTo>
                <a:lnTo>
                  <a:pt x="50076" y="1073810"/>
                </a:lnTo>
                <a:lnTo>
                  <a:pt x="48039" y="1082370"/>
                </a:lnTo>
                <a:lnTo>
                  <a:pt x="47205" y="1086091"/>
                </a:lnTo>
                <a:close/>
              </a:path>
              <a:path w="2788920" h="2788920">
                <a:moveTo>
                  <a:pt x="48044" y="1082370"/>
                </a:moveTo>
                <a:close/>
              </a:path>
              <a:path w="2788920" h="2788920">
                <a:moveTo>
                  <a:pt x="53047" y="1061542"/>
                </a:moveTo>
                <a:lnTo>
                  <a:pt x="40728" y="1058456"/>
                </a:lnTo>
                <a:lnTo>
                  <a:pt x="43814" y="1046137"/>
                </a:lnTo>
                <a:lnTo>
                  <a:pt x="56133" y="1049223"/>
                </a:lnTo>
                <a:lnTo>
                  <a:pt x="53047" y="1061542"/>
                </a:lnTo>
                <a:close/>
              </a:path>
              <a:path w="2788920" h="2788920">
                <a:moveTo>
                  <a:pt x="59347" y="1037018"/>
                </a:moveTo>
                <a:lnTo>
                  <a:pt x="47066" y="1033780"/>
                </a:lnTo>
                <a:lnTo>
                  <a:pt x="48285" y="1029195"/>
                </a:lnTo>
                <a:lnTo>
                  <a:pt x="50431" y="1021448"/>
                </a:lnTo>
                <a:lnTo>
                  <a:pt x="62661" y="1024839"/>
                </a:lnTo>
                <a:lnTo>
                  <a:pt x="60520" y="1032586"/>
                </a:lnTo>
                <a:lnTo>
                  <a:pt x="59347" y="1037018"/>
                </a:lnTo>
                <a:close/>
              </a:path>
              <a:path w="2788920" h="2788920">
                <a:moveTo>
                  <a:pt x="60520" y="1032586"/>
                </a:moveTo>
                <a:close/>
              </a:path>
              <a:path w="2788920" h="2788920">
                <a:moveTo>
                  <a:pt x="66078" y="1012685"/>
                </a:moveTo>
                <a:lnTo>
                  <a:pt x="53886" y="1009142"/>
                </a:lnTo>
                <a:lnTo>
                  <a:pt x="57429" y="996950"/>
                </a:lnTo>
                <a:lnTo>
                  <a:pt x="69634" y="1000493"/>
                </a:lnTo>
                <a:lnTo>
                  <a:pt x="66078" y="1012685"/>
                </a:lnTo>
                <a:close/>
              </a:path>
              <a:path w="2788920" h="2788920">
                <a:moveTo>
                  <a:pt x="73291" y="988415"/>
                </a:moveTo>
                <a:lnTo>
                  <a:pt x="61137" y="984719"/>
                </a:lnTo>
                <a:lnTo>
                  <a:pt x="62674" y="979690"/>
                </a:lnTo>
                <a:lnTo>
                  <a:pt x="64947" y="972527"/>
                </a:lnTo>
                <a:lnTo>
                  <a:pt x="77050" y="976363"/>
                </a:lnTo>
                <a:lnTo>
                  <a:pt x="74779" y="983538"/>
                </a:lnTo>
                <a:lnTo>
                  <a:pt x="73291" y="988415"/>
                </a:lnTo>
                <a:close/>
              </a:path>
              <a:path w="2788920" h="2788920">
                <a:moveTo>
                  <a:pt x="74779" y="983538"/>
                </a:moveTo>
                <a:close/>
              </a:path>
              <a:path w="2788920" h="2788920">
                <a:moveTo>
                  <a:pt x="80911" y="964349"/>
                </a:moveTo>
                <a:lnTo>
                  <a:pt x="68859" y="960361"/>
                </a:lnTo>
                <a:lnTo>
                  <a:pt x="72859" y="948296"/>
                </a:lnTo>
                <a:lnTo>
                  <a:pt x="84912" y="952296"/>
                </a:lnTo>
                <a:lnTo>
                  <a:pt x="80911" y="964349"/>
                </a:lnTo>
                <a:close/>
              </a:path>
              <a:path w="2788920" h="2788920">
                <a:moveTo>
                  <a:pt x="89014" y="940358"/>
                </a:moveTo>
                <a:lnTo>
                  <a:pt x="77012" y="936218"/>
                </a:lnTo>
                <a:lnTo>
                  <a:pt x="78828" y="930960"/>
                </a:lnTo>
                <a:lnTo>
                  <a:pt x="81267" y="924166"/>
                </a:lnTo>
                <a:lnTo>
                  <a:pt x="93218" y="928458"/>
                </a:lnTo>
                <a:lnTo>
                  <a:pt x="90778" y="935253"/>
                </a:lnTo>
                <a:lnTo>
                  <a:pt x="89014" y="940358"/>
                </a:lnTo>
                <a:close/>
              </a:path>
              <a:path w="2788920" h="2788920">
                <a:moveTo>
                  <a:pt x="90779" y="935253"/>
                </a:moveTo>
                <a:close/>
              </a:path>
              <a:path w="2788920" h="2788920">
                <a:moveTo>
                  <a:pt x="97523" y="916597"/>
                </a:moveTo>
                <a:lnTo>
                  <a:pt x="85623" y="912152"/>
                </a:lnTo>
                <a:lnTo>
                  <a:pt x="90068" y="900252"/>
                </a:lnTo>
                <a:lnTo>
                  <a:pt x="101968" y="904697"/>
                </a:lnTo>
                <a:lnTo>
                  <a:pt x="97523" y="916597"/>
                </a:lnTo>
                <a:close/>
              </a:path>
              <a:path w="2788920" h="2788920">
                <a:moveTo>
                  <a:pt x="106502" y="892924"/>
                </a:moveTo>
                <a:lnTo>
                  <a:pt x="94665" y="888339"/>
                </a:lnTo>
                <a:lnTo>
                  <a:pt x="96710" y="883056"/>
                </a:lnTo>
                <a:lnTo>
                  <a:pt x="99352" y="876452"/>
                </a:lnTo>
                <a:lnTo>
                  <a:pt x="111137" y="881176"/>
                </a:lnTo>
                <a:lnTo>
                  <a:pt x="108492" y="887780"/>
                </a:lnTo>
                <a:lnTo>
                  <a:pt x="106502" y="892924"/>
                </a:lnTo>
                <a:close/>
              </a:path>
              <a:path w="2788920" h="2788920">
                <a:moveTo>
                  <a:pt x="108496" y="887780"/>
                </a:moveTo>
                <a:close/>
              </a:path>
              <a:path w="2788920" h="2788920">
                <a:moveTo>
                  <a:pt x="115874" y="869480"/>
                </a:moveTo>
                <a:lnTo>
                  <a:pt x="104152" y="864603"/>
                </a:lnTo>
                <a:lnTo>
                  <a:pt x="109029" y="852881"/>
                </a:lnTo>
                <a:lnTo>
                  <a:pt x="120751" y="857757"/>
                </a:lnTo>
                <a:lnTo>
                  <a:pt x="115874" y="869480"/>
                </a:lnTo>
                <a:close/>
              </a:path>
              <a:path w="2788920" h="2788920">
                <a:moveTo>
                  <a:pt x="125730" y="846150"/>
                </a:moveTo>
                <a:lnTo>
                  <a:pt x="114088" y="841146"/>
                </a:lnTo>
                <a:lnTo>
                  <a:pt x="116281" y="835990"/>
                </a:lnTo>
                <a:lnTo>
                  <a:pt x="119189" y="829437"/>
                </a:lnTo>
                <a:lnTo>
                  <a:pt x="130797" y="834593"/>
                </a:lnTo>
                <a:lnTo>
                  <a:pt x="127887" y="841146"/>
                </a:lnTo>
                <a:lnTo>
                  <a:pt x="125730" y="846150"/>
                </a:lnTo>
                <a:close/>
              </a:path>
              <a:path w="2788920" h="2788920">
                <a:moveTo>
                  <a:pt x="127887" y="841146"/>
                </a:moveTo>
                <a:close/>
              </a:path>
              <a:path w="2788920" h="2788920">
                <a:moveTo>
                  <a:pt x="135953" y="823074"/>
                </a:moveTo>
                <a:lnTo>
                  <a:pt x="124421" y="817778"/>
                </a:lnTo>
                <a:lnTo>
                  <a:pt x="129717" y="806234"/>
                </a:lnTo>
                <a:lnTo>
                  <a:pt x="141262" y="811542"/>
                </a:lnTo>
                <a:lnTo>
                  <a:pt x="135953" y="823074"/>
                </a:lnTo>
                <a:close/>
              </a:path>
              <a:path w="2788920" h="2788920">
                <a:moveTo>
                  <a:pt x="146659" y="800125"/>
                </a:moveTo>
                <a:lnTo>
                  <a:pt x="135178" y="794677"/>
                </a:lnTo>
                <a:lnTo>
                  <a:pt x="137490" y="789813"/>
                </a:lnTo>
                <a:lnTo>
                  <a:pt x="140741" y="783183"/>
                </a:lnTo>
                <a:lnTo>
                  <a:pt x="152145" y="788758"/>
                </a:lnTo>
                <a:lnTo>
                  <a:pt x="148902" y="795388"/>
                </a:lnTo>
                <a:lnTo>
                  <a:pt x="146659" y="800125"/>
                </a:lnTo>
                <a:close/>
              </a:path>
              <a:path w="2788920" h="2788920">
                <a:moveTo>
                  <a:pt x="148907" y="795388"/>
                </a:moveTo>
                <a:close/>
              </a:path>
              <a:path w="2788920" h="2788920">
                <a:moveTo>
                  <a:pt x="157733" y="777443"/>
                </a:moveTo>
                <a:lnTo>
                  <a:pt x="146392" y="771715"/>
                </a:lnTo>
                <a:lnTo>
                  <a:pt x="152120" y="760387"/>
                </a:lnTo>
                <a:lnTo>
                  <a:pt x="163449" y="766102"/>
                </a:lnTo>
                <a:lnTo>
                  <a:pt x="157733" y="777443"/>
                </a:lnTo>
                <a:close/>
              </a:path>
              <a:path w="2788920" h="2788920">
                <a:moveTo>
                  <a:pt x="169265" y="754900"/>
                </a:moveTo>
                <a:lnTo>
                  <a:pt x="158000" y="749033"/>
                </a:lnTo>
                <a:lnTo>
                  <a:pt x="160324" y="744562"/>
                </a:lnTo>
                <a:lnTo>
                  <a:pt x="163982" y="737743"/>
                </a:lnTo>
                <a:lnTo>
                  <a:pt x="175171" y="743737"/>
                </a:lnTo>
                <a:lnTo>
                  <a:pt x="171524" y="750557"/>
                </a:lnTo>
                <a:lnTo>
                  <a:pt x="169265" y="754900"/>
                </a:lnTo>
                <a:close/>
              </a:path>
              <a:path w="2788920" h="2788920">
                <a:moveTo>
                  <a:pt x="171526" y="750557"/>
                </a:moveTo>
                <a:close/>
              </a:path>
              <a:path w="2788920" h="2788920">
                <a:moveTo>
                  <a:pt x="181165" y="732637"/>
                </a:moveTo>
                <a:lnTo>
                  <a:pt x="170052" y="726503"/>
                </a:lnTo>
                <a:lnTo>
                  <a:pt x="176174" y="715378"/>
                </a:lnTo>
                <a:lnTo>
                  <a:pt x="187299" y="721512"/>
                </a:lnTo>
                <a:lnTo>
                  <a:pt x="181165" y="732637"/>
                </a:lnTo>
                <a:close/>
              </a:path>
              <a:path w="2788920" h="2788920">
                <a:moveTo>
                  <a:pt x="193522" y="710526"/>
                </a:moveTo>
                <a:lnTo>
                  <a:pt x="182473" y="704265"/>
                </a:lnTo>
                <a:lnTo>
                  <a:pt x="184734" y="700265"/>
                </a:lnTo>
                <a:lnTo>
                  <a:pt x="188861" y="693204"/>
                </a:lnTo>
                <a:lnTo>
                  <a:pt x="199834" y="699592"/>
                </a:lnTo>
                <a:lnTo>
                  <a:pt x="195709" y="706666"/>
                </a:lnTo>
                <a:lnTo>
                  <a:pt x="193522" y="710526"/>
                </a:lnTo>
                <a:close/>
              </a:path>
              <a:path w="2788920" h="2788920">
                <a:moveTo>
                  <a:pt x="195709" y="706666"/>
                </a:moveTo>
                <a:close/>
              </a:path>
              <a:path w="2788920" h="2788920">
                <a:moveTo>
                  <a:pt x="206235" y="688720"/>
                </a:moveTo>
                <a:lnTo>
                  <a:pt x="195338" y="682193"/>
                </a:lnTo>
                <a:lnTo>
                  <a:pt x="201904" y="671233"/>
                </a:lnTo>
                <a:lnTo>
                  <a:pt x="212725" y="677887"/>
                </a:lnTo>
                <a:lnTo>
                  <a:pt x="206235" y="688720"/>
                </a:lnTo>
                <a:close/>
              </a:path>
              <a:path w="2788920" h="2788920">
                <a:moveTo>
                  <a:pt x="219379" y="667080"/>
                </a:moveTo>
                <a:lnTo>
                  <a:pt x="208572" y="660412"/>
                </a:lnTo>
                <a:lnTo>
                  <a:pt x="210693" y="656983"/>
                </a:lnTo>
                <a:lnTo>
                  <a:pt x="215366" y="649592"/>
                </a:lnTo>
                <a:lnTo>
                  <a:pt x="226098" y="656386"/>
                </a:lnTo>
                <a:lnTo>
                  <a:pt x="221423" y="663765"/>
                </a:lnTo>
                <a:lnTo>
                  <a:pt x="219379" y="667080"/>
                </a:lnTo>
                <a:close/>
              </a:path>
              <a:path w="2788920" h="2788920">
                <a:moveTo>
                  <a:pt x="221424" y="663765"/>
                </a:moveTo>
                <a:close/>
              </a:path>
              <a:path w="2788920" h="2788920">
                <a:moveTo>
                  <a:pt x="232892" y="645744"/>
                </a:moveTo>
                <a:lnTo>
                  <a:pt x="222237" y="638822"/>
                </a:lnTo>
                <a:lnTo>
                  <a:pt x="229209" y="628116"/>
                </a:lnTo>
                <a:lnTo>
                  <a:pt x="239775" y="635165"/>
                </a:lnTo>
                <a:lnTo>
                  <a:pt x="232892" y="645744"/>
                </a:lnTo>
                <a:close/>
              </a:path>
              <a:path w="2788920" h="2788920">
                <a:moveTo>
                  <a:pt x="239394" y="635736"/>
                </a:moveTo>
                <a:close/>
              </a:path>
              <a:path w="2788920" h="2788920">
                <a:moveTo>
                  <a:pt x="246824" y="624598"/>
                </a:moveTo>
                <a:lnTo>
                  <a:pt x="236258" y="617550"/>
                </a:lnTo>
                <a:lnTo>
                  <a:pt x="238137" y="614718"/>
                </a:lnTo>
                <a:lnTo>
                  <a:pt x="243433" y="606983"/>
                </a:lnTo>
                <a:lnTo>
                  <a:pt x="253911" y="614159"/>
                </a:lnTo>
                <a:lnTo>
                  <a:pt x="248623" y="621893"/>
                </a:lnTo>
                <a:lnTo>
                  <a:pt x="246824" y="624598"/>
                </a:lnTo>
                <a:close/>
              </a:path>
              <a:path w="2788920" h="2788920">
                <a:moveTo>
                  <a:pt x="248623" y="621893"/>
                </a:moveTo>
                <a:close/>
              </a:path>
              <a:path w="2788920" h="2788920">
                <a:moveTo>
                  <a:pt x="261099" y="603783"/>
                </a:moveTo>
                <a:lnTo>
                  <a:pt x="250710" y="596480"/>
                </a:lnTo>
                <a:lnTo>
                  <a:pt x="258063" y="586028"/>
                </a:lnTo>
                <a:lnTo>
                  <a:pt x="268363" y="593458"/>
                </a:lnTo>
                <a:lnTo>
                  <a:pt x="261099" y="603783"/>
                </a:lnTo>
                <a:close/>
              </a:path>
              <a:path w="2788920" h="2788920">
                <a:moveTo>
                  <a:pt x="267578" y="594563"/>
                </a:moveTo>
                <a:close/>
              </a:path>
              <a:path w="2788920" h="2788920">
                <a:moveTo>
                  <a:pt x="275793" y="583145"/>
                </a:moveTo>
                <a:lnTo>
                  <a:pt x="265480" y="575729"/>
                </a:lnTo>
                <a:lnTo>
                  <a:pt x="267055" y="573544"/>
                </a:lnTo>
                <a:lnTo>
                  <a:pt x="273050" y="565429"/>
                </a:lnTo>
                <a:lnTo>
                  <a:pt x="283260" y="572973"/>
                </a:lnTo>
                <a:lnTo>
                  <a:pt x="277271" y="581088"/>
                </a:lnTo>
                <a:lnTo>
                  <a:pt x="275793" y="583145"/>
                </a:lnTo>
                <a:close/>
              </a:path>
              <a:path w="2788920" h="2788920">
                <a:moveTo>
                  <a:pt x="277279" y="581088"/>
                </a:moveTo>
                <a:close/>
              </a:path>
              <a:path w="2788920" h="2788920">
                <a:moveTo>
                  <a:pt x="290817" y="562863"/>
                </a:moveTo>
                <a:lnTo>
                  <a:pt x="280695" y="555193"/>
                </a:lnTo>
                <a:lnTo>
                  <a:pt x="287134" y="546696"/>
                </a:lnTo>
                <a:lnTo>
                  <a:pt x="288429" y="545033"/>
                </a:lnTo>
                <a:lnTo>
                  <a:pt x="298462" y="552818"/>
                </a:lnTo>
                <a:lnTo>
                  <a:pt x="297179" y="554482"/>
                </a:lnTo>
                <a:lnTo>
                  <a:pt x="290817" y="562863"/>
                </a:lnTo>
                <a:close/>
              </a:path>
              <a:path w="2788920" h="2788920">
                <a:moveTo>
                  <a:pt x="297179" y="554482"/>
                </a:moveTo>
                <a:close/>
              </a:path>
              <a:path w="2788920" h="2788920">
                <a:moveTo>
                  <a:pt x="306247" y="542785"/>
                </a:moveTo>
                <a:lnTo>
                  <a:pt x="296214" y="535000"/>
                </a:lnTo>
                <a:lnTo>
                  <a:pt x="297408" y="533463"/>
                </a:lnTo>
                <a:lnTo>
                  <a:pt x="304152" y="524979"/>
                </a:lnTo>
                <a:lnTo>
                  <a:pt x="314096" y="532892"/>
                </a:lnTo>
                <a:lnTo>
                  <a:pt x="307341" y="541375"/>
                </a:lnTo>
                <a:lnTo>
                  <a:pt x="306247" y="542785"/>
                </a:lnTo>
                <a:close/>
              </a:path>
              <a:path w="2788920" h="2788920">
                <a:moveTo>
                  <a:pt x="307341" y="541375"/>
                </a:moveTo>
                <a:close/>
              </a:path>
              <a:path w="2788920" h="2788920">
                <a:moveTo>
                  <a:pt x="322021" y="523062"/>
                </a:moveTo>
                <a:lnTo>
                  <a:pt x="312178" y="515035"/>
                </a:lnTo>
                <a:lnTo>
                  <a:pt x="318414" y="507377"/>
                </a:lnTo>
                <a:lnTo>
                  <a:pt x="320268" y="505155"/>
                </a:lnTo>
                <a:lnTo>
                  <a:pt x="330022" y="513295"/>
                </a:lnTo>
                <a:lnTo>
                  <a:pt x="328154" y="515531"/>
                </a:lnTo>
                <a:lnTo>
                  <a:pt x="322021" y="523062"/>
                </a:lnTo>
                <a:close/>
              </a:path>
              <a:path w="2788920" h="2788920">
                <a:moveTo>
                  <a:pt x="328155" y="515531"/>
                </a:moveTo>
                <a:close/>
              </a:path>
              <a:path w="2788920" h="2788920">
                <a:moveTo>
                  <a:pt x="338162" y="503555"/>
                </a:moveTo>
                <a:lnTo>
                  <a:pt x="328409" y="495414"/>
                </a:lnTo>
                <a:lnTo>
                  <a:pt x="336715" y="485698"/>
                </a:lnTo>
                <a:lnTo>
                  <a:pt x="346354" y="493953"/>
                </a:lnTo>
                <a:lnTo>
                  <a:pt x="338162" y="503555"/>
                </a:lnTo>
                <a:close/>
              </a:path>
              <a:path w="2788920" h="2788920">
                <a:moveTo>
                  <a:pt x="338805" y="502793"/>
                </a:moveTo>
                <a:close/>
              </a:path>
              <a:path w="2788920" h="2788920">
                <a:moveTo>
                  <a:pt x="354634" y="484428"/>
                </a:moveTo>
                <a:lnTo>
                  <a:pt x="345084" y="476046"/>
                </a:lnTo>
                <a:lnTo>
                  <a:pt x="351066" y="469239"/>
                </a:lnTo>
                <a:lnTo>
                  <a:pt x="353542" y="466470"/>
                </a:lnTo>
                <a:lnTo>
                  <a:pt x="362991" y="474967"/>
                </a:lnTo>
                <a:lnTo>
                  <a:pt x="360521" y="477723"/>
                </a:lnTo>
                <a:lnTo>
                  <a:pt x="354634" y="484428"/>
                </a:lnTo>
                <a:close/>
              </a:path>
              <a:path w="2788920" h="2788920">
                <a:moveTo>
                  <a:pt x="360521" y="477723"/>
                </a:moveTo>
                <a:close/>
              </a:path>
              <a:path w="2788920" h="2788920">
                <a:moveTo>
                  <a:pt x="371475" y="465518"/>
                </a:moveTo>
                <a:lnTo>
                  <a:pt x="362026" y="457022"/>
                </a:lnTo>
                <a:lnTo>
                  <a:pt x="370674" y="447624"/>
                </a:lnTo>
                <a:lnTo>
                  <a:pt x="380022" y="456222"/>
                </a:lnTo>
                <a:lnTo>
                  <a:pt x="371475" y="465518"/>
                </a:lnTo>
                <a:close/>
              </a:path>
              <a:path w="2788920" h="2788920">
                <a:moveTo>
                  <a:pt x="371589" y="465391"/>
                </a:moveTo>
                <a:close/>
              </a:path>
              <a:path w="2788920" h="2788920">
                <a:moveTo>
                  <a:pt x="388645" y="447001"/>
                </a:moveTo>
                <a:lnTo>
                  <a:pt x="379399" y="438289"/>
                </a:lnTo>
                <a:lnTo>
                  <a:pt x="385038" y="432307"/>
                </a:lnTo>
                <a:lnTo>
                  <a:pt x="388200" y="429031"/>
                </a:lnTo>
                <a:lnTo>
                  <a:pt x="397344" y="437845"/>
                </a:lnTo>
                <a:lnTo>
                  <a:pt x="394185" y="441121"/>
                </a:lnTo>
                <a:lnTo>
                  <a:pt x="388645" y="447001"/>
                </a:lnTo>
                <a:close/>
              </a:path>
              <a:path w="2788920" h="2788920">
                <a:moveTo>
                  <a:pt x="394185" y="441121"/>
                </a:moveTo>
                <a:close/>
              </a:path>
              <a:path w="2788920" h="2788920">
                <a:moveTo>
                  <a:pt x="406107" y="428764"/>
                </a:moveTo>
                <a:lnTo>
                  <a:pt x="397078" y="419836"/>
                </a:lnTo>
                <a:lnTo>
                  <a:pt x="406006" y="410806"/>
                </a:lnTo>
                <a:lnTo>
                  <a:pt x="415036" y="419734"/>
                </a:lnTo>
                <a:lnTo>
                  <a:pt x="406107" y="428764"/>
                </a:lnTo>
                <a:close/>
              </a:path>
              <a:path w="2788920" h="2788920">
                <a:moveTo>
                  <a:pt x="423989" y="410832"/>
                </a:moveTo>
                <a:lnTo>
                  <a:pt x="415061" y="401802"/>
                </a:lnTo>
                <a:lnTo>
                  <a:pt x="420306" y="396608"/>
                </a:lnTo>
                <a:lnTo>
                  <a:pt x="424192" y="392861"/>
                </a:lnTo>
                <a:lnTo>
                  <a:pt x="433019" y="402005"/>
                </a:lnTo>
                <a:lnTo>
                  <a:pt x="429132" y="405752"/>
                </a:lnTo>
                <a:lnTo>
                  <a:pt x="423989" y="410832"/>
                </a:lnTo>
                <a:close/>
              </a:path>
              <a:path w="2788920" h="2788920">
                <a:moveTo>
                  <a:pt x="429132" y="405752"/>
                </a:moveTo>
                <a:close/>
              </a:path>
              <a:path w="2788920" h="2788920">
                <a:moveTo>
                  <a:pt x="442112" y="393255"/>
                </a:moveTo>
                <a:lnTo>
                  <a:pt x="433400" y="384009"/>
                </a:lnTo>
                <a:lnTo>
                  <a:pt x="442645" y="375297"/>
                </a:lnTo>
                <a:lnTo>
                  <a:pt x="451357" y="384543"/>
                </a:lnTo>
                <a:lnTo>
                  <a:pt x="442112" y="393255"/>
                </a:lnTo>
                <a:close/>
              </a:path>
              <a:path w="2788920" h="2788920">
                <a:moveTo>
                  <a:pt x="460629" y="375970"/>
                </a:moveTo>
                <a:lnTo>
                  <a:pt x="452031" y="366623"/>
                </a:lnTo>
                <a:lnTo>
                  <a:pt x="456844" y="362203"/>
                </a:lnTo>
                <a:lnTo>
                  <a:pt x="461479" y="358038"/>
                </a:lnTo>
                <a:lnTo>
                  <a:pt x="469963" y="367487"/>
                </a:lnTo>
                <a:lnTo>
                  <a:pt x="465323" y="371652"/>
                </a:lnTo>
                <a:lnTo>
                  <a:pt x="460629" y="375970"/>
                </a:lnTo>
                <a:close/>
              </a:path>
              <a:path w="2788920" h="2788920">
                <a:moveTo>
                  <a:pt x="465327" y="371652"/>
                </a:moveTo>
                <a:close/>
              </a:path>
              <a:path w="2788920" h="2788920">
                <a:moveTo>
                  <a:pt x="479374" y="359067"/>
                </a:moveTo>
                <a:lnTo>
                  <a:pt x="471004" y="349516"/>
                </a:lnTo>
                <a:lnTo>
                  <a:pt x="480555" y="341147"/>
                </a:lnTo>
                <a:lnTo>
                  <a:pt x="488924" y="350697"/>
                </a:lnTo>
                <a:lnTo>
                  <a:pt x="479374" y="359067"/>
                </a:lnTo>
                <a:close/>
              </a:path>
              <a:path w="2788920" h="2788920">
                <a:moveTo>
                  <a:pt x="498500" y="342468"/>
                </a:moveTo>
                <a:lnTo>
                  <a:pt x="490245" y="332828"/>
                </a:lnTo>
                <a:lnTo>
                  <a:pt x="494588" y="329107"/>
                </a:lnTo>
                <a:lnTo>
                  <a:pt x="500011" y="324586"/>
                </a:lnTo>
                <a:lnTo>
                  <a:pt x="508152" y="334327"/>
                </a:lnTo>
                <a:lnTo>
                  <a:pt x="502733" y="338861"/>
                </a:lnTo>
                <a:lnTo>
                  <a:pt x="498500" y="342468"/>
                </a:lnTo>
                <a:close/>
              </a:path>
              <a:path w="2788920" h="2788920">
                <a:moveTo>
                  <a:pt x="502733" y="338861"/>
                </a:moveTo>
                <a:close/>
              </a:path>
              <a:path w="2788920" h="2788920">
                <a:moveTo>
                  <a:pt x="517867" y="326263"/>
                </a:moveTo>
                <a:lnTo>
                  <a:pt x="509841" y="316420"/>
                </a:lnTo>
                <a:lnTo>
                  <a:pt x="519683" y="308394"/>
                </a:lnTo>
                <a:lnTo>
                  <a:pt x="527710" y="318236"/>
                </a:lnTo>
                <a:lnTo>
                  <a:pt x="517867" y="326263"/>
                </a:lnTo>
                <a:close/>
              </a:path>
              <a:path w="2788920" h="2788920">
                <a:moveTo>
                  <a:pt x="537578" y="310375"/>
                </a:moveTo>
                <a:lnTo>
                  <a:pt x="529678" y="300431"/>
                </a:lnTo>
                <a:lnTo>
                  <a:pt x="533514" y="297370"/>
                </a:lnTo>
                <a:lnTo>
                  <a:pt x="539724" y="292557"/>
                </a:lnTo>
                <a:lnTo>
                  <a:pt x="547522" y="302590"/>
                </a:lnTo>
                <a:lnTo>
                  <a:pt x="541299" y="307403"/>
                </a:lnTo>
                <a:lnTo>
                  <a:pt x="537578" y="310375"/>
                </a:lnTo>
                <a:close/>
              </a:path>
              <a:path w="2788920" h="2788920">
                <a:moveTo>
                  <a:pt x="541312" y="307403"/>
                </a:moveTo>
                <a:close/>
              </a:path>
              <a:path w="2788920" h="2788920">
                <a:moveTo>
                  <a:pt x="557517" y="294881"/>
                </a:moveTo>
                <a:lnTo>
                  <a:pt x="549846" y="284759"/>
                </a:lnTo>
                <a:lnTo>
                  <a:pt x="559968" y="277088"/>
                </a:lnTo>
                <a:lnTo>
                  <a:pt x="567639" y="287210"/>
                </a:lnTo>
                <a:lnTo>
                  <a:pt x="557517" y="294881"/>
                </a:lnTo>
                <a:close/>
              </a:path>
              <a:path w="2788920" h="2788920">
                <a:moveTo>
                  <a:pt x="577799" y="279717"/>
                </a:moveTo>
                <a:lnTo>
                  <a:pt x="570255" y="269494"/>
                </a:lnTo>
                <a:lnTo>
                  <a:pt x="573595" y="267030"/>
                </a:lnTo>
                <a:lnTo>
                  <a:pt x="580593" y="261988"/>
                </a:lnTo>
                <a:lnTo>
                  <a:pt x="588009" y="272300"/>
                </a:lnTo>
                <a:lnTo>
                  <a:pt x="581024" y="277329"/>
                </a:lnTo>
                <a:lnTo>
                  <a:pt x="577799" y="279717"/>
                </a:lnTo>
                <a:close/>
              </a:path>
              <a:path w="2788920" h="2788920">
                <a:moveTo>
                  <a:pt x="581025" y="277329"/>
                </a:moveTo>
                <a:close/>
              </a:path>
              <a:path w="2788920" h="2788920">
                <a:moveTo>
                  <a:pt x="598284" y="264960"/>
                </a:moveTo>
                <a:lnTo>
                  <a:pt x="590994" y="254571"/>
                </a:lnTo>
                <a:lnTo>
                  <a:pt x="601446" y="247230"/>
                </a:lnTo>
                <a:lnTo>
                  <a:pt x="608622" y="257721"/>
                </a:lnTo>
                <a:lnTo>
                  <a:pt x="598284" y="264960"/>
                </a:lnTo>
                <a:close/>
              </a:path>
              <a:path w="2788920" h="2788920">
                <a:moveTo>
                  <a:pt x="608110" y="258063"/>
                </a:moveTo>
                <a:close/>
              </a:path>
              <a:path w="2788920" h="2788920">
                <a:moveTo>
                  <a:pt x="619099" y="250545"/>
                </a:moveTo>
                <a:lnTo>
                  <a:pt x="611936" y="240068"/>
                </a:lnTo>
                <a:lnTo>
                  <a:pt x="614781" y="238112"/>
                </a:lnTo>
                <a:lnTo>
                  <a:pt x="622541" y="232943"/>
                </a:lnTo>
                <a:lnTo>
                  <a:pt x="629577" y="243509"/>
                </a:lnTo>
                <a:lnTo>
                  <a:pt x="621819" y="248678"/>
                </a:lnTo>
                <a:lnTo>
                  <a:pt x="619099" y="250545"/>
                </a:lnTo>
                <a:close/>
              </a:path>
              <a:path w="2788920" h="2788920">
                <a:moveTo>
                  <a:pt x="621830" y="248678"/>
                </a:moveTo>
                <a:close/>
              </a:path>
              <a:path w="2788920" h="2788920">
                <a:moveTo>
                  <a:pt x="640118" y="236550"/>
                </a:moveTo>
                <a:lnTo>
                  <a:pt x="633196" y="225907"/>
                </a:lnTo>
                <a:lnTo>
                  <a:pt x="642835" y="219646"/>
                </a:lnTo>
                <a:lnTo>
                  <a:pt x="643928" y="218960"/>
                </a:lnTo>
                <a:lnTo>
                  <a:pt x="650709" y="229692"/>
                </a:lnTo>
                <a:lnTo>
                  <a:pt x="640118" y="236550"/>
                </a:lnTo>
                <a:close/>
              </a:path>
              <a:path w="2788920" h="2788920">
                <a:moveTo>
                  <a:pt x="649635" y="230377"/>
                </a:moveTo>
                <a:close/>
              </a:path>
              <a:path w="2788920" h="2788920">
                <a:moveTo>
                  <a:pt x="661441" y="222897"/>
                </a:moveTo>
                <a:lnTo>
                  <a:pt x="654659" y="212166"/>
                </a:lnTo>
                <a:lnTo>
                  <a:pt x="657047" y="210654"/>
                </a:lnTo>
                <a:lnTo>
                  <a:pt x="665518" y="205435"/>
                </a:lnTo>
                <a:lnTo>
                  <a:pt x="672172" y="216255"/>
                </a:lnTo>
                <a:lnTo>
                  <a:pt x="663704" y="221475"/>
                </a:lnTo>
                <a:lnTo>
                  <a:pt x="661441" y="222897"/>
                </a:lnTo>
                <a:close/>
              </a:path>
              <a:path w="2788920" h="2788920">
                <a:moveTo>
                  <a:pt x="663704" y="221475"/>
                </a:moveTo>
                <a:close/>
              </a:path>
              <a:path w="2788920" h="2788920">
                <a:moveTo>
                  <a:pt x="682967" y="209689"/>
                </a:moveTo>
                <a:lnTo>
                  <a:pt x="676440" y="198805"/>
                </a:lnTo>
                <a:lnTo>
                  <a:pt x="685787" y="193192"/>
                </a:lnTo>
                <a:lnTo>
                  <a:pt x="687400" y="192252"/>
                </a:lnTo>
                <a:lnTo>
                  <a:pt x="693801" y="203225"/>
                </a:lnTo>
                <a:lnTo>
                  <a:pt x="692188" y="204165"/>
                </a:lnTo>
                <a:lnTo>
                  <a:pt x="682967" y="209689"/>
                </a:lnTo>
                <a:close/>
              </a:path>
              <a:path w="2788920" h="2788920">
                <a:moveTo>
                  <a:pt x="692188" y="204165"/>
                </a:moveTo>
                <a:close/>
              </a:path>
              <a:path w="2788920" h="2788920">
                <a:moveTo>
                  <a:pt x="704773" y="196824"/>
                </a:moveTo>
                <a:lnTo>
                  <a:pt x="698373" y="185851"/>
                </a:lnTo>
                <a:lnTo>
                  <a:pt x="700341" y="184708"/>
                </a:lnTo>
                <a:lnTo>
                  <a:pt x="709472" y="179527"/>
                </a:lnTo>
                <a:lnTo>
                  <a:pt x="715746" y="190576"/>
                </a:lnTo>
                <a:lnTo>
                  <a:pt x="706600" y="195757"/>
                </a:lnTo>
                <a:lnTo>
                  <a:pt x="704773" y="196824"/>
                </a:lnTo>
                <a:close/>
              </a:path>
              <a:path w="2788920" h="2788920">
                <a:moveTo>
                  <a:pt x="706602" y="195757"/>
                </a:moveTo>
                <a:close/>
              </a:path>
              <a:path w="2788920" h="2788920">
                <a:moveTo>
                  <a:pt x="726757" y="184416"/>
                </a:moveTo>
                <a:lnTo>
                  <a:pt x="720636" y="173291"/>
                </a:lnTo>
                <a:lnTo>
                  <a:pt x="729754" y="168275"/>
                </a:lnTo>
                <a:lnTo>
                  <a:pt x="731837" y="167157"/>
                </a:lnTo>
                <a:lnTo>
                  <a:pt x="737831" y="178358"/>
                </a:lnTo>
                <a:lnTo>
                  <a:pt x="735743" y="179463"/>
                </a:lnTo>
                <a:lnTo>
                  <a:pt x="726757" y="184416"/>
                </a:lnTo>
                <a:close/>
              </a:path>
              <a:path w="2788920" h="2788920">
                <a:moveTo>
                  <a:pt x="735749" y="179463"/>
                </a:moveTo>
                <a:close/>
              </a:path>
              <a:path w="2788920" h="2788920">
                <a:moveTo>
                  <a:pt x="749020" y="172364"/>
                </a:moveTo>
                <a:lnTo>
                  <a:pt x="743026" y="161162"/>
                </a:lnTo>
                <a:lnTo>
                  <a:pt x="744626" y="160312"/>
                </a:lnTo>
                <a:lnTo>
                  <a:pt x="754354" y="155244"/>
                </a:lnTo>
                <a:lnTo>
                  <a:pt x="760209" y="166522"/>
                </a:lnTo>
                <a:lnTo>
                  <a:pt x="750486" y="171576"/>
                </a:lnTo>
                <a:lnTo>
                  <a:pt x="749020" y="172364"/>
                </a:lnTo>
                <a:close/>
              </a:path>
              <a:path w="2788920" h="2788920">
                <a:moveTo>
                  <a:pt x="750486" y="171576"/>
                </a:moveTo>
                <a:close/>
              </a:path>
              <a:path w="2788920" h="2788920">
                <a:moveTo>
                  <a:pt x="771448" y="160769"/>
                </a:moveTo>
                <a:lnTo>
                  <a:pt x="765733" y="149428"/>
                </a:lnTo>
                <a:lnTo>
                  <a:pt x="774700" y="144906"/>
                </a:lnTo>
                <a:lnTo>
                  <a:pt x="777151" y="143700"/>
                </a:lnTo>
                <a:lnTo>
                  <a:pt x="782739" y="155117"/>
                </a:lnTo>
                <a:lnTo>
                  <a:pt x="780301" y="156311"/>
                </a:lnTo>
                <a:lnTo>
                  <a:pt x="771448" y="160769"/>
                </a:lnTo>
                <a:close/>
              </a:path>
              <a:path w="2788920" h="2788920">
                <a:moveTo>
                  <a:pt x="780301" y="156311"/>
                </a:moveTo>
                <a:close/>
              </a:path>
              <a:path w="2788920" h="2788920">
                <a:moveTo>
                  <a:pt x="794143" y="149529"/>
                </a:moveTo>
                <a:lnTo>
                  <a:pt x="788568" y="138125"/>
                </a:lnTo>
                <a:lnTo>
                  <a:pt x="789889" y="137477"/>
                </a:lnTo>
                <a:lnTo>
                  <a:pt x="800100" y="132626"/>
                </a:lnTo>
                <a:lnTo>
                  <a:pt x="805548" y="144106"/>
                </a:lnTo>
                <a:lnTo>
                  <a:pt x="794143" y="149529"/>
                </a:lnTo>
                <a:close/>
              </a:path>
              <a:path w="2788920" h="2788920">
                <a:moveTo>
                  <a:pt x="795348" y="148945"/>
                </a:moveTo>
                <a:close/>
              </a:path>
              <a:path w="2788920" h="2788920">
                <a:moveTo>
                  <a:pt x="816978" y="138772"/>
                </a:moveTo>
                <a:lnTo>
                  <a:pt x="811682" y="127228"/>
                </a:lnTo>
                <a:lnTo>
                  <a:pt x="820572" y="123151"/>
                </a:lnTo>
                <a:lnTo>
                  <a:pt x="823302" y="121932"/>
                </a:lnTo>
                <a:lnTo>
                  <a:pt x="828471" y="133540"/>
                </a:lnTo>
                <a:lnTo>
                  <a:pt x="825721" y="134759"/>
                </a:lnTo>
                <a:lnTo>
                  <a:pt x="816978" y="138772"/>
                </a:lnTo>
                <a:close/>
              </a:path>
              <a:path w="2788920" h="2788920">
                <a:moveTo>
                  <a:pt x="825728" y="134759"/>
                </a:moveTo>
                <a:close/>
              </a:path>
              <a:path w="2788920" h="2788920">
                <a:moveTo>
                  <a:pt x="840066" y="128371"/>
                </a:moveTo>
                <a:lnTo>
                  <a:pt x="834910" y="116776"/>
                </a:lnTo>
                <a:lnTo>
                  <a:pt x="836066" y="116255"/>
                </a:lnTo>
                <a:lnTo>
                  <a:pt x="846645" y="111709"/>
                </a:lnTo>
                <a:lnTo>
                  <a:pt x="851662" y="123380"/>
                </a:lnTo>
                <a:lnTo>
                  <a:pt x="840066" y="128371"/>
                </a:lnTo>
                <a:close/>
              </a:path>
              <a:path w="2788920" h="2788920">
                <a:moveTo>
                  <a:pt x="841088" y="127927"/>
                </a:moveTo>
                <a:close/>
              </a:path>
              <a:path w="2788920" h="2788920">
                <a:moveTo>
                  <a:pt x="863295" y="118465"/>
                </a:moveTo>
                <a:lnTo>
                  <a:pt x="858418" y="106743"/>
                </a:lnTo>
                <a:lnTo>
                  <a:pt x="867346" y="103035"/>
                </a:lnTo>
                <a:lnTo>
                  <a:pt x="870229" y="101879"/>
                </a:lnTo>
                <a:lnTo>
                  <a:pt x="874953" y="113664"/>
                </a:lnTo>
                <a:lnTo>
                  <a:pt x="872055" y="114820"/>
                </a:lnTo>
                <a:lnTo>
                  <a:pt x="863295" y="118465"/>
                </a:lnTo>
                <a:close/>
              </a:path>
              <a:path w="2788920" h="2788920">
                <a:moveTo>
                  <a:pt x="872070" y="114820"/>
                </a:moveTo>
                <a:close/>
              </a:path>
              <a:path w="2788920" h="2788920">
                <a:moveTo>
                  <a:pt x="886752" y="108927"/>
                </a:moveTo>
                <a:lnTo>
                  <a:pt x="882014" y="97142"/>
                </a:lnTo>
                <a:lnTo>
                  <a:pt x="893927" y="92519"/>
                </a:lnTo>
                <a:lnTo>
                  <a:pt x="898512" y="104355"/>
                </a:lnTo>
                <a:lnTo>
                  <a:pt x="887718" y="108534"/>
                </a:lnTo>
                <a:lnTo>
                  <a:pt x="886752" y="108927"/>
                </a:lnTo>
                <a:close/>
              </a:path>
              <a:path w="2788920" h="2788920">
                <a:moveTo>
                  <a:pt x="887740" y="108525"/>
                </a:moveTo>
                <a:close/>
              </a:path>
              <a:path w="2788920" h="2788920">
                <a:moveTo>
                  <a:pt x="887718" y="108534"/>
                </a:moveTo>
                <a:close/>
              </a:path>
              <a:path w="2788920" h="2788920">
                <a:moveTo>
                  <a:pt x="910310" y="99885"/>
                </a:moveTo>
                <a:lnTo>
                  <a:pt x="905878" y="87985"/>
                </a:lnTo>
                <a:lnTo>
                  <a:pt x="914984" y="84581"/>
                </a:lnTo>
                <a:lnTo>
                  <a:pt x="917854" y="83553"/>
                </a:lnTo>
                <a:lnTo>
                  <a:pt x="922146" y="95503"/>
                </a:lnTo>
                <a:lnTo>
                  <a:pt x="919272" y="96545"/>
                </a:lnTo>
                <a:lnTo>
                  <a:pt x="910310" y="99885"/>
                </a:lnTo>
                <a:close/>
              </a:path>
              <a:path w="2788920" h="2788920">
                <a:moveTo>
                  <a:pt x="919276" y="96545"/>
                </a:moveTo>
                <a:close/>
              </a:path>
              <a:path w="2788920" h="2788920">
                <a:moveTo>
                  <a:pt x="934097" y="91211"/>
                </a:moveTo>
                <a:lnTo>
                  <a:pt x="929805" y="79260"/>
                </a:lnTo>
                <a:lnTo>
                  <a:pt x="931037" y="78816"/>
                </a:lnTo>
                <a:lnTo>
                  <a:pt x="941882" y="75069"/>
                </a:lnTo>
                <a:lnTo>
                  <a:pt x="946035" y="87083"/>
                </a:lnTo>
                <a:lnTo>
                  <a:pt x="935195" y="90817"/>
                </a:lnTo>
                <a:lnTo>
                  <a:pt x="934097" y="91211"/>
                </a:lnTo>
                <a:close/>
              </a:path>
              <a:path w="2788920" h="2788920">
                <a:moveTo>
                  <a:pt x="935195" y="90817"/>
                </a:moveTo>
                <a:close/>
              </a:path>
              <a:path w="2788920" h="2788920">
                <a:moveTo>
                  <a:pt x="957986" y="83045"/>
                </a:moveTo>
                <a:lnTo>
                  <a:pt x="953985" y="70993"/>
                </a:lnTo>
                <a:lnTo>
                  <a:pt x="963447" y="67856"/>
                </a:lnTo>
                <a:lnTo>
                  <a:pt x="966127" y="67005"/>
                </a:lnTo>
                <a:lnTo>
                  <a:pt x="969975" y="79108"/>
                </a:lnTo>
                <a:lnTo>
                  <a:pt x="967282" y="79959"/>
                </a:lnTo>
                <a:lnTo>
                  <a:pt x="957986" y="83045"/>
                </a:lnTo>
                <a:close/>
              </a:path>
              <a:path w="2788920" h="2788920">
                <a:moveTo>
                  <a:pt x="967282" y="79959"/>
                </a:moveTo>
                <a:close/>
              </a:path>
              <a:path w="2788920" h="2788920">
                <a:moveTo>
                  <a:pt x="982078" y="75260"/>
                </a:moveTo>
                <a:lnTo>
                  <a:pt x="978230" y="63157"/>
                </a:lnTo>
                <a:lnTo>
                  <a:pt x="979766" y="62661"/>
                </a:lnTo>
                <a:lnTo>
                  <a:pt x="990460" y="59423"/>
                </a:lnTo>
                <a:lnTo>
                  <a:pt x="994156" y="71564"/>
                </a:lnTo>
                <a:lnTo>
                  <a:pt x="983459" y="74815"/>
                </a:lnTo>
                <a:lnTo>
                  <a:pt x="982078" y="75260"/>
                </a:lnTo>
                <a:close/>
              </a:path>
              <a:path w="2788920" h="2788920">
                <a:moveTo>
                  <a:pt x="983462" y="74815"/>
                </a:moveTo>
                <a:close/>
              </a:path>
              <a:path w="2788920" h="2788920">
                <a:moveTo>
                  <a:pt x="1006246" y="67970"/>
                </a:moveTo>
                <a:lnTo>
                  <a:pt x="1002703" y="55778"/>
                </a:lnTo>
                <a:lnTo>
                  <a:pt x="1012698" y="52870"/>
                </a:lnTo>
                <a:lnTo>
                  <a:pt x="1014983" y="52235"/>
                </a:lnTo>
                <a:lnTo>
                  <a:pt x="1018374" y="64477"/>
                </a:lnTo>
                <a:lnTo>
                  <a:pt x="1016077" y="65112"/>
                </a:lnTo>
                <a:lnTo>
                  <a:pt x="1006246" y="67970"/>
                </a:lnTo>
                <a:close/>
              </a:path>
              <a:path w="2788920" h="2788920">
                <a:moveTo>
                  <a:pt x="1016088" y="65112"/>
                </a:moveTo>
                <a:close/>
              </a:path>
              <a:path w="2788920" h="2788920">
                <a:moveTo>
                  <a:pt x="1030617" y="61087"/>
                </a:moveTo>
                <a:lnTo>
                  <a:pt x="1027226" y="48844"/>
                </a:lnTo>
                <a:lnTo>
                  <a:pt x="1029284" y="48272"/>
                </a:lnTo>
                <a:lnTo>
                  <a:pt x="1039571" y="45554"/>
                </a:lnTo>
                <a:lnTo>
                  <a:pt x="1042809" y="57835"/>
                </a:lnTo>
                <a:lnTo>
                  <a:pt x="1032552" y="60553"/>
                </a:lnTo>
                <a:lnTo>
                  <a:pt x="1030617" y="61087"/>
                </a:lnTo>
                <a:close/>
              </a:path>
              <a:path w="2788920" h="2788920">
                <a:moveTo>
                  <a:pt x="1032552" y="60553"/>
                </a:moveTo>
                <a:close/>
              </a:path>
              <a:path w="2788920" h="2788920">
                <a:moveTo>
                  <a:pt x="1055039" y="54698"/>
                </a:moveTo>
                <a:lnTo>
                  <a:pt x="1051940" y="42379"/>
                </a:lnTo>
                <a:lnTo>
                  <a:pt x="1062697" y="39674"/>
                </a:lnTo>
                <a:lnTo>
                  <a:pt x="1064348" y="39293"/>
                </a:lnTo>
                <a:lnTo>
                  <a:pt x="1067282" y="51650"/>
                </a:lnTo>
                <a:lnTo>
                  <a:pt x="1065657" y="52031"/>
                </a:lnTo>
                <a:lnTo>
                  <a:pt x="1055039" y="54698"/>
                </a:lnTo>
                <a:close/>
              </a:path>
              <a:path w="2788920" h="2788920">
                <a:moveTo>
                  <a:pt x="1065657" y="52031"/>
                </a:moveTo>
                <a:close/>
              </a:path>
              <a:path w="2788920" h="2788920">
                <a:moveTo>
                  <a:pt x="1079639" y="48717"/>
                </a:moveTo>
                <a:lnTo>
                  <a:pt x="1076705" y="36360"/>
                </a:lnTo>
                <a:lnTo>
                  <a:pt x="1079525" y="35687"/>
                </a:lnTo>
                <a:lnTo>
                  <a:pt x="1089164" y="33527"/>
                </a:lnTo>
                <a:lnTo>
                  <a:pt x="1091946" y="45910"/>
                </a:lnTo>
                <a:lnTo>
                  <a:pt x="1082277" y="48082"/>
                </a:lnTo>
                <a:lnTo>
                  <a:pt x="1079639" y="48717"/>
                </a:lnTo>
                <a:close/>
              </a:path>
              <a:path w="2788920" h="2788920">
                <a:moveTo>
                  <a:pt x="1082306" y="48082"/>
                </a:moveTo>
                <a:close/>
              </a:path>
              <a:path w="2788920" h="2788920">
                <a:moveTo>
                  <a:pt x="1104277" y="43218"/>
                </a:moveTo>
                <a:lnTo>
                  <a:pt x="1101648" y="30797"/>
                </a:lnTo>
                <a:lnTo>
                  <a:pt x="1113409" y="28308"/>
                </a:lnTo>
                <a:lnTo>
                  <a:pt x="1114158" y="28168"/>
                </a:lnTo>
                <a:lnTo>
                  <a:pt x="1116622" y="40614"/>
                </a:lnTo>
                <a:lnTo>
                  <a:pt x="1104277" y="43218"/>
                </a:lnTo>
                <a:close/>
              </a:path>
              <a:path w="2788920" h="2788920">
                <a:moveTo>
                  <a:pt x="1115901" y="40767"/>
                </a:moveTo>
                <a:close/>
              </a:path>
              <a:path w="2788920" h="2788920">
                <a:moveTo>
                  <a:pt x="1129080" y="38150"/>
                </a:moveTo>
                <a:lnTo>
                  <a:pt x="1126616" y="25692"/>
                </a:lnTo>
                <a:lnTo>
                  <a:pt x="1130465" y="24930"/>
                </a:lnTo>
                <a:lnTo>
                  <a:pt x="1139164" y="23317"/>
                </a:lnTo>
                <a:lnTo>
                  <a:pt x="1141476" y="35813"/>
                </a:lnTo>
                <a:lnTo>
                  <a:pt x="1132801" y="37414"/>
                </a:lnTo>
                <a:lnTo>
                  <a:pt x="1129080" y="38150"/>
                </a:lnTo>
                <a:close/>
              </a:path>
              <a:path w="2788920" h="2788920">
                <a:moveTo>
                  <a:pt x="1132801" y="37414"/>
                </a:moveTo>
                <a:close/>
              </a:path>
              <a:path w="2788920" h="2788920">
                <a:moveTo>
                  <a:pt x="1153896" y="33566"/>
                </a:moveTo>
                <a:lnTo>
                  <a:pt x="1151750" y="21043"/>
                </a:lnTo>
                <a:lnTo>
                  <a:pt x="1164259" y="18897"/>
                </a:lnTo>
                <a:lnTo>
                  <a:pt x="1166418" y="31407"/>
                </a:lnTo>
                <a:lnTo>
                  <a:pt x="1153896" y="33566"/>
                </a:lnTo>
                <a:close/>
              </a:path>
              <a:path w="2788920" h="2788920">
                <a:moveTo>
                  <a:pt x="1178877" y="29413"/>
                </a:moveTo>
                <a:lnTo>
                  <a:pt x="1176883" y="16878"/>
                </a:lnTo>
                <a:lnTo>
                  <a:pt x="1182077" y="16052"/>
                </a:lnTo>
                <a:lnTo>
                  <a:pt x="1189520" y="14960"/>
                </a:lnTo>
                <a:lnTo>
                  <a:pt x="1191361" y="27520"/>
                </a:lnTo>
                <a:lnTo>
                  <a:pt x="1183915" y="28613"/>
                </a:lnTo>
                <a:lnTo>
                  <a:pt x="1178877" y="29413"/>
                </a:lnTo>
                <a:close/>
              </a:path>
              <a:path w="2788920" h="2788920">
                <a:moveTo>
                  <a:pt x="1183919" y="28613"/>
                </a:moveTo>
                <a:close/>
              </a:path>
              <a:path w="2788920" h="2788920">
                <a:moveTo>
                  <a:pt x="1203845" y="25730"/>
                </a:moveTo>
                <a:lnTo>
                  <a:pt x="1202169" y="13144"/>
                </a:lnTo>
                <a:lnTo>
                  <a:pt x="1214754" y="11468"/>
                </a:lnTo>
                <a:lnTo>
                  <a:pt x="1216431" y="24053"/>
                </a:lnTo>
                <a:lnTo>
                  <a:pt x="1203845" y="25730"/>
                </a:lnTo>
                <a:close/>
              </a:path>
              <a:path w="2788920" h="2788920">
                <a:moveTo>
                  <a:pt x="1228966" y="22517"/>
                </a:moveTo>
                <a:lnTo>
                  <a:pt x="1227442" y="9906"/>
                </a:lnTo>
                <a:lnTo>
                  <a:pt x="1234236" y="9080"/>
                </a:lnTo>
                <a:lnTo>
                  <a:pt x="1240142" y="8445"/>
                </a:lnTo>
                <a:lnTo>
                  <a:pt x="1241501" y="21081"/>
                </a:lnTo>
                <a:lnTo>
                  <a:pt x="1235656" y="21704"/>
                </a:lnTo>
                <a:lnTo>
                  <a:pt x="1228966" y="22517"/>
                </a:lnTo>
                <a:close/>
              </a:path>
              <a:path w="2788920" h="2788920">
                <a:moveTo>
                  <a:pt x="1235684" y="21704"/>
                </a:moveTo>
                <a:close/>
              </a:path>
              <a:path w="2788920" h="2788920">
                <a:moveTo>
                  <a:pt x="1254048" y="19735"/>
                </a:moveTo>
                <a:lnTo>
                  <a:pt x="1252842" y="7086"/>
                </a:lnTo>
                <a:lnTo>
                  <a:pt x="1265491" y="5892"/>
                </a:lnTo>
                <a:lnTo>
                  <a:pt x="1266685" y="18529"/>
                </a:lnTo>
                <a:lnTo>
                  <a:pt x="1254048" y="19735"/>
                </a:lnTo>
                <a:close/>
              </a:path>
              <a:path w="2788920" h="2788920">
                <a:moveTo>
                  <a:pt x="1279258" y="17449"/>
                </a:moveTo>
                <a:lnTo>
                  <a:pt x="1278216" y="4787"/>
                </a:lnTo>
                <a:lnTo>
                  <a:pt x="1287145" y="4051"/>
                </a:lnTo>
                <a:lnTo>
                  <a:pt x="1290954" y="3784"/>
                </a:lnTo>
                <a:lnTo>
                  <a:pt x="1291843" y="16459"/>
                </a:lnTo>
                <a:lnTo>
                  <a:pt x="1288215" y="16713"/>
                </a:lnTo>
                <a:lnTo>
                  <a:pt x="1279258" y="17449"/>
                </a:lnTo>
                <a:close/>
              </a:path>
              <a:path w="2788920" h="2788920">
                <a:moveTo>
                  <a:pt x="1288034" y="16725"/>
                </a:moveTo>
                <a:lnTo>
                  <a:pt x="1288215" y="16713"/>
                </a:lnTo>
                <a:lnTo>
                  <a:pt x="1288034" y="16725"/>
                </a:lnTo>
                <a:close/>
              </a:path>
              <a:path w="2788920" h="2788920">
                <a:moveTo>
                  <a:pt x="1304518" y="15570"/>
                </a:moveTo>
                <a:lnTo>
                  <a:pt x="1303629" y="2908"/>
                </a:lnTo>
                <a:lnTo>
                  <a:pt x="1304886" y="2819"/>
                </a:lnTo>
                <a:lnTo>
                  <a:pt x="1316393" y="2158"/>
                </a:lnTo>
                <a:lnTo>
                  <a:pt x="1317116" y="14833"/>
                </a:lnTo>
                <a:lnTo>
                  <a:pt x="1304518" y="15570"/>
                </a:lnTo>
                <a:close/>
              </a:path>
              <a:path w="2788920" h="2788920">
                <a:moveTo>
                  <a:pt x="1329715" y="14198"/>
                </a:moveTo>
                <a:lnTo>
                  <a:pt x="1329156" y="1511"/>
                </a:lnTo>
                <a:lnTo>
                  <a:pt x="1341920" y="965"/>
                </a:lnTo>
                <a:lnTo>
                  <a:pt x="1342326" y="13665"/>
                </a:lnTo>
                <a:lnTo>
                  <a:pt x="1341018" y="13703"/>
                </a:lnTo>
                <a:lnTo>
                  <a:pt x="1329715" y="14198"/>
                </a:lnTo>
                <a:close/>
              </a:path>
              <a:path w="2788920" h="2788920">
                <a:moveTo>
                  <a:pt x="1355013" y="13258"/>
                </a:moveTo>
                <a:lnTo>
                  <a:pt x="1354620" y="558"/>
                </a:lnTo>
                <a:lnTo>
                  <a:pt x="1358442" y="444"/>
                </a:lnTo>
                <a:lnTo>
                  <a:pt x="1367396" y="279"/>
                </a:lnTo>
                <a:lnTo>
                  <a:pt x="1367637" y="12966"/>
                </a:lnTo>
                <a:lnTo>
                  <a:pt x="1358684" y="13144"/>
                </a:lnTo>
                <a:lnTo>
                  <a:pt x="1355013" y="13258"/>
                </a:lnTo>
                <a:close/>
              </a:path>
              <a:path w="2788920" h="2788920">
                <a:moveTo>
                  <a:pt x="1380248" y="12776"/>
                </a:moveTo>
                <a:lnTo>
                  <a:pt x="1380172" y="76"/>
                </a:lnTo>
                <a:lnTo>
                  <a:pt x="1392872" y="0"/>
                </a:lnTo>
                <a:lnTo>
                  <a:pt x="1392948" y="12700"/>
                </a:lnTo>
                <a:lnTo>
                  <a:pt x="1380248" y="12776"/>
                </a:lnTo>
                <a:close/>
              </a:path>
              <a:path w="2788920" h="2788920">
                <a:moveTo>
                  <a:pt x="1418183" y="12915"/>
                </a:moveTo>
                <a:lnTo>
                  <a:pt x="1405572" y="12763"/>
                </a:lnTo>
                <a:lnTo>
                  <a:pt x="1405648" y="63"/>
                </a:lnTo>
                <a:lnTo>
                  <a:pt x="1418424" y="215"/>
                </a:lnTo>
                <a:lnTo>
                  <a:pt x="1418183" y="12915"/>
                </a:lnTo>
                <a:close/>
              </a:path>
              <a:path w="2788920" h="2788920">
                <a:moveTo>
                  <a:pt x="1443494" y="13563"/>
                </a:moveTo>
                <a:lnTo>
                  <a:pt x="1430807" y="13169"/>
                </a:lnTo>
                <a:lnTo>
                  <a:pt x="1431201" y="469"/>
                </a:lnTo>
                <a:lnTo>
                  <a:pt x="1443901" y="876"/>
                </a:lnTo>
                <a:lnTo>
                  <a:pt x="1443494" y="13563"/>
                </a:lnTo>
                <a:close/>
              </a:path>
              <a:path w="2788920" h="2788920">
                <a:moveTo>
                  <a:pt x="1468716" y="14668"/>
                </a:moveTo>
                <a:lnTo>
                  <a:pt x="1465452" y="14490"/>
                </a:lnTo>
                <a:lnTo>
                  <a:pt x="1456105" y="14071"/>
                </a:lnTo>
                <a:lnTo>
                  <a:pt x="1456664" y="1384"/>
                </a:lnTo>
                <a:lnTo>
                  <a:pt x="1466100" y="1803"/>
                </a:lnTo>
                <a:lnTo>
                  <a:pt x="1469440" y="1993"/>
                </a:lnTo>
                <a:lnTo>
                  <a:pt x="1468716" y="14668"/>
                </a:lnTo>
                <a:close/>
              </a:path>
              <a:path w="2788920" h="2788920">
                <a:moveTo>
                  <a:pt x="1493977" y="16243"/>
                </a:moveTo>
                <a:lnTo>
                  <a:pt x="1481391" y="15392"/>
                </a:lnTo>
                <a:lnTo>
                  <a:pt x="1482115" y="2717"/>
                </a:lnTo>
                <a:lnTo>
                  <a:pt x="1483969" y="2819"/>
                </a:lnTo>
                <a:lnTo>
                  <a:pt x="1494866" y="3581"/>
                </a:lnTo>
                <a:lnTo>
                  <a:pt x="1493977" y="16243"/>
                </a:lnTo>
                <a:close/>
              </a:path>
              <a:path w="2788920" h="2788920">
                <a:moveTo>
                  <a:pt x="1519148" y="18249"/>
                </a:moveTo>
                <a:lnTo>
                  <a:pt x="1518259" y="18161"/>
                </a:lnTo>
                <a:lnTo>
                  <a:pt x="1506562" y="17195"/>
                </a:lnTo>
                <a:lnTo>
                  <a:pt x="1507604" y="4546"/>
                </a:lnTo>
                <a:lnTo>
                  <a:pt x="1520342" y="5600"/>
                </a:lnTo>
                <a:lnTo>
                  <a:pt x="1519148" y="18249"/>
                </a:lnTo>
                <a:close/>
              </a:path>
              <a:path w="2788920" h="2788920">
                <a:moveTo>
                  <a:pt x="1544332" y="20751"/>
                </a:moveTo>
                <a:lnTo>
                  <a:pt x="1535633" y="19824"/>
                </a:lnTo>
                <a:lnTo>
                  <a:pt x="1531785" y="19456"/>
                </a:lnTo>
                <a:lnTo>
                  <a:pt x="1532991" y="6807"/>
                </a:lnTo>
                <a:lnTo>
                  <a:pt x="1545704" y="8127"/>
                </a:lnTo>
                <a:lnTo>
                  <a:pt x="1544332" y="20751"/>
                </a:lnTo>
                <a:close/>
              </a:path>
              <a:path w="2788920" h="2788920">
                <a:moveTo>
                  <a:pt x="1569491" y="23685"/>
                </a:moveTo>
                <a:lnTo>
                  <a:pt x="1556880" y="22161"/>
                </a:lnTo>
                <a:lnTo>
                  <a:pt x="1558404" y="9550"/>
                </a:lnTo>
                <a:lnTo>
                  <a:pt x="1571015" y="11074"/>
                </a:lnTo>
                <a:lnTo>
                  <a:pt x="1569491" y="23685"/>
                </a:lnTo>
                <a:close/>
              </a:path>
              <a:path w="2788920" h="2788920">
                <a:moveTo>
                  <a:pt x="1594644" y="26098"/>
                </a:moveTo>
                <a:lnTo>
                  <a:pt x="1587588" y="26085"/>
                </a:lnTo>
                <a:lnTo>
                  <a:pt x="1582000" y="25336"/>
                </a:lnTo>
                <a:lnTo>
                  <a:pt x="1583677" y="12750"/>
                </a:lnTo>
                <a:lnTo>
                  <a:pt x="1589430" y="13525"/>
                </a:lnTo>
                <a:lnTo>
                  <a:pt x="1596339" y="14528"/>
                </a:lnTo>
                <a:lnTo>
                  <a:pt x="1594644" y="26098"/>
                </a:lnTo>
                <a:close/>
              </a:path>
              <a:path w="2788920" h="2788920">
                <a:moveTo>
                  <a:pt x="1594497" y="27101"/>
                </a:moveTo>
                <a:lnTo>
                  <a:pt x="1587648" y="26094"/>
                </a:lnTo>
                <a:lnTo>
                  <a:pt x="1594644" y="26098"/>
                </a:lnTo>
                <a:lnTo>
                  <a:pt x="1594497" y="27101"/>
                </a:lnTo>
                <a:close/>
              </a:path>
              <a:path w="2788920" h="2788920">
                <a:moveTo>
                  <a:pt x="1619516" y="30949"/>
                </a:moveTo>
                <a:lnTo>
                  <a:pt x="1606981" y="28956"/>
                </a:lnTo>
                <a:lnTo>
                  <a:pt x="1608975" y="16408"/>
                </a:lnTo>
                <a:lnTo>
                  <a:pt x="1621510" y="18402"/>
                </a:lnTo>
                <a:lnTo>
                  <a:pt x="1619516" y="30949"/>
                </a:lnTo>
                <a:close/>
              </a:path>
              <a:path w="2788920" h="2788920">
                <a:moveTo>
                  <a:pt x="1644566" y="34277"/>
                </a:moveTo>
                <a:lnTo>
                  <a:pt x="1638950" y="34264"/>
                </a:lnTo>
                <a:lnTo>
                  <a:pt x="1631962" y="33058"/>
                </a:lnTo>
                <a:lnTo>
                  <a:pt x="1634121" y="20548"/>
                </a:lnTo>
                <a:lnTo>
                  <a:pt x="1641259" y="21780"/>
                </a:lnTo>
                <a:lnTo>
                  <a:pt x="1646694" y="22783"/>
                </a:lnTo>
                <a:lnTo>
                  <a:pt x="1644566" y="34277"/>
                </a:lnTo>
                <a:close/>
              </a:path>
              <a:path w="2788920" h="2788920">
                <a:moveTo>
                  <a:pt x="1644383" y="35267"/>
                </a:moveTo>
                <a:lnTo>
                  <a:pt x="1638947" y="34264"/>
                </a:lnTo>
                <a:lnTo>
                  <a:pt x="1644566" y="34277"/>
                </a:lnTo>
                <a:lnTo>
                  <a:pt x="1644383" y="35267"/>
                </a:lnTo>
                <a:close/>
              </a:path>
              <a:path w="2788920" h="2788920">
                <a:moveTo>
                  <a:pt x="1669249" y="40043"/>
                </a:moveTo>
                <a:lnTo>
                  <a:pt x="1656791" y="37579"/>
                </a:lnTo>
                <a:lnTo>
                  <a:pt x="1659267" y="25120"/>
                </a:lnTo>
                <a:lnTo>
                  <a:pt x="1671726" y="27584"/>
                </a:lnTo>
                <a:lnTo>
                  <a:pt x="1669249" y="40043"/>
                </a:lnTo>
                <a:close/>
              </a:path>
              <a:path w="2788920" h="2788920">
                <a:moveTo>
                  <a:pt x="1694161" y="44322"/>
                </a:moveTo>
                <a:lnTo>
                  <a:pt x="1689662" y="44310"/>
                </a:lnTo>
                <a:lnTo>
                  <a:pt x="1681607" y="42608"/>
                </a:lnTo>
                <a:lnTo>
                  <a:pt x="1684235" y="30175"/>
                </a:lnTo>
                <a:lnTo>
                  <a:pt x="1692427" y="31915"/>
                </a:lnTo>
                <a:lnTo>
                  <a:pt x="1696720" y="32880"/>
                </a:lnTo>
                <a:lnTo>
                  <a:pt x="1694161" y="44322"/>
                </a:lnTo>
                <a:close/>
              </a:path>
              <a:path w="2788920" h="2788920">
                <a:moveTo>
                  <a:pt x="1693951" y="45262"/>
                </a:moveTo>
                <a:lnTo>
                  <a:pt x="1689646" y="44310"/>
                </a:lnTo>
                <a:lnTo>
                  <a:pt x="1694161" y="44322"/>
                </a:lnTo>
                <a:lnTo>
                  <a:pt x="1693951" y="45262"/>
                </a:lnTo>
                <a:close/>
              </a:path>
              <a:path w="2788920" h="2788920">
                <a:moveTo>
                  <a:pt x="1718614" y="50965"/>
                </a:moveTo>
                <a:lnTo>
                  <a:pt x="1706333" y="48044"/>
                </a:lnTo>
                <a:lnTo>
                  <a:pt x="1709115" y="35648"/>
                </a:lnTo>
                <a:lnTo>
                  <a:pt x="1721548" y="38607"/>
                </a:lnTo>
                <a:lnTo>
                  <a:pt x="1718614" y="50965"/>
                </a:lnTo>
                <a:close/>
              </a:path>
              <a:path w="2788920" h="2788920">
                <a:moveTo>
                  <a:pt x="1743100" y="57086"/>
                </a:moveTo>
                <a:lnTo>
                  <a:pt x="1739671" y="56172"/>
                </a:lnTo>
                <a:lnTo>
                  <a:pt x="1730870" y="53975"/>
                </a:lnTo>
                <a:lnTo>
                  <a:pt x="1733956" y="41656"/>
                </a:lnTo>
                <a:lnTo>
                  <a:pt x="1742909" y="43903"/>
                </a:lnTo>
                <a:lnTo>
                  <a:pt x="1746351" y="44805"/>
                </a:lnTo>
                <a:lnTo>
                  <a:pt x="1743100" y="57086"/>
                </a:lnTo>
                <a:close/>
              </a:path>
              <a:path w="2788920" h="2788920">
                <a:moveTo>
                  <a:pt x="1768416" y="60553"/>
                </a:moveTo>
                <a:lnTo>
                  <a:pt x="1756208" y="60540"/>
                </a:lnTo>
                <a:lnTo>
                  <a:pt x="1755381" y="60325"/>
                </a:lnTo>
                <a:lnTo>
                  <a:pt x="1758619" y="48044"/>
                </a:lnTo>
                <a:lnTo>
                  <a:pt x="1770938" y="51447"/>
                </a:lnTo>
                <a:lnTo>
                  <a:pt x="1768416" y="60553"/>
                </a:lnTo>
                <a:close/>
              </a:path>
              <a:path w="2788920" h="2788920">
                <a:moveTo>
                  <a:pt x="1767547" y="63690"/>
                </a:moveTo>
                <a:lnTo>
                  <a:pt x="1756181" y="60540"/>
                </a:lnTo>
                <a:lnTo>
                  <a:pt x="1768416" y="60553"/>
                </a:lnTo>
                <a:lnTo>
                  <a:pt x="1767547" y="63690"/>
                </a:lnTo>
                <a:close/>
              </a:path>
              <a:path w="2788920" h="2788920">
                <a:moveTo>
                  <a:pt x="1792047" y="69862"/>
                </a:moveTo>
                <a:lnTo>
                  <a:pt x="1789005" y="69850"/>
                </a:lnTo>
                <a:lnTo>
                  <a:pt x="1779689" y="67144"/>
                </a:lnTo>
                <a:lnTo>
                  <a:pt x="1783232" y="54952"/>
                </a:lnTo>
                <a:lnTo>
                  <a:pt x="1792668" y="57696"/>
                </a:lnTo>
                <a:lnTo>
                  <a:pt x="1795487" y="58559"/>
                </a:lnTo>
                <a:lnTo>
                  <a:pt x="1792047" y="69862"/>
                </a:lnTo>
                <a:close/>
              </a:path>
              <a:path w="2788920" h="2788920">
                <a:moveTo>
                  <a:pt x="1791792" y="70700"/>
                </a:moveTo>
                <a:lnTo>
                  <a:pt x="1788972" y="69850"/>
                </a:lnTo>
                <a:lnTo>
                  <a:pt x="1792047" y="69862"/>
                </a:lnTo>
                <a:lnTo>
                  <a:pt x="1791792" y="70700"/>
                </a:lnTo>
                <a:close/>
              </a:path>
              <a:path w="2788920" h="2788920">
                <a:moveTo>
                  <a:pt x="1815985" y="78206"/>
                </a:moveTo>
                <a:lnTo>
                  <a:pt x="1805241" y="74790"/>
                </a:lnTo>
                <a:lnTo>
                  <a:pt x="1803946" y="74396"/>
                </a:lnTo>
                <a:lnTo>
                  <a:pt x="1807641" y="62255"/>
                </a:lnTo>
                <a:lnTo>
                  <a:pt x="1809076" y="62687"/>
                </a:lnTo>
                <a:lnTo>
                  <a:pt x="1819821" y="66103"/>
                </a:lnTo>
                <a:lnTo>
                  <a:pt x="1815985" y="78206"/>
                </a:lnTo>
                <a:close/>
              </a:path>
              <a:path w="2788920" h="2788920">
                <a:moveTo>
                  <a:pt x="1840235" y="85293"/>
                </a:moveTo>
                <a:lnTo>
                  <a:pt x="1837588" y="85293"/>
                </a:lnTo>
                <a:lnTo>
                  <a:pt x="1827987" y="82118"/>
                </a:lnTo>
                <a:lnTo>
                  <a:pt x="1831975" y="70053"/>
                </a:lnTo>
                <a:lnTo>
                  <a:pt x="1844103" y="74104"/>
                </a:lnTo>
                <a:lnTo>
                  <a:pt x="1840235" y="85293"/>
                </a:lnTo>
                <a:close/>
              </a:path>
              <a:path w="2788920" h="2788920">
                <a:moveTo>
                  <a:pt x="1839950" y="86118"/>
                </a:moveTo>
                <a:lnTo>
                  <a:pt x="1837523" y="85271"/>
                </a:lnTo>
                <a:lnTo>
                  <a:pt x="1840235" y="85293"/>
                </a:lnTo>
                <a:lnTo>
                  <a:pt x="1839950" y="86118"/>
                </a:lnTo>
                <a:close/>
              </a:path>
              <a:path w="2788920" h="2788920">
                <a:moveTo>
                  <a:pt x="1865162" y="90817"/>
                </a:moveTo>
                <a:lnTo>
                  <a:pt x="1853590" y="90817"/>
                </a:lnTo>
                <a:lnTo>
                  <a:pt x="1851952" y="90258"/>
                </a:lnTo>
                <a:lnTo>
                  <a:pt x="1856104" y="78257"/>
                </a:lnTo>
                <a:lnTo>
                  <a:pt x="1857806" y="78841"/>
                </a:lnTo>
                <a:lnTo>
                  <a:pt x="1868131" y="82550"/>
                </a:lnTo>
                <a:lnTo>
                  <a:pt x="1865162" y="90817"/>
                </a:lnTo>
                <a:close/>
              </a:path>
              <a:path w="2788920" h="2788920">
                <a:moveTo>
                  <a:pt x="1863839" y="94500"/>
                </a:moveTo>
                <a:lnTo>
                  <a:pt x="1853514" y="90792"/>
                </a:lnTo>
                <a:lnTo>
                  <a:pt x="1865162" y="90817"/>
                </a:lnTo>
                <a:lnTo>
                  <a:pt x="1863839" y="94500"/>
                </a:lnTo>
                <a:close/>
              </a:path>
              <a:path w="2788920" h="2788920">
                <a:moveTo>
                  <a:pt x="1887512" y="103289"/>
                </a:moveTo>
                <a:lnTo>
                  <a:pt x="1885264" y="102412"/>
                </a:lnTo>
                <a:lnTo>
                  <a:pt x="1875688" y="98844"/>
                </a:lnTo>
                <a:lnTo>
                  <a:pt x="1880133" y="86944"/>
                </a:lnTo>
                <a:lnTo>
                  <a:pt x="1889848" y="90576"/>
                </a:lnTo>
                <a:lnTo>
                  <a:pt x="1892096" y="91439"/>
                </a:lnTo>
                <a:lnTo>
                  <a:pt x="1887512" y="103289"/>
                </a:lnTo>
                <a:close/>
              </a:path>
              <a:path w="2788920" h="2788920">
                <a:moveTo>
                  <a:pt x="1885327" y="102450"/>
                </a:moveTo>
                <a:close/>
              </a:path>
              <a:path w="2788920" h="2788920">
                <a:moveTo>
                  <a:pt x="1912688" y="108534"/>
                </a:moveTo>
                <a:lnTo>
                  <a:pt x="1901063" y="108534"/>
                </a:lnTo>
                <a:lnTo>
                  <a:pt x="1899348" y="107873"/>
                </a:lnTo>
                <a:lnTo>
                  <a:pt x="1903933" y="96037"/>
                </a:lnTo>
                <a:lnTo>
                  <a:pt x="1905723" y="96723"/>
                </a:lnTo>
                <a:lnTo>
                  <a:pt x="1915807" y="100774"/>
                </a:lnTo>
                <a:lnTo>
                  <a:pt x="1912688" y="108534"/>
                </a:lnTo>
                <a:close/>
              </a:path>
              <a:path w="2788920" h="2788920">
                <a:moveTo>
                  <a:pt x="1911070" y="112560"/>
                </a:moveTo>
                <a:lnTo>
                  <a:pt x="1901054" y="108530"/>
                </a:lnTo>
                <a:lnTo>
                  <a:pt x="1912688" y="108534"/>
                </a:lnTo>
                <a:lnTo>
                  <a:pt x="1911070" y="112560"/>
                </a:lnTo>
                <a:close/>
              </a:path>
              <a:path w="2788920" h="2788920">
                <a:moveTo>
                  <a:pt x="1934400" y="122199"/>
                </a:moveTo>
                <a:lnTo>
                  <a:pt x="1932177" y="121246"/>
                </a:lnTo>
                <a:lnTo>
                  <a:pt x="1922754" y="117335"/>
                </a:lnTo>
                <a:lnTo>
                  <a:pt x="1927631" y="105600"/>
                </a:lnTo>
                <a:lnTo>
                  <a:pt x="1937194" y="109588"/>
                </a:lnTo>
                <a:lnTo>
                  <a:pt x="1939416" y="110540"/>
                </a:lnTo>
                <a:lnTo>
                  <a:pt x="1934400" y="122199"/>
                </a:lnTo>
                <a:close/>
              </a:path>
              <a:path w="2788920" h="2788920">
                <a:moveTo>
                  <a:pt x="1959565" y="127927"/>
                </a:moveTo>
                <a:lnTo>
                  <a:pt x="1947697" y="127927"/>
                </a:lnTo>
                <a:lnTo>
                  <a:pt x="1946071" y="127228"/>
                </a:lnTo>
                <a:lnTo>
                  <a:pt x="1951088" y="115557"/>
                </a:lnTo>
                <a:lnTo>
                  <a:pt x="1952790" y="116293"/>
                </a:lnTo>
                <a:lnTo>
                  <a:pt x="1962772" y="120726"/>
                </a:lnTo>
                <a:lnTo>
                  <a:pt x="1959565" y="127927"/>
                </a:lnTo>
                <a:close/>
              </a:path>
              <a:path w="2788920" h="2788920">
                <a:moveTo>
                  <a:pt x="1957603" y="132333"/>
                </a:moveTo>
                <a:lnTo>
                  <a:pt x="1947633" y="127901"/>
                </a:lnTo>
                <a:lnTo>
                  <a:pt x="1959565" y="127927"/>
                </a:lnTo>
                <a:lnTo>
                  <a:pt x="1957603" y="132333"/>
                </a:lnTo>
                <a:close/>
              </a:path>
              <a:path w="2788920" h="2788920">
                <a:moveTo>
                  <a:pt x="1980564" y="142836"/>
                </a:moveTo>
                <a:lnTo>
                  <a:pt x="1978228" y="141731"/>
                </a:lnTo>
                <a:lnTo>
                  <a:pt x="1969109" y="137540"/>
                </a:lnTo>
                <a:lnTo>
                  <a:pt x="1974405" y="125996"/>
                </a:lnTo>
                <a:lnTo>
                  <a:pt x="1983676" y="130251"/>
                </a:lnTo>
                <a:lnTo>
                  <a:pt x="1986000" y="131356"/>
                </a:lnTo>
                <a:lnTo>
                  <a:pt x="1980564" y="142836"/>
                </a:lnTo>
                <a:close/>
              </a:path>
              <a:path w="2788920" h="2788920">
                <a:moveTo>
                  <a:pt x="2005764" y="148945"/>
                </a:moveTo>
                <a:lnTo>
                  <a:pt x="1993455" y="148945"/>
                </a:lnTo>
                <a:lnTo>
                  <a:pt x="1992033" y="148285"/>
                </a:lnTo>
                <a:lnTo>
                  <a:pt x="1997481" y="136804"/>
                </a:lnTo>
                <a:lnTo>
                  <a:pt x="2008962" y="142405"/>
                </a:lnTo>
                <a:lnTo>
                  <a:pt x="2005764" y="148945"/>
                </a:lnTo>
                <a:close/>
              </a:path>
              <a:path w="2788920" h="2788920">
                <a:moveTo>
                  <a:pt x="2003386" y="153809"/>
                </a:moveTo>
                <a:lnTo>
                  <a:pt x="1993379" y="148920"/>
                </a:lnTo>
                <a:lnTo>
                  <a:pt x="2005764" y="148945"/>
                </a:lnTo>
                <a:lnTo>
                  <a:pt x="2003386" y="153809"/>
                </a:lnTo>
                <a:close/>
              </a:path>
              <a:path w="2788920" h="2788920">
                <a:moveTo>
                  <a:pt x="2026615" y="163855"/>
                </a:moveTo>
                <a:lnTo>
                  <a:pt x="2023452" y="163855"/>
                </a:lnTo>
                <a:lnTo>
                  <a:pt x="2014689" y="159435"/>
                </a:lnTo>
                <a:lnTo>
                  <a:pt x="2020404" y="148094"/>
                </a:lnTo>
                <a:lnTo>
                  <a:pt x="2029244" y="152552"/>
                </a:lnTo>
                <a:lnTo>
                  <a:pt x="2031796" y="153885"/>
                </a:lnTo>
                <a:lnTo>
                  <a:pt x="2026615" y="163855"/>
                </a:lnTo>
                <a:close/>
              </a:path>
              <a:path w="2788920" h="2788920">
                <a:moveTo>
                  <a:pt x="2025942" y="165150"/>
                </a:moveTo>
                <a:lnTo>
                  <a:pt x="2023376" y="163817"/>
                </a:lnTo>
                <a:lnTo>
                  <a:pt x="2026615" y="163855"/>
                </a:lnTo>
                <a:lnTo>
                  <a:pt x="2025942" y="165150"/>
                </a:lnTo>
                <a:close/>
              </a:path>
              <a:path w="2788920" h="2788920">
                <a:moveTo>
                  <a:pt x="2048344" y="176949"/>
                </a:moveTo>
                <a:lnTo>
                  <a:pt x="2037207" y="171005"/>
                </a:lnTo>
                <a:lnTo>
                  <a:pt x="2043061" y="159740"/>
                </a:lnTo>
                <a:lnTo>
                  <a:pt x="2044217" y="160337"/>
                </a:lnTo>
                <a:lnTo>
                  <a:pt x="2054339" y="165760"/>
                </a:lnTo>
                <a:lnTo>
                  <a:pt x="2048344" y="176949"/>
                </a:lnTo>
                <a:close/>
              </a:path>
              <a:path w="2788920" h="2788920">
                <a:moveTo>
                  <a:pt x="2071367" y="187528"/>
                </a:moveTo>
                <a:lnTo>
                  <a:pt x="2067661" y="187528"/>
                </a:lnTo>
                <a:lnTo>
                  <a:pt x="2059432" y="182994"/>
                </a:lnTo>
                <a:lnTo>
                  <a:pt x="2065553" y="171869"/>
                </a:lnTo>
                <a:lnTo>
                  <a:pt x="2073859" y="176441"/>
                </a:lnTo>
                <a:lnTo>
                  <a:pt x="2076729" y="178066"/>
                </a:lnTo>
                <a:lnTo>
                  <a:pt x="2071367" y="187528"/>
                </a:lnTo>
                <a:close/>
              </a:path>
              <a:path w="2788920" h="2788920">
                <a:moveTo>
                  <a:pt x="2070468" y="189115"/>
                </a:moveTo>
                <a:lnTo>
                  <a:pt x="2067585" y="187490"/>
                </a:lnTo>
                <a:lnTo>
                  <a:pt x="2071367" y="187528"/>
                </a:lnTo>
                <a:lnTo>
                  <a:pt x="2070468" y="189115"/>
                </a:lnTo>
                <a:close/>
              </a:path>
              <a:path w="2788920" h="2788920">
                <a:moveTo>
                  <a:pt x="2092426" y="201726"/>
                </a:moveTo>
                <a:lnTo>
                  <a:pt x="2081517" y="195376"/>
                </a:lnTo>
                <a:lnTo>
                  <a:pt x="2087778" y="184340"/>
                </a:lnTo>
                <a:lnTo>
                  <a:pt x="2088514" y="184746"/>
                </a:lnTo>
                <a:lnTo>
                  <a:pt x="2098814" y="190766"/>
                </a:lnTo>
                <a:lnTo>
                  <a:pt x="2092426" y="201726"/>
                </a:lnTo>
                <a:close/>
              </a:path>
              <a:path w="2788920" h="2788920">
                <a:moveTo>
                  <a:pt x="2115290" y="212737"/>
                </a:moveTo>
                <a:lnTo>
                  <a:pt x="2110892" y="212737"/>
                </a:lnTo>
                <a:lnTo>
                  <a:pt x="2103272" y="208178"/>
                </a:lnTo>
                <a:lnTo>
                  <a:pt x="2109800" y="197281"/>
                </a:lnTo>
                <a:lnTo>
                  <a:pt x="2117483" y="201879"/>
                </a:lnTo>
                <a:lnTo>
                  <a:pt x="2120734" y="203885"/>
                </a:lnTo>
                <a:lnTo>
                  <a:pt x="2115290" y="212737"/>
                </a:lnTo>
                <a:close/>
              </a:path>
              <a:path w="2788920" h="2788920">
                <a:moveTo>
                  <a:pt x="2114080" y="214706"/>
                </a:moveTo>
                <a:lnTo>
                  <a:pt x="2110834" y="212703"/>
                </a:lnTo>
                <a:lnTo>
                  <a:pt x="2115290" y="212737"/>
                </a:lnTo>
                <a:lnTo>
                  <a:pt x="2114080" y="214706"/>
                </a:lnTo>
                <a:close/>
              </a:path>
              <a:path w="2788920" h="2788920">
                <a:moveTo>
                  <a:pt x="2135568" y="228104"/>
                </a:moveTo>
                <a:lnTo>
                  <a:pt x="2124900" y="221361"/>
                </a:lnTo>
                <a:lnTo>
                  <a:pt x="2131555" y="210553"/>
                </a:lnTo>
                <a:lnTo>
                  <a:pt x="2142350" y="217373"/>
                </a:lnTo>
                <a:lnTo>
                  <a:pt x="2135568" y="228104"/>
                </a:lnTo>
                <a:close/>
              </a:path>
              <a:path w="2788920" h="2788920">
                <a:moveTo>
                  <a:pt x="2158346" y="239445"/>
                </a:moveTo>
                <a:lnTo>
                  <a:pt x="2153107" y="239445"/>
                </a:lnTo>
                <a:lnTo>
                  <a:pt x="2146173" y="234937"/>
                </a:lnTo>
                <a:lnTo>
                  <a:pt x="2153094" y="224294"/>
                </a:lnTo>
                <a:lnTo>
                  <a:pt x="2160092" y="228841"/>
                </a:lnTo>
                <a:lnTo>
                  <a:pt x="2163775" y="231292"/>
                </a:lnTo>
                <a:lnTo>
                  <a:pt x="2158346" y="239445"/>
                </a:lnTo>
                <a:close/>
              </a:path>
              <a:path w="2788920" h="2788920">
                <a:moveTo>
                  <a:pt x="2156739" y="241858"/>
                </a:moveTo>
                <a:lnTo>
                  <a:pt x="2153043" y="239407"/>
                </a:lnTo>
                <a:lnTo>
                  <a:pt x="2158346" y="239445"/>
                </a:lnTo>
                <a:lnTo>
                  <a:pt x="2156739" y="241858"/>
                </a:lnTo>
                <a:close/>
              </a:path>
              <a:path w="2788920" h="2788920">
                <a:moveTo>
                  <a:pt x="2177719" y="256044"/>
                </a:moveTo>
                <a:lnTo>
                  <a:pt x="2167229" y="248869"/>
                </a:lnTo>
                <a:lnTo>
                  <a:pt x="2174405" y="238391"/>
                </a:lnTo>
                <a:lnTo>
                  <a:pt x="2184882" y="245567"/>
                </a:lnTo>
                <a:lnTo>
                  <a:pt x="2177719" y="256044"/>
                </a:lnTo>
                <a:close/>
              </a:path>
              <a:path w="2788920" h="2788920">
                <a:moveTo>
                  <a:pt x="2198370" y="270560"/>
                </a:moveTo>
                <a:lnTo>
                  <a:pt x="2194217" y="267576"/>
                </a:lnTo>
                <a:lnTo>
                  <a:pt x="2188070" y="263258"/>
                </a:lnTo>
                <a:lnTo>
                  <a:pt x="2195372" y="252869"/>
                </a:lnTo>
                <a:lnTo>
                  <a:pt x="2201633" y="257276"/>
                </a:lnTo>
                <a:lnTo>
                  <a:pt x="2205786" y="260261"/>
                </a:lnTo>
                <a:lnTo>
                  <a:pt x="2198370" y="270560"/>
                </a:lnTo>
                <a:close/>
              </a:path>
              <a:path w="2788920" h="2788920">
                <a:moveTo>
                  <a:pt x="2218816" y="285495"/>
                </a:moveTo>
                <a:lnTo>
                  <a:pt x="2208606" y="277952"/>
                </a:lnTo>
                <a:lnTo>
                  <a:pt x="2216150" y="267741"/>
                </a:lnTo>
                <a:lnTo>
                  <a:pt x="2226360" y="275285"/>
                </a:lnTo>
                <a:lnTo>
                  <a:pt x="2218816" y="285495"/>
                </a:lnTo>
                <a:close/>
              </a:path>
              <a:path w="2788920" h="2788920">
                <a:moveTo>
                  <a:pt x="2238921" y="300774"/>
                </a:moveTo>
                <a:lnTo>
                  <a:pt x="2234298" y="297180"/>
                </a:lnTo>
                <a:lnTo>
                  <a:pt x="2228900" y="293090"/>
                </a:lnTo>
                <a:lnTo>
                  <a:pt x="2236571" y="282968"/>
                </a:lnTo>
                <a:lnTo>
                  <a:pt x="2242083" y="287146"/>
                </a:lnTo>
                <a:lnTo>
                  <a:pt x="2246718" y="290741"/>
                </a:lnTo>
                <a:lnTo>
                  <a:pt x="2238921" y="300774"/>
                </a:lnTo>
                <a:close/>
              </a:path>
              <a:path w="2788920" h="2788920">
                <a:moveTo>
                  <a:pt x="2258822" y="316433"/>
                </a:moveTo>
                <a:lnTo>
                  <a:pt x="2248877" y="308521"/>
                </a:lnTo>
                <a:lnTo>
                  <a:pt x="2256790" y="298589"/>
                </a:lnTo>
                <a:lnTo>
                  <a:pt x="2266734" y="306489"/>
                </a:lnTo>
                <a:lnTo>
                  <a:pt x="2258822" y="316433"/>
                </a:lnTo>
                <a:close/>
              </a:path>
              <a:path w="2788920" h="2788920">
                <a:moveTo>
                  <a:pt x="2278354" y="332435"/>
                </a:moveTo>
                <a:lnTo>
                  <a:pt x="2273261" y="328168"/>
                </a:lnTo>
                <a:lnTo>
                  <a:pt x="2268626" y="324396"/>
                </a:lnTo>
                <a:lnTo>
                  <a:pt x="2276652" y="314553"/>
                </a:lnTo>
                <a:lnTo>
                  <a:pt x="2281402" y="318427"/>
                </a:lnTo>
                <a:lnTo>
                  <a:pt x="2286495" y="322681"/>
                </a:lnTo>
                <a:lnTo>
                  <a:pt x="2278354" y="332435"/>
                </a:lnTo>
                <a:close/>
              </a:path>
              <a:path w="2788920" h="2788920">
                <a:moveTo>
                  <a:pt x="2297671" y="348805"/>
                </a:moveTo>
                <a:lnTo>
                  <a:pt x="2288019" y="340550"/>
                </a:lnTo>
                <a:lnTo>
                  <a:pt x="2296287" y="330898"/>
                </a:lnTo>
                <a:lnTo>
                  <a:pt x="2305926" y="339153"/>
                </a:lnTo>
                <a:lnTo>
                  <a:pt x="2297671" y="348805"/>
                </a:lnTo>
                <a:close/>
              </a:path>
              <a:path w="2788920" h="2788920">
                <a:moveTo>
                  <a:pt x="2321042" y="360565"/>
                </a:moveTo>
                <a:lnTo>
                  <a:pt x="2311120" y="360565"/>
                </a:lnTo>
                <a:lnTo>
                  <a:pt x="2307170" y="357111"/>
                </a:lnTo>
                <a:lnTo>
                  <a:pt x="2315552" y="347560"/>
                </a:lnTo>
                <a:lnTo>
                  <a:pt x="2319540" y="351066"/>
                </a:lnTo>
                <a:lnTo>
                  <a:pt x="2325090" y="356057"/>
                </a:lnTo>
                <a:lnTo>
                  <a:pt x="2321042" y="360565"/>
                </a:lnTo>
                <a:close/>
              </a:path>
              <a:path w="2788920" h="2788920">
                <a:moveTo>
                  <a:pt x="2316607" y="365506"/>
                </a:moveTo>
                <a:lnTo>
                  <a:pt x="2311057" y="360514"/>
                </a:lnTo>
                <a:lnTo>
                  <a:pt x="2321042" y="360565"/>
                </a:lnTo>
                <a:lnTo>
                  <a:pt x="2316607" y="365506"/>
                </a:lnTo>
                <a:close/>
              </a:path>
              <a:path w="2788920" h="2788920">
                <a:moveTo>
                  <a:pt x="2335326" y="382562"/>
                </a:moveTo>
                <a:lnTo>
                  <a:pt x="2325979" y="373964"/>
                </a:lnTo>
                <a:lnTo>
                  <a:pt x="2334577" y="364617"/>
                </a:lnTo>
                <a:lnTo>
                  <a:pt x="2343924" y="373214"/>
                </a:lnTo>
                <a:lnTo>
                  <a:pt x="2335326" y="382562"/>
                </a:lnTo>
                <a:close/>
              </a:path>
              <a:path w="2788920" h="2788920">
                <a:moveTo>
                  <a:pt x="2353640" y="399948"/>
                </a:moveTo>
                <a:lnTo>
                  <a:pt x="2347671" y="394182"/>
                </a:lnTo>
                <a:lnTo>
                  <a:pt x="2344508" y="391223"/>
                </a:lnTo>
                <a:lnTo>
                  <a:pt x="2353221" y="381977"/>
                </a:lnTo>
                <a:lnTo>
                  <a:pt x="2356485" y="385051"/>
                </a:lnTo>
                <a:lnTo>
                  <a:pt x="2362454" y="390804"/>
                </a:lnTo>
                <a:lnTo>
                  <a:pt x="2353640" y="399948"/>
                </a:lnTo>
                <a:close/>
              </a:path>
              <a:path w="2788920" h="2788920">
                <a:moveTo>
                  <a:pt x="2371892" y="417398"/>
                </a:moveTo>
                <a:lnTo>
                  <a:pt x="2371445" y="417398"/>
                </a:lnTo>
                <a:lnTo>
                  <a:pt x="2362682" y="408749"/>
                </a:lnTo>
                <a:lnTo>
                  <a:pt x="2371610" y="399719"/>
                </a:lnTo>
                <a:lnTo>
                  <a:pt x="2380691" y="408698"/>
                </a:lnTo>
                <a:lnTo>
                  <a:pt x="2371892" y="417398"/>
                </a:lnTo>
                <a:close/>
              </a:path>
              <a:path w="2788920" h="2788920">
                <a:moveTo>
                  <a:pt x="2371661" y="417626"/>
                </a:moveTo>
                <a:lnTo>
                  <a:pt x="2371382" y="417347"/>
                </a:lnTo>
                <a:lnTo>
                  <a:pt x="2371892" y="417398"/>
                </a:lnTo>
                <a:lnTo>
                  <a:pt x="2371661" y="417626"/>
                </a:lnTo>
                <a:close/>
              </a:path>
              <a:path w="2788920" h="2788920">
                <a:moveTo>
                  <a:pt x="2389378" y="435711"/>
                </a:moveTo>
                <a:lnTo>
                  <a:pt x="2383040" y="429132"/>
                </a:lnTo>
                <a:lnTo>
                  <a:pt x="2380589" y="426656"/>
                </a:lnTo>
                <a:lnTo>
                  <a:pt x="2389619" y="417728"/>
                </a:lnTo>
                <a:lnTo>
                  <a:pt x="2392172" y="420319"/>
                </a:lnTo>
                <a:lnTo>
                  <a:pt x="2398522" y="426897"/>
                </a:lnTo>
                <a:lnTo>
                  <a:pt x="2389378" y="435711"/>
                </a:lnTo>
                <a:close/>
              </a:path>
              <a:path w="2788920" h="2788920">
                <a:moveTo>
                  <a:pt x="2407676" y="453186"/>
                </a:moveTo>
                <a:lnTo>
                  <a:pt x="2405964" y="453186"/>
                </a:lnTo>
                <a:lnTo>
                  <a:pt x="2398102" y="444842"/>
                </a:lnTo>
                <a:lnTo>
                  <a:pt x="2407348" y="436130"/>
                </a:lnTo>
                <a:lnTo>
                  <a:pt x="2416098" y="445439"/>
                </a:lnTo>
                <a:lnTo>
                  <a:pt x="2407676" y="453186"/>
                </a:lnTo>
                <a:close/>
              </a:path>
              <a:path w="2788920" h="2788920">
                <a:moveTo>
                  <a:pt x="2406751" y="454037"/>
                </a:moveTo>
                <a:lnTo>
                  <a:pt x="2405913" y="453136"/>
                </a:lnTo>
                <a:lnTo>
                  <a:pt x="2407676" y="453186"/>
                </a:lnTo>
                <a:lnTo>
                  <a:pt x="2406751" y="454037"/>
                </a:lnTo>
                <a:close/>
              </a:path>
              <a:path w="2788920" h="2788920">
                <a:moveTo>
                  <a:pt x="2423807" y="472757"/>
                </a:moveTo>
                <a:lnTo>
                  <a:pt x="2417140" y="465327"/>
                </a:lnTo>
                <a:lnTo>
                  <a:pt x="2415349" y="463384"/>
                </a:lnTo>
                <a:lnTo>
                  <a:pt x="2424696" y="454787"/>
                </a:lnTo>
                <a:lnTo>
                  <a:pt x="2426589" y="456844"/>
                </a:lnTo>
                <a:lnTo>
                  <a:pt x="2433256" y="464273"/>
                </a:lnTo>
                <a:lnTo>
                  <a:pt x="2423807" y="472757"/>
                </a:lnTo>
                <a:close/>
              </a:path>
              <a:path w="2788920" h="2788920">
                <a:moveTo>
                  <a:pt x="2440495" y="491705"/>
                </a:moveTo>
                <a:lnTo>
                  <a:pt x="2439149" y="490131"/>
                </a:lnTo>
                <a:lnTo>
                  <a:pt x="2432189" y="482193"/>
                </a:lnTo>
                <a:lnTo>
                  <a:pt x="2441740" y="473824"/>
                </a:lnTo>
                <a:lnTo>
                  <a:pt x="2448801" y="481876"/>
                </a:lnTo>
                <a:lnTo>
                  <a:pt x="2450147" y="483450"/>
                </a:lnTo>
                <a:lnTo>
                  <a:pt x="2440495" y="491705"/>
                </a:lnTo>
                <a:close/>
              </a:path>
              <a:path w="2788920" h="2788920">
                <a:moveTo>
                  <a:pt x="2466532" y="502793"/>
                </a:moveTo>
                <a:lnTo>
                  <a:pt x="2449982" y="502793"/>
                </a:lnTo>
                <a:lnTo>
                  <a:pt x="2448750" y="501357"/>
                </a:lnTo>
                <a:lnTo>
                  <a:pt x="2458402" y="493102"/>
                </a:lnTo>
                <a:lnTo>
                  <a:pt x="2459685" y="494588"/>
                </a:lnTo>
                <a:lnTo>
                  <a:pt x="2466532" y="502793"/>
                </a:lnTo>
                <a:close/>
              </a:path>
              <a:path w="2788920" h="2788920">
                <a:moveTo>
                  <a:pt x="2456865" y="511035"/>
                </a:moveTo>
                <a:lnTo>
                  <a:pt x="2449931" y="502742"/>
                </a:lnTo>
                <a:lnTo>
                  <a:pt x="2466532" y="502793"/>
                </a:lnTo>
                <a:lnTo>
                  <a:pt x="2456865" y="511035"/>
                </a:lnTo>
                <a:close/>
              </a:path>
              <a:path w="2788920" h="2788920">
                <a:moveTo>
                  <a:pt x="2475603" y="528383"/>
                </a:moveTo>
                <a:lnTo>
                  <a:pt x="2471102" y="528383"/>
                </a:lnTo>
                <a:lnTo>
                  <a:pt x="2464892" y="520776"/>
                </a:lnTo>
                <a:lnTo>
                  <a:pt x="2474734" y="512749"/>
                </a:lnTo>
                <a:lnTo>
                  <a:pt x="2480995" y="520420"/>
                </a:lnTo>
                <a:lnTo>
                  <a:pt x="2482786" y="522668"/>
                </a:lnTo>
                <a:lnTo>
                  <a:pt x="2475603" y="528383"/>
                </a:lnTo>
                <a:close/>
              </a:path>
              <a:path w="2788920" h="2788920">
                <a:moveTo>
                  <a:pt x="2472842" y="530580"/>
                </a:moveTo>
                <a:lnTo>
                  <a:pt x="2471085" y="528362"/>
                </a:lnTo>
                <a:lnTo>
                  <a:pt x="2475603" y="528383"/>
                </a:lnTo>
                <a:lnTo>
                  <a:pt x="2472842" y="530580"/>
                </a:lnTo>
                <a:close/>
              </a:path>
              <a:path w="2788920" h="2788920">
                <a:moveTo>
                  <a:pt x="2497510" y="541375"/>
                </a:moveTo>
                <a:lnTo>
                  <a:pt x="2481440" y="541375"/>
                </a:lnTo>
                <a:lnTo>
                  <a:pt x="2480754" y="540512"/>
                </a:lnTo>
                <a:lnTo>
                  <a:pt x="2490685" y="532612"/>
                </a:lnTo>
                <a:lnTo>
                  <a:pt x="2491422" y="533526"/>
                </a:lnTo>
                <a:lnTo>
                  <a:pt x="2497510" y="541375"/>
                </a:lnTo>
                <a:close/>
              </a:path>
              <a:path w="2788920" h="2788920">
                <a:moveTo>
                  <a:pt x="2488501" y="550481"/>
                </a:moveTo>
                <a:lnTo>
                  <a:pt x="2481389" y="541312"/>
                </a:lnTo>
                <a:lnTo>
                  <a:pt x="2497510" y="541375"/>
                </a:lnTo>
                <a:lnTo>
                  <a:pt x="2498534" y="542696"/>
                </a:lnTo>
                <a:lnTo>
                  <a:pt x="2488501" y="550481"/>
                </a:lnTo>
                <a:close/>
              </a:path>
              <a:path w="2788920" h="2788920">
                <a:moveTo>
                  <a:pt x="2503754" y="570598"/>
                </a:moveTo>
                <a:lnTo>
                  <a:pt x="2501595" y="567664"/>
                </a:lnTo>
                <a:lnTo>
                  <a:pt x="2496172" y="560501"/>
                </a:lnTo>
                <a:lnTo>
                  <a:pt x="2506294" y="552843"/>
                </a:lnTo>
                <a:lnTo>
                  <a:pt x="2511805" y="560120"/>
                </a:lnTo>
                <a:lnTo>
                  <a:pt x="2513977" y="563054"/>
                </a:lnTo>
                <a:lnTo>
                  <a:pt x="2503754" y="570598"/>
                </a:lnTo>
                <a:close/>
              </a:path>
              <a:path w="2788920" h="2788920">
                <a:moveTo>
                  <a:pt x="2518689" y="591057"/>
                </a:moveTo>
                <a:lnTo>
                  <a:pt x="2511298" y="580809"/>
                </a:lnTo>
                <a:lnTo>
                  <a:pt x="2521521" y="573265"/>
                </a:lnTo>
                <a:lnTo>
                  <a:pt x="2528989" y="583628"/>
                </a:lnTo>
                <a:lnTo>
                  <a:pt x="2518689" y="591057"/>
                </a:lnTo>
                <a:close/>
              </a:path>
              <a:path w="2788920" h="2788920">
                <a:moveTo>
                  <a:pt x="2533192" y="611720"/>
                </a:moveTo>
                <a:lnTo>
                  <a:pt x="2530729" y="608114"/>
                </a:lnTo>
                <a:lnTo>
                  <a:pt x="2525979" y="601357"/>
                </a:lnTo>
                <a:lnTo>
                  <a:pt x="2536367" y="594055"/>
                </a:lnTo>
                <a:lnTo>
                  <a:pt x="2541206" y="600938"/>
                </a:lnTo>
                <a:lnTo>
                  <a:pt x="2543670" y="604545"/>
                </a:lnTo>
                <a:lnTo>
                  <a:pt x="2533192" y="611720"/>
                </a:lnTo>
                <a:close/>
              </a:path>
              <a:path w="2788920" h="2788920">
                <a:moveTo>
                  <a:pt x="2547366" y="632701"/>
                </a:moveTo>
                <a:lnTo>
                  <a:pt x="2540317" y="622134"/>
                </a:lnTo>
                <a:lnTo>
                  <a:pt x="2550883" y="615086"/>
                </a:lnTo>
                <a:lnTo>
                  <a:pt x="2557932" y="625652"/>
                </a:lnTo>
                <a:lnTo>
                  <a:pt x="2547366" y="632701"/>
                </a:lnTo>
                <a:close/>
              </a:path>
              <a:path w="2788920" h="2788920">
                <a:moveTo>
                  <a:pt x="2561107" y="653884"/>
                </a:moveTo>
                <a:lnTo>
                  <a:pt x="2558415" y="649630"/>
                </a:lnTo>
                <a:lnTo>
                  <a:pt x="2554274" y="643267"/>
                </a:lnTo>
                <a:lnTo>
                  <a:pt x="2564930" y="636346"/>
                </a:lnTo>
                <a:lnTo>
                  <a:pt x="2569146" y="642835"/>
                </a:lnTo>
                <a:lnTo>
                  <a:pt x="2571838" y="647090"/>
                </a:lnTo>
                <a:lnTo>
                  <a:pt x="2561107" y="653884"/>
                </a:lnTo>
                <a:close/>
              </a:path>
              <a:path w="2788920" h="2788920">
                <a:moveTo>
                  <a:pt x="2574505" y="675373"/>
                </a:moveTo>
                <a:lnTo>
                  <a:pt x="2567838" y="664552"/>
                </a:lnTo>
                <a:lnTo>
                  <a:pt x="2578658" y="657898"/>
                </a:lnTo>
                <a:lnTo>
                  <a:pt x="2585313" y="668705"/>
                </a:lnTo>
                <a:lnTo>
                  <a:pt x="2574505" y="675373"/>
                </a:lnTo>
                <a:close/>
              </a:path>
              <a:path w="2788920" h="2788920">
                <a:moveTo>
                  <a:pt x="2595667" y="692251"/>
                </a:moveTo>
                <a:lnTo>
                  <a:pt x="2584665" y="692251"/>
                </a:lnTo>
                <a:lnTo>
                  <a:pt x="2581021" y="686181"/>
                </a:lnTo>
                <a:lnTo>
                  <a:pt x="2591917" y="679653"/>
                </a:lnTo>
                <a:lnTo>
                  <a:pt x="2595600" y="685800"/>
                </a:lnTo>
                <a:lnTo>
                  <a:pt x="2598432" y="690638"/>
                </a:lnTo>
                <a:lnTo>
                  <a:pt x="2595667" y="692251"/>
                </a:lnTo>
                <a:close/>
              </a:path>
              <a:path w="2788920" h="2788920">
                <a:moveTo>
                  <a:pt x="2587459" y="697039"/>
                </a:moveTo>
                <a:lnTo>
                  <a:pt x="2584628" y="692189"/>
                </a:lnTo>
                <a:lnTo>
                  <a:pt x="2595667" y="692251"/>
                </a:lnTo>
                <a:lnTo>
                  <a:pt x="2587459" y="697039"/>
                </a:lnTo>
                <a:close/>
              </a:path>
              <a:path w="2788920" h="2788920">
                <a:moveTo>
                  <a:pt x="2600058" y="718997"/>
                </a:moveTo>
                <a:lnTo>
                  <a:pt x="2593797" y="707948"/>
                </a:lnTo>
                <a:lnTo>
                  <a:pt x="2604846" y="701687"/>
                </a:lnTo>
                <a:lnTo>
                  <a:pt x="2611107" y="712736"/>
                </a:lnTo>
                <a:lnTo>
                  <a:pt x="2600058" y="718997"/>
                </a:lnTo>
                <a:close/>
              </a:path>
              <a:path w="2788920" h="2788920">
                <a:moveTo>
                  <a:pt x="2622144" y="735812"/>
                </a:moveTo>
                <a:lnTo>
                  <a:pt x="2609367" y="735812"/>
                </a:lnTo>
                <a:lnTo>
                  <a:pt x="2606179" y="730046"/>
                </a:lnTo>
                <a:lnTo>
                  <a:pt x="2617304" y="723912"/>
                </a:lnTo>
                <a:lnTo>
                  <a:pt x="2620530" y="729754"/>
                </a:lnTo>
                <a:lnTo>
                  <a:pt x="2623400" y="735139"/>
                </a:lnTo>
                <a:lnTo>
                  <a:pt x="2622144" y="735812"/>
                </a:lnTo>
                <a:close/>
              </a:path>
              <a:path w="2788920" h="2788920">
                <a:moveTo>
                  <a:pt x="2612212" y="741133"/>
                </a:moveTo>
                <a:lnTo>
                  <a:pt x="2609329" y="735749"/>
                </a:lnTo>
                <a:lnTo>
                  <a:pt x="2622144" y="735812"/>
                </a:lnTo>
                <a:lnTo>
                  <a:pt x="2612212" y="741133"/>
                </a:lnTo>
                <a:close/>
              </a:path>
              <a:path w="2788920" h="2788920">
                <a:moveTo>
                  <a:pt x="2624010" y="763536"/>
                </a:moveTo>
                <a:lnTo>
                  <a:pt x="2618143" y="752271"/>
                </a:lnTo>
                <a:lnTo>
                  <a:pt x="2629420" y="746417"/>
                </a:lnTo>
                <a:lnTo>
                  <a:pt x="2635275" y="757682"/>
                </a:lnTo>
                <a:lnTo>
                  <a:pt x="2624010" y="763536"/>
                </a:lnTo>
                <a:close/>
              </a:path>
              <a:path w="2788920" h="2788920">
                <a:moveTo>
                  <a:pt x="2635326" y="786104"/>
                </a:moveTo>
                <a:lnTo>
                  <a:pt x="2632481" y="780275"/>
                </a:lnTo>
                <a:lnTo>
                  <a:pt x="2629712" y="774801"/>
                </a:lnTo>
                <a:lnTo>
                  <a:pt x="2641053" y="769073"/>
                </a:lnTo>
                <a:lnTo>
                  <a:pt x="2643941" y="774801"/>
                </a:lnTo>
                <a:lnTo>
                  <a:pt x="2646730" y="780516"/>
                </a:lnTo>
                <a:lnTo>
                  <a:pt x="2635326" y="786104"/>
                </a:lnTo>
                <a:close/>
              </a:path>
              <a:path w="2788920" h="2788920">
                <a:moveTo>
                  <a:pt x="2646299" y="808926"/>
                </a:moveTo>
                <a:lnTo>
                  <a:pt x="2640850" y="797445"/>
                </a:lnTo>
                <a:lnTo>
                  <a:pt x="2652331" y="792010"/>
                </a:lnTo>
                <a:lnTo>
                  <a:pt x="2657767" y="803478"/>
                </a:lnTo>
                <a:lnTo>
                  <a:pt x="2646299" y="808926"/>
                </a:lnTo>
                <a:close/>
              </a:path>
              <a:path w="2788920" h="2788920">
                <a:moveTo>
                  <a:pt x="2656776" y="831888"/>
                </a:moveTo>
                <a:lnTo>
                  <a:pt x="2654046" y="825728"/>
                </a:lnTo>
                <a:lnTo>
                  <a:pt x="2651582" y="820381"/>
                </a:lnTo>
                <a:lnTo>
                  <a:pt x="2663126" y="815086"/>
                </a:lnTo>
                <a:lnTo>
                  <a:pt x="2665641" y="820572"/>
                </a:lnTo>
                <a:lnTo>
                  <a:pt x="2668384" y="826731"/>
                </a:lnTo>
                <a:lnTo>
                  <a:pt x="2656776" y="831888"/>
                </a:lnTo>
                <a:close/>
              </a:path>
              <a:path w="2788920" h="2788920">
                <a:moveTo>
                  <a:pt x="2666898" y="855103"/>
                </a:moveTo>
                <a:lnTo>
                  <a:pt x="2661881" y="843432"/>
                </a:lnTo>
                <a:lnTo>
                  <a:pt x="2673553" y="838415"/>
                </a:lnTo>
                <a:lnTo>
                  <a:pt x="2678569" y="850087"/>
                </a:lnTo>
                <a:lnTo>
                  <a:pt x="2666898" y="855103"/>
                </a:lnTo>
                <a:close/>
              </a:path>
              <a:path w="2788920" h="2788920">
                <a:moveTo>
                  <a:pt x="2687694" y="872147"/>
                </a:moveTo>
                <a:lnTo>
                  <a:pt x="2674010" y="872147"/>
                </a:lnTo>
                <a:lnTo>
                  <a:pt x="2671762" y="866749"/>
                </a:lnTo>
                <a:lnTo>
                  <a:pt x="2683497" y="861872"/>
                </a:lnTo>
                <a:lnTo>
                  <a:pt x="2685757" y="867333"/>
                </a:lnTo>
                <a:lnTo>
                  <a:pt x="2687694" y="872147"/>
                </a:lnTo>
                <a:close/>
              </a:path>
              <a:path w="2788920" h="2788920">
                <a:moveTo>
                  <a:pt x="2676537" y="878433"/>
                </a:moveTo>
                <a:lnTo>
                  <a:pt x="2673972" y="872070"/>
                </a:lnTo>
                <a:lnTo>
                  <a:pt x="2687694" y="872147"/>
                </a:lnTo>
                <a:lnTo>
                  <a:pt x="2688323" y="873709"/>
                </a:lnTo>
                <a:lnTo>
                  <a:pt x="2676537" y="878433"/>
                </a:lnTo>
                <a:close/>
              </a:path>
              <a:path w="2788920" h="2788920">
                <a:moveTo>
                  <a:pt x="2685796" y="902004"/>
                </a:moveTo>
                <a:lnTo>
                  <a:pt x="2681211" y="890155"/>
                </a:lnTo>
                <a:lnTo>
                  <a:pt x="2693047" y="885570"/>
                </a:lnTo>
                <a:lnTo>
                  <a:pt x="2697632" y="897420"/>
                </a:lnTo>
                <a:lnTo>
                  <a:pt x="2685796" y="902004"/>
                </a:lnTo>
                <a:close/>
              </a:path>
              <a:path w="2788920" h="2788920">
                <a:moveTo>
                  <a:pt x="2694559" y="925677"/>
                </a:moveTo>
                <a:lnTo>
                  <a:pt x="2692260" y="919264"/>
                </a:lnTo>
                <a:lnTo>
                  <a:pt x="2690228" y="913815"/>
                </a:lnTo>
                <a:lnTo>
                  <a:pt x="2702115" y="909383"/>
                </a:lnTo>
                <a:lnTo>
                  <a:pt x="2704211" y="914971"/>
                </a:lnTo>
                <a:lnTo>
                  <a:pt x="2706509" y="921384"/>
                </a:lnTo>
                <a:lnTo>
                  <a:pt x="2694559" y="925677"/>
                </a:lnTo>
                <a:close/>
              </a:path>
              <a:path w="2788920" h="2788920">
                <a:moveTo>
                  <a:pt x="2702941" y="949566"/>
                </a:moveTo>
                <a:lnTo>
                  <a:pt x="2698800" y="937564"/>
                </a:lnTo>
                <a:lnTo>
                  <a:pt x="2710802" y="933424"/>
                </a:lnTo>
                <a:lnTo>
                  <a:pt x="2714942" y="945426"/>
                </a:lnTo>
                <a:lnTo>
                  <a:pt x="2702941" y="949566"/>
                </a:lnTo>
                <a:close/>
              </a:path>
              <a:path w="2788920" h="2788920">
                <a:moveTo>
                  <a:pt x="2722186" y="967358"/>
                </a:moveTo>
                <a:lnTo>
                  <a:pt x="2708859" y="967358"/>
                </a:lnTo>
                <a:lnTo>
                  <a:pt x="2706928" y="961542"/>
                </a:lnTo>
                <a:lnTo>
                  <a:pt x="2718981" y="957541"/>
                </a:lnTo>
                <a:lnTo>
                  <a:pt x="2720936" y="963434"/>
                </a:lnTo>
                <a:lnTo>
                  <a:pt x="2722186" y="967358"/>
                </a:lnTo>
                <a:close/>
              </a:path>
              <a:path w="2788920" h="2788920">
                <a:moveTo>
                  <a:pt x="2710827" y="973543"/>
                </a:moveTo>
                <a:lnTo>
                  <a:pt x="2708833" y="967282"/>
                </a:lnTo>
                <a:lnTo>
                  <a:pt x="2722186" y="967358"/>
                </a:lnTo>
                <a:lnTo>
                  <a:pt x="2722930" y="969695"/>
                </a:lnTo>
                <a:lnTo>
                  <a:pt x="2710827" y="973543"/>
                </a:lnTo>
                <a:close/>
              </a:path>
              <a:path w="2788920" h="2788920">
                <a:moveTo>
                  <a:pt x="2718320" y="997737"/>
                </a:moveTo>
                <a:lnTo>
                  <a:pt x="2714625" y="985583"/>
                </a:lnTo>
                <a:lnTo>
                  <a:pt x="2726778" y="981887"/>
                </a:lnTo>
                <a:lnTo>
                  <a:pt x="2730474" y="994041"/>
                </a:lnTo>
                <a:lnTo>
                  <a:pt x="2718320" y="997737"/>
                </a:lnTo>
                <a:close/>
              </a:path>
              <a:path w="2788920" h="2788920">
                <a:moveTo>
                  <a:pt x="2736884" y="1016152"/>
                </a:moveTo>
                <a:lnTo>
                  <a:pt x="2723705" y="1016152"/>
                </a:lnTo>
                <a:lnTo>
                  <a:pt x="2721876" y="1009840"/>
                </a:lnTo>
                <a:lnTo>
                  <a:pt x="2734068" y="1006297"/>
                </a:lnTo>
                <a:lnTo>
                  <a:pt x="2735922" y="1012685"/>
                </a:lnTo>
                <a:lnTo>
                  <a:pt x="2736884" y="1016152"/>
                </a:lnTo>
                <a:close/>
              </a:path>
              <a:path w="2788920" h="2788920">
                <a:moveTo>
                  <a:pt x="2725318" y="1021981"/>
                </a:moveTo>
                <a:lnTo>
                  <a:pt x="2723680" y="1016076"/>
                </a:lnTo>
                <a:lnTo>
                  <a:pt x="2736884" y="1016152"/>
                </a:lnTo>
                <a:lnTo>
                  <a:pt x="2737561" y="1018590"/>
                </a:lnTo>
                <a:lnTo>
                  <a:pt x="2725318" y="1021981"/>
                </a:lnTo>
                <a:close/>
              </a:path>
              <a:path w="2788920" h="2788920">
                <a:moveTo>
                  <a:pt x="2731909" y="1046429"/>
                </a:moveTo>
                <a:lnTo>
                  <a:pt x="2728671" y="1034148"/>
                </a:lnTo>
                <a:lnTo>
                  <a:pt x="2740952" y="1030909"/>
                </a:lnTo>
                <a:lnTo>
                  <a:pt x="2744190" y="1043190"/>
                </a:lnTo>
                <a:lnTo>
                  <a:pt x="2731909" y="1046429"/>
                </a:lnTo>
                <a:close/>
              </a:path>
              <a:path w="2788920" h="2788920">
                <a:moveTo>
                  <a:pt x="2738018" y="1070927"/>
                </a:moveTo>
                <a:lnTo>
                  <a:pt x="2736761" y="1065618"/>
                </a:lnTo>
                <a:lnTo>
                  <a:pt x="2735021" y="1058671"/>
                </a:lnTo>
                <a:lnTo>
                  <a:pt x="2747340" y="1055573"/>
                </a:lnTo>
                <a:lnTo>
                  <a:pt x="2749118" y="1062685"/>
                </a:lnTo>
                <a:lnTo>
                  <a:pt x="2750375" y="1067993"/>
                </a:lnTo>
                <a:lnTo>
                  <a:pt x="2738018" y="1070927"/>
                </a:lnTo>
                <a:close/>
              </a:path>
              <a:path w="2788920" h="2788920">
                <a:moveTo>
                  <a:pt x="2743708" y="1095603"/>
                </a:moveTo>
                <a:lnTo>
                  <a:pt x="2740926" y="1083208"/>
                </a:lnTo>
                <a:lnTo>
                  <a:pt x="2753321" y="1080427"/>
                </a:lnTo>
                <a:lnTo>
                  <a:pt x="2756090" y="1092822"/>
                </a:lnTo>
                <a:lnTo>
                  <a:pt x="2743708" y="1095603"/>
                </a:lnTo>
                <a:close/>
              </a:path>
              <a:path w="2788920" h="2788920">
                <a:moveTo>
                  <a:pt x="2760989" y="1115949"/>
                </a:moveTo>
                <a:lnTo>
                  <a:pt x="2748051" y="1115949"/>
                </a:lnTo>
                <a:lnTo>
                  <a:pt x="2746349" y="1107935"/>
                </a:lnTo>
                <a:lnTo>
                  <a:pt x="2758782" y="1105319"/>
                </a:lnTo>
                <a:lnTo>
                  <a:pt x="2760484" y="1113396"/>
                </a:lnTo>
                <a:lnTo>
                  <a:pt x="2760989" y="1115949"/>
                </a:lnTo>
                <a:close/>
              </a:path>
              <a:path w="2788920" h="2788920">
                <a:moveTo>
                  <a:pt x="2748902" y="1120292"/>
                </a:moveTo>
                <a:lnTo>
                  <a:pt x="2748026" y="1115872"/>
                </a:lnTo>
                <a:lnTo>
                  <a:pt x="2760989" y="1115949"/>
                </a:lnTo>
                <a:lnTo>
                  <a:pt x="2761361" y="1117828"/>
                </a:lnTo>
                <a:lnTo>
                  <a:pt x="2748902" y="1120292"/>
                </a:lnTo>
                <a:close/>
              </a:path>
              <a:path w="2788920" h="2788920">
                <a:moveTo>
                  <a:pt x="2753677" y="1145158"/>
                </a:moveTo>
                <a:lnTo>
                  <a:pt x="2751378" y="1132776"/>
                </a:lnTo>
                <a:lnTo>
                  <a:pt x="2763837" y="1130287"/>
                </a:lnTo>
                <a:lnTo>
                  <a:pt x="2766161" y="1142847"/>
                </a:lnTo>
                <a:lnTo>
                  <a:pt x="2753677" y="1145158"/>
                </a:lnTo>
                <a:close/>
              </a:path>
              <a:path w="2788920" h="2788920">
                <a:moveTo>
                  <a:pt x="2757970" y="1170038"/>
                </a:moveTo>
                <a:lnTo>
                  <a:pt x="2757462" y="1166787"/>
                </a:lnTo>
                <a:lnTo>
                  <a:pt x="2755874" y="1157592"/>
                </a:lnTo>
                <a:lnTo>
                  <a:pt x="2768384" y="1155433"/>
                </a:lnTo>
                <a:lnTo>
                  <a:pt x="2769997" y="1164793"/>
                </a:lnTo>
                <a:lnTo>
                  <a:pt x="2770517" y="1168031"/>
                </a:lnTo>
                <a:lnTo>
                  <a:pt x="2757970" y="1170038"/>
                </a:lnTo>
                <a:close/>
              </a:path>
              <a:path w="2788920" h="2788920">
                <a:moveTo>
                  <a:pt x="2773032" y="1183982"/>
                </a:moveTo>
                <a:lnTo>
                  <a:pt x="2760192" y="1183982"/>
                </a:lnTo>
                <a:lnTo>
                  <a:pt x="2759964" y="1182573"/>
                </a:lnTo>
                <a:lnTo>
                  <a:pt x="2772511" y="1180579"/>
                </a:lnTo>
                <a:lnTo>
                  <a:pt x="2773032" y="1183982"/>
                </a:lnTo>
                <a:close/>
              </a:path>
              <a:path w="2788920" h="2788920">
                <a:moveTo>
                  <a:pt x="2761818" y="1195057"/>
                </a:moveTo>
                <a:lnTo>
                  <a:pt x="2760179" y="1183906"/>
                </a:lnTo>
                <a:lnTo>
                  <a:pt x="2773032" y="1183982"/>
                </a:lnTo>
                <a:lnTo>
                  <a:pt x="2774378" y="1193215"/>
                </a:lnTo>
                <a:lnTo>
                  <a:pt x="2761818" y="1195057"/>
                </a:lnTo>
                <a:close/>
              </a:path>
              <a:path w="2788920" h="2788920">
                <a:moveTo>
                  <a:pt x="2777805" y="1218425"/>
                </a:moveTo>
                <a:lnTo>
                  <a:pt x="2765018" y="1218425"/>
                </a:lnTo>
                <a:lnTo>
                  <a:pt x="2763558" y="1207554"/>
                </a:lnTo>
                <a:lnTo>
                  <a:pt x="2776143" y="1205877"/>
                </a:lnTo>
                <a:lnTo>
                  <a:pt x="2777616" y="1216825"/>
                </a:lnTo>
                <a:lnTo>
                  <a:pt x="2777805" y="1218425"/>
                </a:lnTo>
                <a:close/>
              </a:path>
              <a:path w="2788920" h="2788920">
                <a:moveTo>
                  <a:pt x="2765209" y="1220076"/>
                </a:moveTo>
                <a:lnTo>
                  <a:pt x="2765005" y="1218349"/>
                </a:lnTo>
                <a:lnTo>
                  <a:pt x="2777805" y="1218425"/>
                </a:lnTo>
                <a:lnTo>
                  <a:pt x="2765209" y="1220076"/>
                </a:lnTo>
                <a:close/>
              </a:path>
              <a:path w="2788920" h="2788920">
                <a:moveTo>
                  <a:pt x="2779879" y="1235748"/>
                </a:moveTo>
                <a:lnTo>
                  <a:pt x="2767101" y="1235748"/>
                </a:lnTo>
                <a:lnTo>
                  <a:pt x="2766733" y="1232674"/>
                </a:lnTo>
                <a:lnTo>
                  <a:pt x="2779344" y="1231163"/>
                </a:lnTo>
                <a:lnTo>
                  <a:pt x="2779879" y="1235748"/>
                </a:lnTo>
                <a:close/>
              </a:path>
              <a:path w="2788920" h="2788920">
                <a:moveTo>
                  <a:pt x="2768130" y="1245222"/>
                </a:moveTo>
                <a:lnTo>
                  <a:pt x="2767088" y="1235671"/>
                </a:lnTo>
                <a:lnTo>
                  <a:pt x="2779879" y="1235748"/>
                </a:lnTo>
                <a:lnTo>
                  <a:pt x="2780753" y="1243863"/>
                </a:lnTo>
                <a:lnTo>
                  <a:pt x="2768130" y="1245222"/>
                </a:lnTo>
                <a:close/>
              </a:path>
              <a:path w="2788920" h="2788920">
                <a:moveTo>
                  <a:pt x="2770619" y="1270419"/>
                </a:moveTo>
                <a:lnTo>
                  <a:pt x="2769425" y="1257769"/>
                </a:lnTo>
                <a:lnTo>
                  <a:pt x="2782062" y="1256576"/>
                </a:lnTo>
                <a:lnTo>
                  <a:pt x="2783268" y="1269212"/>
                </a:lnTo>
                <a:lnTo>
                  <a:pt x="2770619" y="1270419"/>
                </a:lnTo>
                <a:close/>
              </a:path>
              <a:path w="2788920" h="2788920">
                <a:moveTo>
                  <a:pt x="2772600" y="1295577"/>
                </a:moveTo>
                <a:lnTo>
                  <a:pt x="2772079" y="1288021"/>
                </a:lnTo>
                <a:lnTo>
                  <a:pt x="2771660" y="1282992"/>
                </a:lnTo>
                <a:lnTo>
                  <a:pt x="2784322" y="1281950"/>
                </a:lnTo>
                <a:lnTo>
                  <a:pt x="2784814" y="1288097"/>
                </a:lnTo>
                <a:lnTo>
                  <a:pt x="2785275" y="1294701"/>
                </a:lnTo>
                <a:lnTo>
                  <a:pt x="2772600" y="1295577"/>
                </a:lnTo>
                <a:close/>
              </a:path>
              <a:path w="2788920" h="2788920">
                <a:moveTo>
                  <a:pt x="2772079" y="1288097"/>
                </a:moveTo>
                <a:close/>
              </a:path>
              <a:path w="2788920" h="2788920">
                <a:moveTo>
                  <a:pt x="2774175" y="1320850"/>
                </a:moveTo>
                <a:lnTo>
                  <a:pt x="2773451" y="1308163"/>
                </a:lnTo>
                <a:lnTo>
                  <a:pt x="2786126" y="1307452"/>
                </a:lnTo>
                <a:lnTo>
                  <a:pt x="2786849" y="1320126"/>
                </a:lnTo>
                <a:lnTo>
                  <a:pt x="2774175" y="1320850"/>
                </a:lnTo>
                <a:close/>
              </a:path>
              <a:path w="2788920" h="2788920">
                <a:moveTo>
                  <a:pt x="2787807" y="1341005"/>
                </a:moveTo>
                <a:lnTo>
                  <a:pt x="2775102" y="1341005"/>
                </a:lnTo>
                <a:lnTo>
                  <a:pt x="2774759" y="1333449"/>
                </a:lnTo>
                <a:lnTo>
                  <a:pt x="2787446" y="1332890"/>
                </a:lnTo>
                <a:lnTo>
                  <a:pt x="2787807" y="1341005"/>
                </a:lnTo>
                <a:close/>
              </a:path>
              <a:path w="2788920" h="2788920">
                <a:moveTo>
                  <a:pt x="2775254" y="1346060"/>
                </a:moveTo>
                <a:lnTo>
                  <a:pt x="2775089" y="1340916"/>
                </a:lnTo>
                <a:lnTo>
                  <a:pt x="2787807" y="1341005"/>
                </a:lnTo>
                <a:lnTo>
                  <a:pt x="2787954" y="1345666"/>
                </a:lnTo>
                <a:lnTo>
                  <a:pt x="2775254" y="1346060"/>
                </a:lnTo>
                <a:close/>
              </a:path>
              <a:path w="2788920" h="2788920">
                <a:moveTo>
                  <a:pt x="2775902" y="1371371"/>
                </a:moveTo>
                <a:lnTo>
                  <a:pt x="2775661" y="1358684"/>
                </a:lnTo>
                <a:lnTo>
                  <a:pt x="2788361" y="1358442"/>
                </a:lnTo>
                <a:lnTo>
                  <a:pt x="2788602" y="1371130"/>
                </a:lnTo>
                <a:lnTo>
                  <a:pt x="2775902" y="1371371"/>
                </a:lnTo>
                <a:close/>
              </a:path>
              <a:path w="2788920" h="2788920">
                <a:moveTo>
                  <a:pt x="2788792" y="1396695"/>
                </a:moveTo>
                <a:lnTo>
                  <a:pt x="2776092" y="1396618"/>
                </a:lnTo>
                <a:lnTo>
                  <a:pt x="2776042" y="1383995"/>
                </a:lnTo>
                <a:lnTo>
                  <a:pt x="2788742" y="1383918"/>
                </a:lnTo>
                <a:lnTo>
                  <a:pt x="2788792" y="1396695"/>
                </a:lnTo>
                <a:close/>
              </a:path>
              <a:path w="2788920" h="2788920">
                <a:moveTo>
                  <a:pt x="2788513" y="1422171"/>
                </a:moveTo>
                <a:lnTo>
                  <a:pt x="2775813" y="1421930"/>
                </a:lnTo>
                <a:lnTo>
                  <a:pt x="2775986" y="1412430"/>
                </a:lnTo>
                <a:lnTo>
                  <a:pt x="2776016" y="1409318"/>
                </a:lnTo>
                <a:lnTo>
                  <a:pt x="2788716" y="1409395"/>
                </a:lnTo>
                <a:lnTo>
                  <a:pt x="2788691" y="1412430"/>
                </a:lnTo>
                <a:lnTo>
                  <a:pt x="2788513" y="1422171"/>
                </a:lnTo>
                <a:close/>
              </a:path>
              <a:path w="2788920" h="2788920">
                <a:moveTo>
                  <a:pt x="2787802" y="1447647"/>
                </a:moveTo>
                <a:lnTo>
                  <a:pt x="2775115" y="1447241"/>
                </a:lnTo>
                <a:lnTo>
                  <a:pt x="2775521" y="1434541"/>
                </a:lnTo>
                <a:lnTo>
                  <a:pt x="2788208" y="1434947"/>
                </a:lnTo>
                <a:lnTo>
                  <a:pt x="2787802" y="1447647"/>
                </a:lnTo>
                <a:close/>
              </a:path>
              <a:path w="2788920" h="2788920">
                <a:moveTo>
                  <a:pt x="2787018" y="1465516"/>
                </a:moveTo>
                <a:lnTo>
                  <a:pt x="2774315" y="1465516"/>
                </a:lnTo>
                <a:lnTo>
                  <a:pt x="2774556" y="1459852"/>
                </a:lnTo>
                <a:lnTo>
                  <a:pt x="2787243" y="1460411"/>
                </a:lnTo>
                <a:lnTo>
                  <a:pt x="2787018" y="1465516"/>
                </a:lnTo>
                <a:close/>
              </a:path>
              <a:path w="2788920" h="2788920">
                <a:moveTo>
                  <a:pt x="2786595" y="1473174"/>
                </a:moveTo>
                <a:lnTo>
                  <a:pt x="2773908" y="1472450"/>
                </a:lnTo>
                <a:lnTo>
                  <a:pt x="2774315" y="1465440"/>
                </a:lnTo>
                <a:lnTo>
                  <a:pt x="2787018" y="1465516"/>
                </a:lnTo>
                <a:lnTo>
                  <a:pt x="2786595" y="1473174"/>
                </a:lnTo>
                <a:close/>
              </a:path>
              <a:path w="2788920" h="2788920">
                <a:moveTo>
                  <a:pt x="2784957" y="1498600"/>
                </a:moveTo>
                <a:lnTo>
                  <a:pt x="2772283" y="1497723"/>
                </a:lnTo>
                <a:lnTo>
                  <a:pt x="2773172" y="1485049"/>
                </a:lnTo>
                <a:lnTo>
                  <a:pt x="2785833" y="1485938"/>
                </a:lnTo>
                <a:lnTo>
                  <a:pt x="2784957" y="1498600"/>
                </a:lnTo>
                <a:close/>
              </a:path>
              <a:path w="2788920" h="2788920">
                <a:moveTo>
                  <a:pt x="2782836" y="1524076"/>
                </a:moveTo>
                <a:lnTo>
                  <a:pt x="2770187" y="1522869"/>
                </a:lnTo>
                <a:lnTo>
                  <a:pt x="2770644" y="1518158"/>
                </a:lnTo>
                <a:lnTo>
                  <a:pt x="2771292" y="1510296"/>
                </a:lnTo>
                <a:lnTo>
                  <a:pt x="2783941" y="1511338"/>
                </a:lnTo>
                <a:lnTo>
                  <a:pt x="2783281" y="1519364"/>
                </a:lnTo>
                <a:lnTo>
                  <a:pt x="2782836" y="1524076"/>
                </a:lnTo>
                <a:close/>
              </a:path>
              <a:path w="2788920" h="2788920">
                <a:moveTo>
                  <a:pt x="2770632" y="1518246"/>
                </a:moveTo>
                <a:close/>
              </a:path>
              <a:path w="2788920" h="2788920">
                <a:moveTo>
                  <a:pt x="2780258" y="1549425"/>
                </a:moveTo>
                <a:lnTo>
                  <a:pt x="2767634" y="1548053"/>
                </a:lnTo>
                <a:lnTo>
                  <a:pt x="2768993" y="1535518"/>
                </a:lnTo>
                <a:lnTo>
                  <a:pt x="2781630" y="1536712"/>
                </a:lnTo>
                <a:lnTo>
                  <a:pt x="2780258" y="1549425"/>
                </a:lnTo>
                <a:close/>
              </a:path>
              <a:path w="2788920" h="2788920">
                <a:moveTo>
                  <a:pt x="2777223" y="1574800"/>
                </a:moveTo>
                <a:lnTo>
                  <a:pt x="2764637" y="1573123"/>
                </a:lnTo>
                <a:lnTo>
                  <a:pt x="2765018" y="1570316"/>
                </a:lnTo>
                <a:lnTo>
                  <a:pt x="2766187" y="1560601"/>
                </a:lnTo>
                <a:lnTo>
                  <a:pt x="2778798" y="1562112"/>
                </a:lnTo>
                <a:lnTo>
                  <a:pt x="2777604" y="1571993"/>
                </a:lnTo>
                <a:lnTo>
                  <a:pt x="2777223" y="1574800"/>
                </a:lnTo>
                <a:close/>
              </a:path>
              <a:path w="2788920" h="2788920">
                <a:moveTo>
                  <a:pt x="2765005" y="1570393"/>
                </a:moveTo>
                <a:close/>
              </a:path>
              <a:path w="2788920" h="2788920">
                <a:moveTo>
                  <a:pt x="2773718" y="1600034"/>
                </a:moveTo>
                <a:lnTo>
                  <a:pt x="2761157" y="1598193"/>
                </a:lnTo>
                <a:lnTo>
                  <a:pt x="2762961" y="1585709"/>
                </a:lnTo>
                <a:lnTo>
                  <a:pt x="2775546" y="1587385"/>
                </a:lnTo>
                <a:lnTo>
                  <a:pt x="2775280" y="1589417"/>
                </a:lnTo>
                <a:lnTo>
                  <a:pt x="2773718" y="1600034"/>
                </a:lnTo>
                <a:close/>
              </a:path>
              <a:path w="2788920" h="2788920">
                <a:moveTo>
                  <a:pt x="2762694" y="1587652"/>
                </a:moveTo>
                <a:close/>
              </a:path>
              <a:path w="2788920" h="2788920">
                <a:moveTo>
                  <a:pt x="2770306" y="1621955"/>
                </a:moveTo>
                <a:lnTo>
                  <a:pt x="2757462" y="1621955"/>
                </a:lnTo>
                <a:lnTo>
                  <a:pt x="2759252" y="1610677"/>
                </a:lnTo>
                <a:lnTo>
                  <a:pt x="2771800" y="1612671"/>
                </a:lnTo>
                <a:lnTo>
                  <a:pt x="2770306" y="1621955"/>
                </a:lnTo>
                <a:close/>
              </a:path>
              <a:path w="2788920" h="2788920">
                <a:moveTo>
                  <a:pt x="2757466" y="1621925"/>
                </a:moveTo>
                <a:close/>
              </a:path>
              <a:path w="2788920" h="2788920">
                <a:moveTo>
                  <a:pt x="2769768" y="1625295"/>
                </a:moveTo>
                <a:lnTo>
                  <a:pt x="2757258" y="1623136"/>
                </a:lnTo>
                <a:lnTo>
                  <a:pt x="2757466" y="1621925"/>
                </a:lnTo>
                <a:lnTo>
                  <a:pt x="2770306" y="1621955"/>
                </a:lnTo>
                <a:lnTo>
                  <a:pt x="2769768" y="1625295"/>
                </a:lnTo>
                <a:close/>
              </a:path>
              <a:path w="2788920" h="2788920">
                <a:moveTo>
                  <a:pt x="2765336" y="1650377"/>
                </a:moveTo>
                <a:lnTo>
                  <a:pt x="2752839" y="1648066"/>
                </a:lnTo>
                <a:lnTo>
                  <a:pt x="2754541" y="1638922"/>
                </a:lnTo>
                <a:lnTo>
                  <a:pt x="2755099" y="1635645"/>
                </a:lnTo>
                <a:lnTo>
                  <a:pt x="2767609" y="1637804"/>
                </a:lnTo>
                <a:lnTo>
                  <a:pt x="2767025" y="1641233"/>
                </a:lnTo>
                <a:lnTo>
                  <a:pt x="2765336" y="1650377"/>
                </a:lnTo>
                <a:close/>
              </a:path>
              <a:path w="2788920" h="2788920">
                <a:moveTo>
                  <a:pt x="2754515" y="1638998"/>
                </a:moveTo>
                <a:close/>
              </a:path>
              <a:path w="2788920" h="2788920">
                <a:moveTo>
                  <a:pt x="2760459" y="1675472"/>
                </a:moveTo>
                <a:lnTo>
                  <a:pt x="2748038" y="1672843"/>
                </a:lnTo>
                <a:lnTo>
                  <a:pt x="2750489" y="1660461"/>
                </a:lnTo>
                <a:lnTo>
                  <a:pt x="2762948" y="1662938"/>
                </a:lnTo>
                <a:lnTo>
                  <a:pt x="2760459" y="1675472"/>
                </a:lnTo>
                <a:close/>
              </a:path>
              <a:path w="2788920" h="2788920">
                <a:moveTo>
                  <a:pt x="2748026" y="1672882"/>
                </a:moveTo>
                <a:close/>
              </a:path>
              <a:path w="2788920" h="2788920">
                <a:moveTo>
                  <a:pt x="2757459" y="1689709"/>
                </a:moveTo>
                <a:lnTo>
                  <a:pt x="2744482" y="1689709"/>
                </a:lnTo>
                <a:lnTo>
                  <a:pt x="2745409" y="1685277"/>
                </a:lnTo>
                <a:lnTo>
                  <a:pt x="2757843" y="1687893"/>
                </a:lnTo>
                <a:lnTo>
                  <a:pt x="2757459" y="1689709"/>
                </a:lnTo>
                <a:close/>
              </a:path>
              <a:path w="2788920" h="2788920">
                <a:moveTo>
                  <a:pt x="2755099" y="1700377"/>
                </a:moveTo>
                <a:lnTo>
                  <a:pt x="2742704" y="1697596"/>
                </a:lnTo>
                <a:lnTo>
                  <a:pt x="2744495" y="1689620"/>
                </a:lnTo>
                <a:lnTo>
                  <a:pt x="2757459" y="1689709"/>
                </a:lnTo>
                <a:lnTo>
                  <a:pt x="2756890" y="1692402"/>
                </a:lnTo>
                <a:lnTo>
                  <a:pt x="2755099" y="1700377"/>
                </a:lnTo>
                <a:close/>
              </a:path>
              <a:path w="2788920" h="2788920">
                <a:moveTo>
                  <a:pt x="2749321" y="1725193"/>
                </a:moveTo>
                <a:lnTo>
                  <a:pt x="2736964" y="1722259"/>
                </a:lnTo>
                <a:lnTo>
                  <a:pt x="2739898" y="1709902"/>
                </a:lnTo>
                <a:lnTo>
                  <a:pt x="2752255" y="1712836"/>
                </a:lnTo>
                <a:lnTo>
                  <a:pt x="2749321" y="1725193"/>
                </a:lnTo>
                <a:close/>
              </a:path>
              <a:path w="2788920" h="2788920">
                <a:moveTo>
                  <a:pt x="2743034" y="1749971"/>
                </a:moveTo>
                <a:lnTo>
                  <a:pt x="2730754" y="1746719"/>
                </a:lnTo>
                <a:lnTo>
                  <a:pt x="2732620" y="1739646"/>
                </a:lnTo>
                <a:lnTo>
                  <a:pt x="2733903" y="1734502"/>
                </a:lnTo>
                <a:lnTo>
                  <a:pt x="2746222" y="1737588"/>
                </a:lnTo>
                <a:lnTo>
                  <a:pt x="2744901" y="1742884"/>
                </a:lnTo>
                <a:lnTo>
                  <a:pt x="2743034" y="1749971"/>
                </a:lnTo>
                <a:close/>
              </a:path>
              <a:path w="2788920" h="2788920">
                <a:moveTo>
                  <a:pt x="2732595" y="1739722"/>
                </a:moveTo>
                <a:close/>
              </a:path>
              <a:path w="2788920" h="2788920">
                <a:moveTo>
                  <a:pt x="2736341" y="1774545"/>
                </a:moveTo>
                <a:lnTo>
                  <a:pt x="2724099" y="1771154"/>
                </a:lnTo>
                <a:lnTo>
                  <a:pt x="2727490" y="1758924"/>
                </a:lnTo>
                <a:lnTo>
                  <a:pt x="2739732" y="1762315"/>
                </a:lnTo>
                <a:lnTo>
                  <a:pt x="2736341" y="1774545"/>
                </a:lnTo>
                <a:close/>
              </a:path>
              <a:path w="2788920" h="2788920">
                <a:moveTo>
                  <a:pt x="2729141" y="1799069"/>
                </a:moveTo>
                <a:lnTo>
                  <a:pt x="2716999" y="1795373"/>
                </a:lnTo>
                <a:lnTo>
                  <a:pt x="2718955" y="1788947"/>
                </a:lnTo>
                <a:lnTo>
                  <a:pt x="2720593" y="1783283"/>
                </a:lnTo>
                <a:lnTo>
                  <a:pt x="2732786" y="1786826"/>
                </a:lnTo>
                <a:lnTo>
                  <a:pt x="2731096" y="1792643"/>
                </a:lnTo>
                <a:lnTo>
                  <a:pt x="2729141" y="1799069"/>
                </a:lnTo>
                <a:close/>
              </a:path>
              <a:path w="2788920" h="2788920">
                <a:moveTo>
                  <a:pt x="2718930" y="1789023"/>
                </a:moveTo>
                <a:close/>
              </a:path>
              <a:path w="2788920" h="2788920">
                <a:moveTo>
                  <a:pt x="2721546" y="1823389"/>
                </a:moveTo>
                <a:lnTo>
                  <a:pt x="2709443" y="1819541"/>
                </a:lnTo>
                <a:lnTo>
                  <a:pt x="2713291" y="1807438"/>
                </a:lnTo>
                <a:lnTo>
                  <a:pt x="2725394" y="1811286"/>
                </a:lnTo>
                <a:lnTo>
                  <a:pt x="2721546" y="1823389"/>
                </a:lnTo>
                <a:close/>
              </a:path>
              <a:path w="2788920" h="2788920">
                <a:moveTo>
                  <a:pt x="2716881" y="1837563"/>
                </a:moveTo>
                <a:lnTo>
                  <a:pt x="2703499" y="1837563"/>
                </a:lnTo>
                <a:lnTo>
                  <a:pt x="2705493" y="1831530"/>
                </a:lnTo>
                <a:lnTo>
                  <a:pt x="2717558" y="1835530"/>
                </a:lnTo>
                <a:lnTo>
                  <a:pt x="2716881" y="1837563"/>
                </a:lnTo>
                <a:close/>
              </a:path>
              <a:path w="2788920" h="2788920">
                <a:moveTo>
                  <a:pt x="2703519" y="1837501"/>
                </a:moveTo>
                <a:close/>
              </a:path>
              <a:path w="2788920" h="2788920">
                <a:moveTo>
                  <a:pt x="2713456" y="1847634"/>
                </a:moveTo>
                <a:lnTo>
                  <a:pt x="2701455" y="1843493"/>
                </a:lnTo>
                <a:lnTo>
                  <a:pt x="2703519" y="1837501"/>
                </a:lnTo>
                <a:lnTo>
                  <a:pt x="2716881" y="1837563"/>
                </a:lnTo>
                <a:lnTo>
                  <a:pt x="2715526" y="1841627"/>
                </a:lnTo>
                <a:lnTo>
                  <a:pt x="2713456" y="1847634"/>
                </a:lnTo>
                <a:close/>
              </a:path>
              <a:path w="2788920" h="2788920">
                <a:moveTo>
                  <a:pt x="2704973" y="1871662"/>
                </a:moveTo>
                <a:lnTo>
                  <a:pt x="2693022" y="1867369"/>
                </a:lnTo>
                <a:lnTo>
                  <a:pt x="2697314" y="1855406"/>
                </a:lnTo>
                <a:lnTo>
                  <a:pt x="2709265" y="1859699"/>
                </a:lnTo>
                <a:lnTo>
                  <a:pt x="2704973" y="1871662"/>
                </a:lnTo>
                <a:close/>
              </a:path>
              <a:path w="2788920" h="2788920">
                <a:moveTo>
                  <a:pt x="2699906" y="1885302"/>
                </a:moveTo>
                <a:lnTo>
                  <a:pt x="2686354" y="1885302"/>
                </a:lnTo>
                <a:lnTo>
                  <a:pt x="2688628" y="1879193"/>
                </a:lnTo>
                <a:lnTo>
                  <a:pt x="2700528" y="1883638"/>
                </a:lnTo>
                <a:lnTo>
                  <a:pt x="2699906" y="1885302"/>
                </a:lnTo>
                <a:close/>
              </a:path>
              <a:path w="2788920" h="2788920">
                <a:moveTo>
                  <a:pt x="2695994" y="1895576"/>
                </a:moveTo>
                <a:lnTo>
                  <a:pt x="2684145" y="1890991"/>
                </a:lnTo>
                <a:lnTo>
                  <a:pt x="2686380" y="1885226"/>
                </a:lnTo>
                <a:lnTo>
                  <a:pt x="2699906" y="1885302"/>
                </a:lnTo>
                <a:lnTo>
                  <a:pt x="2698216" y="1889823"/>
                </a:lnTo>
                <a:lnTo>
                  <a:pt x="2695994" y="1895576"/>
                </a:lnTo>
                <a:close/>
              </a:path>
              <a:path w="2788920" h="2788920">
                <a:moveTo>
                  <a:pt x="2686621" y="1919274"/>
                </a:moveTo>
                <a:lnTo>
                  <a:pt x="2674835" y="1914550"/>
                </a:lnTo>
                <a:lnTo>
                  <a:pt x="2679560" y="1902752"/>
                </a:lnTo>
                <a:lnTo>
                  <a:pt x="2691345" y="1907489"/>
                </a:lnTo>
                <a:lnTo>
                  <a:pt x="2686621" y="1919274"/>
                </a:lnTo>
                <a:close/>
              </a:path>
              <a:path w="2788920" h="2788920">
                <a:moveTo>
                  <a:pt x="2681275" y="1932216"/>
                </a:moveTo>
                <a:lnTo>
                  <a:pt x="2667520" y="1932216"/>
                </a:lnTo>
                <a:lnTo>
                  <a:pt x="2670009" y="1926209"/>
                </a:lnTo>
                <a:lnTo>
                  <a:pt x="2681744" y="1931085"/>
                </a:lnTo>
                <a:lnTo>
                  <a:pt x="2681275" y="1932216"/>
                </a:lnTo>
                <a:close/>
              </a:path>
              <a:path w="2788920" h="2788920">
                <a:moveTo>
                  <a:pt x="2676766" y="1942858"/>
                </a:moveTo>
                <a:lnTo>
                  <a:pt x="2665095" y="1937829"/>
                </a:lnTo>
                <a:lnTo>
                  <a:pt x="2667546" y="1932152"/>
                </a:lnTo>
                <a:lnTo>
                  <a:pt x="2681275" y="1932216"/>
                </a:lnTo>
                <a:lnTo>
                  <a:pt x="2679217" y="1937169"/>
                </a:lnTo>
                <a:lnTo>
                  <a:pt x="2676766" y="1942858"/>
                </a:lnTo>
                <a:close/>
              </a:path>
              <a:path w="2788920" h="2788920">
                <a:moveTo>
                  <a:pt x="2666530" y="1966188"/>
                </a:moveTo>
                <a:lnTo>
                  <a:pt x="2654922" y="1961019"/>
                </a:lnTo>
                <a:lnTo>
                  <a:pt x="2660091" y="1949424"/>
                </a:lnTo>
                <a:lnTo>
                  <a:pt x="2671699" y="1954580"/>
                </a:lnTo>
                <a:lnTo>
                  <a:pt x="2666530" y="1966188"/>
                </a:lnTo>
                <a:close/>
              </a:path>
              <a:path w="2788920" h="2788920">
                <a:moveTo>
                  <a:pt x="2661011" y="1978266"/>
                </a:moveTo>
                <a:lnTo>
                  <a:pt x="2647035" y="1978266"/>
                </a:lnTo>
                <a:lnTo>
                  <a:pt x="2649677" y="1972500"/>
                </a:lnTo>
                <a:lnTo>
                  <a:pt x="2661221" y="1977809"/>
                </a:lnTo>
                <a:lnTo>
                  <a:pt x="2661011" y="1978266"/>
                </a:lnTo>
                <a:close/>
              </a:path>
              <a:path w="2788920" h="2788920">
                <a:moveTo>
                  <a:pt x="2655811" y="1989378"/>
                </a:moveTo>
                <a:lnTo>
                  <a:pt x="2644343" y="1983943"/>
                </a:lnTo>
                <a:lnTo>
                  <a:pt x="2647061" y="1978202"/>
                </a:lnTo>
                <a:lnTo>
                  <a:pt x="2661011" y="1978266"/>
                </a:lnTo>
                <a:lnTo>
                  <a:pt x="2658541" y="1983638"/>
                </a:lnTo>
                <a:lnTo>
                  <a:pt x="2655811" y="1989378"/>
                </a:lnTo>
                <a:close/>
              </a:path>
              <a:path w="2788920" h="2788920">
                <a:moveTo>
                  <a:pt x="2644736" y="2012327"/>
                </a:moveTo>
                <a:lnTo>
                  <a:pt x="2633319" y="2006739"/>
                </a:lnTo>
                <a:lnTo>
                  <a:pt x="2638907" y="1995335"/>
                </a:lnTo>
                <a:lnTo>
                  <a:pt x="2650312" y="2000923"/>
                </a:lnTo>
                <a:lnTo>
                  <a:pt x="2644736" y="2012327"/>
                </a:lnTo>
                <a:close/>
              </a:path>
              <a:path w="2788920" h="2788920">
                <a:moveTo>
                  <a:pt x="2633167" y="2035111"/>
                </a:moveTo>
                <a:lnTo>
                  <a:pt x="2621902" y="2029256"/>
                </a:lnTo>
                <a:lnTo>
                  <a:pt x="2624975" y="2023351"/>
                </a:lnTo>
                <a:lnTo>
                  <a:pt x="2627655" y="2018017"/>
                </a:lnTo>
                <a:lnTo>
                  <a:pt x="2638996" y="2023744"/>
                </a:lnTo>
                <a:lnTo>
                  <a:pt x="2636214" y="2029256"/>
                </a:lnTo>
                <a:lnTo>
                  <a:pt x="2633167" y="2035111"/>
                </a:lnTo>
                <a:close/>
              </a:path>
              <a:path w="2788920" h="2788920">
                <a:moveTo>
                  <a:pt x="2624937" y="2023414"/>
                </a:moveTo>
                <a:close/>
              </a:path>
              <a:path w="2788920" h="2788920">
                <a:moveTo>
                  <a:pt x="2621254" y="2057628"/>
                </a:moveTo>
                <a:lnTo>
                  <a:pt x="2610053" y="2051634"/>
                </a:lnTo>
                <a:lnTo>
                  <a:pt x="2616047" y="2040445"/>
                </a:lnTo>
                <a:lnTo>
                  <a:pt x="2627249" y="2046439"/>
                </a:lnTo>
                <a:lnTo>
                  <a:pt x="2621254" y="2057628"/>
                </a:lnTo>
                <a:close/>
              </a:path>
              <a:path w="2788920" h="2788920">
                <a:moveTo>
                  <a:pt x="2608859" y="2079980"/>
                </a:moveTo>
                <a:lnTo>
                  <a:pt x="2597810" y="2073719"/>
                </a:lnTo>
                <a:lnTo>
                  <a:pt x="2601302" y="2067560"/>
                </a:lnTo>
                <a:lnTo>
                  <a:pt x="2603982" y="2062695"/>
                </a:lnTo>
                <a:lnTo>
                  <a:pt x="2615107" y="2068829"/>
                </a:lnTo>
                <a:lnTo>
                  <a:pt x="2612351" y="2073821"/>
                </a:lnTo>
                <a:lnTo>
                  <a:pt x="2608859" y="2079980"/>
                </a:lnTo>
                <a:close/>
              </a:path>
              <a:path w="2788920" h="2788920">
                <a:moveTo>
                  <a:pt x="2601264" y="2067623"/>
                </a:moveTo>
                <a:close/>
              </a:path>
              <a:path w="2788920" h="2788920">
                <a:moveTo>
                  <a:pt x="2596134" y="2102040"/>
                </a:moveTo>
                <a:lnTo>
                  <a:pt x="2585161" y="2095652"/>
                </a:lnTo>
                <a:lnTo>
                  <a:pt x="2591562" y="2084679"/>
                </a:lnTo>
                <a:lnTo>
                  <a:pt x="2602522" y="2091067"/>
                </a:lnTo>
                <a:lnTo>
                  <a:pt x="2596134" y="2102040"/>
                </a:lnTo>
                <a:close/>
              </a:path>
              <a:path w="2788920" h="2788920">
                <a:moveTo>
                  <a:pt x="2585968" y="2110854"/>
                </a:moveTo>
                <a:lnTo>
                  <a:pt x="2576055" y="2110854"/>
                </a:lnTo>
                <a:lnTo>
                  <a:pt x="2578684" y="2106485"/>
                </a:lnTo>
                <a:lnTo>
                  <a:pt x="2585968" y="2110854"/>
                </a:lnTo>
                <a:close/>
              </a:path>
              <a:path w="2788920" h="2788920">
                <a:moveTo>
                  <a:pt x="2582926" y="2123922"/>
                </a:moveTo>
                <a:lnTo>
                  <a:pt x="2572105" y="2117267"/>
                </a:lnTo>
                <a:lnTo>
                  <a:pt x="2576093" y="2110790"/>
                </a:lnTo>
                <a:lnTo>
                  <a:pt x="2585968" y="2110854"/>
                </a:lnTo>
                <a:lnTo>
                  <a:pt x="2589568" y="2113013"/>
                </a:lnTo>
                <a:lnTo>
                  <a:pt x="2586913" y="2117445"/>
                </a:lnTo>
                <a:lnTo>
                  <a:pt x="2582926" y="2123922"/>
                </a:lnTo>
                <a:close/>
              </a:path>
              <a:path w="2788920" h="2788920">
                <a:moveTo>
                  <a:pt x="2569400" y="2145512"/>
                </a:moveTo>
                <a:lnTo>
                  <a:pt x="2558668" y="2138718"/>
                </a:lnTo>
                <a:lnTo>
                  <a:pt x="2565450" y="2127986"/>
                </a:lnTo>
                <a:lnTo>
                  <a:pt x="2576182" y="2134781"/>
                </a:lnTo>
                <a:lnTo>
                  <a:pt x="2569400" y="2145512"/>
                </a:lnTo>
                <a:close/>
              </a:path>
              <a:path w="2788920" h="2788920">
                <a:moveTo>
                  <a:pt x="2557578" y="2153069"/>
                </a:moveTo>
                <a:lnTo>
                  <a:pt x="2549347" y="2153069"/>
                </a:lnTo>
                <a:lnTo>
                  <a:pt x="2551798" y="2149309"/>
                </a:lnTo>
                <a:lnTo>
                  <a:pt x="2557578" y="2153069"/>
                </a:lnTo>
                <a:close/>
              </a:path>
              <a:path w="2788920" h="2788920">
                <a:moveTo>
                  <a:pt x="2555405" y="2166886"/>
                </a:moveTo>
                <a:lnTo>
                  <a:pt x="2544838" y="2159838"/>
                </a:lnTo>
                <a:lnTo>
                  <a:pt x="2549385" y="2153005"/>
                </a:lnTo>
                <a:lnTo>
                  <a:pt x="2557578" y="2153069"/>
                </a:lnTo>
                <a:lnTo>
                  <a:pt x="2562440" y="2156231"/>
                </a:lnTo>
                <a:lnTo>
                  <a:pt x="2559951" y="2160054"/>
                </a:lnTo>
                <a:lnTo>
                  <a:pt x="2555405" y="2166886"/>
                </a:lnTo>
                <a:close/>
              </a:path>
              <a:path w="2788920" h="2788920">
                <a:moveTo>
                  <a:pt x="2541054" y="2188032"/>
                </a:moveTo>
                <a:lnTo>
                  <a:pt x="2530652" y="2180729"/>
                </a:lnTo>
                <a:lnTo>
                  <a:pt x="2537790" y="2170315"/>
                </a:lnTo>
                <a:lnTo>
                  <a:pt x="2548267" y="2177491"/>
                </a:lnTo>
                <a:lnTo>
                  <a:pt x="2541054" y="2188032"/>
                </a:lnTo>
                <a:close/>
              </a:path>
              <a:path w="2788920" h="2788920">
                <a:moveTo>
                  <a:pt x="2526322" y="2208822"/>
                </a:moveTo>
                <a:lnTo>
                  <a:pt x="2516022" y="2201392"/>
                </a:lnTo>
                <a:lnTo>
                  <a:pt x="2521216" y="2194179"/>
                </a:lnTo>
                <a:lnTo>
                  <a:pt x="2523363" y="2191130"/>
                </a:lnTo>
                <a:lnTo>
                  <a:pt x="2533751" y="2198420"/>
                </a:lnTo>
                <a:lnTo>
                  <a:pt x="2531516" y="2201595"/>
                </a:lnTo>
                <a:lnTo>
                  <a:pt x="2526322" y="2208822"/>
                </a:lnTo>
                <a:close/>
              </a:path>
              <a:path w="2788920" h="2788920">
                <a:moveTo>
                  <a:pt x="2521165" y="2194242"/>
                </a:moveTo>
                <a:close/>
              </a:path>
              <a:path w="2788920" h="2788920">
                <a:moveTo>
                  <a:pt x="2517367" y="2221090"/>
                </a:moveTo>
                <a:lnTo>
                  <a:pt x="2501595" y="2221090"/>
                </a:lnTo>
                <a:lnTo>
                  <a:pt x="2508592" y="2211603"/>
                </a:lnTo>
                <a:lnTo>
                  <a:pt x="2518803" y="2219147"/>
                </a:lnTo>
                <a:lnTo>
                  <a:pt x="2517367" y="2221090"/>
                </a:lnTo>
                <a:close/>
              </a:path>
              <a:path w="2788920" h="2788920">
                <a:moveTo>
                  <a:pt x="2511209" y="2229421"/>
                </a:moveTo>
                <a:lnTo>
                  <a:pt x="2501087" y="2221750"/>
                </a:lnTo>
                <a:lnTo>
                  <a:pt x="2501633" y="2221026"/>
                </a:lnTo>
                <a:lnTo>
                  <a:pt x="2517367" y="2221090"/>
                </a:lnTo>
                <a:lnTo>
                  <a:pt x="2511209" y="2229421"/>
                </a:lnTo>
                <a:close/>
              </a:path>
              <a:path w="2788920" h="2788920">
                <a:moveTo>
                  <a:pt x="2495740" y="2249652"/>
                </a:moveTo>
                <a:lnTo>
                  <a:pt x="2485707" y="2241867"/>
                </a:lnTo>
                <a:lnTo>
                  <a:pt x="2491613" y="2234260"/>
                </a:lnTo>
                <a:lnTo>
                  <a:pt x="2493416" y="2231872"/>
                </a:lnTo>
                <a:lnTo>
                  <a:pt x="2503538" y="2239543"/>
                </a:lnTo>
                <a:lnTo>
                  <a:pt x="2501646" y="2242045"/>
                </a:lnTo>
                <a:lnTo>
                  <a:pt x="2495740" y="2249652"/>
                </a:lnTo>
                <a:close/>
              </a:path>
              <a:path w="2788920" h="2788920">
                <a:moveTo>
                  <a:pt x="2491562" y="2234323"/>
                </a:moveTo>
                <a:close/>
              </a:path>
              <a:path w="2788920" h="2788920">
                <a:moveTo>
                  <a:pt x="2487287" y="2260422"/>
                </a:moveTo>
                <a:lnTo>
                  <a:pt x="2471051" y="2260422"/>
                </a:lnTo>
                <a:lnTo>
                  <a:pt x="2477909" y="2251798"/>
                </a:lnTo>
                <a:lnTo>
                  <a:pt x="2487853" y="2259711"/>
                </a:lnTo>
                <a:lnTo>
                  <a:pt x="2487287" y="2260422"/>
                </a:lnTo>
                <a:close/>
              </a:path>
              <a:path w="2788920" h="2788920">
                <a:moveTo>
                  <a:pt x="2471090" y="2260373"/>
                </a:moveTo>
                <a:close/>
              </a:path>
              <a:path w="2788920" h="2788920">
                <a:moveTo>
                  <a:pt x="2479878" y="2269693"/>
                </a:moveTo>
                <a:lnTo>
                  <a:pt x="2470035" y="2261666"/>
                </a:lnTo>
                <a:lnTo>
                  <a:pt x="2471090" y="2260373"/>
                </a:lnTo>
                <a:lnTo>
                  <a:pt x="2487287" y="2260422"/>
                </a:lnTo>
                <a:lnTo>
                  <a:pt x="2480945" y="2268385"/>
                </a:lnTo>
                <a:lnTo>
                  <a:pt x="2479878" y="2269693"/>
                </a:lnTo>
                <a:close/>
              </a:path>
              <a:path w="2788920" h="2788920">
                <a:moveTo>
                  <a:pt x="2464174" y="2273274"/>
                </a:moveTo>
                <a:lnTo>
                  <a:pt x="2460574" y="2273274"/>
                </a:lnTo>
                <a:lnTo>
                  <a:pt x="2462009" y="2271509"/>
                </a:lnTo>
                <a:lnTo>
                  <a:pt x="2464174" y="2273274"/>
                </a:lnTo>
                <a:close/>
              </a:path>
              <a:path w="2788920" h="2788920">
                <a:moveTo>
                  <a:pt x="2463685" y="2289365"/>
                </a:moveTo>
                <a:lnTo>
                  <a:pt x="2453944" y="2281212"/>
                </a:lnTo>
                <a:lnTo>
                  <a:pt x="2460612" y="2273223"/>
                </a:lnTo>
                <a:lnTo>
                  <a:pt x="2464174" y="2273274"/>
                </a:lnTo>
                <a:lnTo>
                  <a:pt x="2471851" y="2279535"/>
                </a:lnTo>
                <a:lnTo>
                  <a:pt x="2470365" y="2281364"/>
                </a:lnTo>
                <a:lnTo>
                  <a:pt x="2463685" y="2289365"/>
                </a:lnTo>
                <a:close/>
              </a:path>
              <a:path w="2788920" h="2788920">
                <a:moveTo>
                  <a:pt x="2454838" y="2298611"/>
                </a:moveTo>
                <a:lnTo>
                  <a:pt x="2439149" y="2298611"/>
                </a:lnTo>
                <a:lnTo>
                  <a:pt x="2445791" y="2290851"/>
                </a:lnTo>
                <a:lnTo>
                  <a:pt x="2454838" y="2298611"/>
                </a:lnTo>
                <a:close/>
              </a:path>
              <a:path w="2788920" h="2788920">
                <a:moveTo>
                  <a:pt x="2447112" y="2308796"/>
                </a:moveTo>
                <a:lnTo>
                  <a:pt x="2437561" y="2300427"/>
                </a:lnTo>
                <a:lnTo>
                  <a:pt x="2439200" y="2298547"/>
                </a:lnTo>
                <a:lnTo>
                  <a:pt x="2454838" y="2298611"/>
                </a:lnTo>
                <a:lnTo>
                  <a:pt x="2455430" y="2299119"/>
                </a:lnTo>
                <a:lnTo>
                  <a:pt x="2448750" y="2306929"/>
                </a:lnTo>
                <a:lnTo>
                  <a:pt x="2447112" y="2308796"/>
                </a:lnTo>
                <a:close/>
              </a:path>
              <a:path w="2788920" h="2788920">
                <a:moveTo>
                  <a:pt x="2430440" y="2311082"/>
                </a:moveTo>
                <a:lnTo>
                  <a:pt x="2428214" y="2311082"/>
                </a:lnTo>
                <a:lnTo>
                  <a:pt x="2429179" y="2309977"/>
                </a:lnTo>
                <a:lnTo>
                  <a:pt x="2430440" y="2311082"/>
                </a:lnTo>
                <a:close/>
              </a:path>
              <a:path w="2788920" h="2788920">
                <a:moveTo>
                  <a:pt x="2430208" y="2327871"/>
                </a:moveTo>
                <a:lnTo>
                  <a:pt x="2420759" y="2319375"/>
                </a:lnTo>
                <a:lnTo>
                  <a:pt x="2428265" y="2311018"/>
                </a:lnTo>
                <a:lnTo>
                  <a:pt x="2430440" y="2311082"/>
                </a:lnTo>
                <a:lnTo>
                  <a:pt x="2438730" y="2318346"/>
                </a:lnTo>
                <a:lnTo>
                  <a:pt x="2437714" y="2319502"/>
                </a:lnTo>
                <a:lnTo>
                  <a:pt x="2430208" y="2327871"/>
                </a:lnTo>
                <a:close/>
              </a:path>
              <a:path w="2788920" h="2788920">
                <a:moveTo>
                  <a:pt x="2419774" y="2335618"/>
                </a:moveTo>
                <a:lnTo>
                  <a:pt x="2405913" y="2335618"/>
                </a:lnTo>
                <a:lnTo>
                  <a:pt x="2412263" y="2328710"/>
                </a:lnTo>
                <a:lnTo>
                  <a:pt x="2419774" y="2335618"/>
                </a:lnTo>
                <a:close/>
              </a:path>
              <a:path w="2788920" h="2788920">
                <a:moveTo>
                  <a:pt x="2412936" y="2346693"/>
                </a:moveTo>
                <a:lnTo>
                  <a:pt x="2403690" y="2337981"/>
                </a:lnTo>
                <a:lnTo>
                  <a:pt x="2405964" y="2335555"/>
                </a:lnTo>
                <a:lnTo>
                  <a:pt x="2419774" y="2335618"/>
                </a:lnTo>
                <a:lnTo>
                  <a:pt x="2421610" y="2337308"/>
                </a:lnTo>
                <a:lnTo>
                  <a:pt x="2415209" y="2344267"/>
                </a:lnTo>
                <a:lnTo>
                  <a:pt x="2412936" y="2346693"/>
                </a:lnTo>
                <a:close/>
              </a:path>
              <a:path w="2788920" h="2788920">
                <a:moveTo>
                  <a:pt x="2395463" y="2347683"/>
                </a:moveTo>
                <a:lnTo>
                  <a:pt x="2394546" y="2347683"/>
                </a:lnTo>
                <a:lnTo>
                  <a:pt x="2394978" y="2347226"/>
                </a:lnTo>
                <a:lnTo>
                  <a:pt x="2395463" y="2347683"/>
                </a:lnTo>
                <a:close/>
              </a:path>
              <a:path w="2788920" h="2788920">
                <a:moveTo>
                  <a:pt x="2395359" y="2365133"/>
                </a:moveTo>
                <a:lnTo>
                  <a:pt x="2386215" y="2356319"/>
                </a:lnTo>
                <a:lnTo>
                  <a:pt x="2394597" y="2347620"/>
                </a:lnTo>
                <a:lnTo>
                  <a:pt x="2395463" y="2347683"/>
                </a:lnTo>
                <a:lnTo>
                  <a:pt x="2404224" y="2355938"/>
                </a:lnTo>
                <a:lnTo>
                  <a:pt x="2395359" y="2365133"/>
                </a:lnTo>
                <a:close/>
              </a:path>
              <a:path w="2788920" h="2788920">
                <a:moveTo>
                  <a:pt x="2377401" y="2383307"/>
                </a:moveTo>
                <a:lnTo>
                  <a:pt x="2368473" y="2374277"/>
                </a:lnTo>
                <a:lnTo>
                  <a:pt x="2371445" y="2371343"/>
                </a:lnTo>
                <a:lnTo>
                  <a:pt x="2377389" y="2365336"/>
                </a:lnTo>
                <a:lnTo>
                  <a:pt x="2386418" y="2374252"/>
                </a:lnTo>
                <a:lnTo>
                  <a:pt x="2380361" y="2380373"/>
                </a:lnTo>
                <a:lnTo>
                  <a:pt x="2377401" y="2383307"/>
                </a:lnTo>
                <a:close/>
              </a:path>
              <a:path w="2788920" h="2788920">
                <a:moveTo>
                  <a:pt x="2371382" y="2371394"/>
                </a:moveTo>
                <a:close/>
              </a:path>
              <a:path w="2788920" h="2788920">
                <a:moveTo>
                  <a:pt x="2359177" y="2401100"/>
                </a:moveTo>
                <a:lnTo>
                  <a:pt x="2350350" y="2391968"/>
                </a:lnTo>
                <a:lnTo>
                  <a:pt x="2359494" y="2383142"/>
                </a:lnTo>
                <a:lnTo>
                  <a:pt x="2368308" y="2392286"/>
                </a:lnTo>
                <a:lnTo>
                  <a:pt x="2359177" y="2401100"/>
                </a:lnTo>
                <a:close/>
              </a:path>
              <a:path w="2788920" h="2788920">
                <a:moveTo>
                  <a:pt x="2346160" y="2405926"/>
                </a:moveTo>
                <a:lnTo>
                  <a:pt x="2335606" y="2405926"/>
                </a:lnTo>
                <a:lnTo>
                  <a:pt x="2341194" y="2400655"/>
                </a:lnTo>
                <a:lnTo>
                  <a:pt x="2346160" y="2405926"/>
                </a:lnTo>
                <a:close/>
              </a:path>
              <a:path w="2788920" h="2788920">
                <a:moveTo>
                  <a:pt x="2340559" y="2418613"/>
                </a:moveTo>
                <a:lnTo>
                  <a:pt x="2331961" y="2409266"/>
                </a:lnTo>
                <a:lnTo>
                  <a:pt x="2335657" y="2405875"/>
                </a:lnTo>
                <a:lnTo>
                  <a:pt x="2346160" y="2405926"/>
                </a:lnTo>
                <a:lnTo>
                  <a:pt x="2349906" y="2409901"/>
                </a:lnTo>
                <a:lnTo>
                  <a:pt x="2344254" y="2415222"/>
                </a:lnTo>
                <a:lnTo>
                  <a:pt x="2340559" y="2418613"/>
                </a:lnTo>
                <a:close/>
              </a:path>
              <a:path w="2788920" h="2788920">
                <a:moveTo>
                  <a:pt x="2321699" y="2435745"/>
                </a:moveTo>
                <a:lnTo>
                  <a:pt x="2313216" y="2426284"/>
                </a:lnTo>
                <a:lnTo>
                  <a:pt x="2322664" y="2417800"/>
                </a:lnTo>
                <a:lnTo>
                  <a:pt x="2331148" y="2427249"/>
                </a:lnTo>
                <a:lnTo>
                  <a:pt x="2321699" y="2435745"/>
                </a:lnTo>
                <a:close/>
              </a:path>
              <a:path w="2788920" h="2788920">
                <a:moveTo>
                  <a:pt x="2307709" y="2439162"/>
                </a:moveTo>
                <a:lnTo>
                  <a:pt x="2298598" y="2439162"/>
                </a:lnTo>
                <a:lnTo>
                  <a:pt x="2303741" y="2434640"/>
                </a:lnTo>
                <a:lnTo>
                  <a:pt x="2307709" y="2439162"/>
                </a:lnTo>
                <a:close/>
              </a:path>
              <a:path w="2788920" h="2788920">
                <a:moveTo>
                  <a:pt x="2302471" y="2452560"/>
                </a:moveTo>
                <a:lnTo>
                  <a:pt x="2294204" y="2442908"/>
                </a:lnTo>
                <a:lnTo>
                  <a:pt x="2298649" y="2439111"/>
                </a:lnTo>
                <a:lnTo>
                  <a:pt x="2307709" y="2439162"/>
                </a:lnTo>
                <a:lnTo>
                  <a:pt x="2312123" y="2444191"/>
                </a:lnTo>
                <a:lnTo>
                  <a:pt x="2306904" y="2448763"/>
                </a:lnTo>
                <a:lnTo>
                  <a:pt x="2302471" y="2452560"/>
                </a:lnTo>
                <a:close/>
              </a:path>
              <a:path w="2788920" h="2788920">
                <a:moveTo>
                  <a:pt x="2283002" y="2468994"/>
                </a:moveTo>
                <a:lnTo>
                  <a:pt x="2274862" y="2459240"/>
                </a:lnTo>
                <a:lnTo>
                  <a:pt x="2284603" y="2451100"/>
                </a:lnTo>
                <a:lnTo>
                  <a:pt x="2292743" y="2460840"/>
                </a:lnTo>
                <a:lnTo>
                  <a:pt x="2283002" y="2468994"/>
                </a:lnTo>
                <a:close/>
              </a:path>
              <a:path w="2788920" h="2788920">
                <a:moveTo>
                  <a:pt x="2268200" y="2471064"/>
                </a:moveTo>
                <a:lnTo>
                  <a:pt x="2260396" y="2471064"/>
                </a:lnTo>
                <a:lnTo>
                  <a:pt x="2265083" y="2467241"/>
                </a:lnTo>
                <a:lnTo>
                  <a:pt x="2268200" y="2471064"/>
                </a:lnTo>
                <a:close/>
              </a:path>
              <a:path w="2788920" h="2788920">
                <a:moveTo>
                  <a:pt x="2260411" y="2471052"/>
                </a:moveTo>
                <a:close/>
              </a:path>
              <a:path w="2788920" h="2788920">
                <a:moveTo>
                  <a:pt x="2263165" y="2485085"/>
                </a:moveTo>
                <a:lnTo>
                  <a:pt x="2255253" y="2475153"/>
                </a:lnTo>
                <a:lnTo>
                  <a:pt x="2260411" y="2471052"/>
                </a:lnTo>
                <a:lnTo>
                  <a:pt x="2268200" y="2471064"/>
                </a:lnTo>
                <a:lnTo>
                  <a:pt x="2273109" y="2477084"/>
                </a:lnTo>
                <a:lnTo>
                  <a:pt x="2268359" y="2480944"/>
                </a:lnTo>
                <a:lnTo>
                  <a:pt x="2263165" y="2485085"/>
                </a:lnTo>
                <a:close/>
              </a:path>
              <a:path w="2788920" h="2788920">
                <a:moveTo>
                  <a:pt x="2243112" y="2500807"/>
                </a:moveTo>
                <a:lnTo>
                  <a:pt x="2235327" y="2490774"/>
                </a:lnTo>
                <a:lnTo>
                  <a:pt x="2245360" y="2482989"/>
                </a:lnTo>
                <a:lnTo>
                  <a:pt x="2253145" y="2493022"/>
                </a:lnTo>
                <a:lnTo>
                  <a:pt x="2243112" y="2500807"/>
                </a:lnTo>
                <a:close/>
              </a:path>
              <a:path w="2788920" h="2788920">
                <a:moveTo>
                  <a:pt x="2227684" y="2501595"/>
                </a:moveTo>
                <a:lnTo>
                  <a:pt x="2221064" y="2501595"/>
                </a:lnTo>
                <a:lnTo>
                  <a:pt x="2225268" y="2498407"/>
                </a:lnTo>
                <a:lnTo>
                  <a:pt x="2227684" y="2501595"/>
                </a:lnTo>
                <a:close/>
              </a:path>
              <a:path w="2788920" h="2788920">
                <a:moveTo>
                  <a:pt x="2222690" y="2516174"/>
                </a:moveTo>
                <a:lnTo>
                  <a:pt x="2215146" y="2505951"/>
                </a:lnTo>
                <a:lnTo>
                  <a:pt x="2221115" y="2501544"/>
                </a:lnTo>
                <a:lnTo>
                  <a:pt x="2227684" y="2501595"/>
                </a:lnTo>
                <a:lnTo>
                  <a:pt x="2232939" y="2508529"/>
                </a:lnTo>
                <a:lnTo>
                  <a:pt x="2228672" y="2511767"/>
                </a:lnTo>
                <a:lnTo>
                  <a:pt x="2222690" y="2516174"/>
                </a:lnTo>
                <a:close/>
              </a:path>
              <a:path w="2788920" h="2788920">
                <a:moveTo>
                  <a:pt x="2202091" y="2531148"/>
                </a:moveTo>
                <a:lnTo>
                  <a:pt x="2194661" y="2520848"/>
                </a:lnTo>
                <a:lnTo>
                  <a:pt x="2204974" y="2513418"/>
                </a:lnTo>
                <a:lnTo>
                  <a:pt x="2212390" y="2523731"/>
                </a:lnTo>
                <a:lnTo>
                  <a:pt x="2202091" y="2531148"/>
                </a:lnTo>
                <a:close/>
              </a:path>
              <a:path w="2788920" h="2788920">
                <a:moveTo>
                  <a:pt x="2181123" y="2545765"/>
                </a:moveTo>
                <a:lnTo>
                  <a:pt x="2173947" y="2535275"/>
                </a:lnTo>
                <a:lnTo>
                  <a:pt x="2180678" y="2530678"/>
                </a:lnTo>
                <a:lnTo>
                  <a:pt x="2184336" y="2528100"/>
                </a:lnTo>
                <a:lnTo>
                  <a:pt x="2191639" y="2538501"/>
                </a:lnTo>
                <a:lnTo>
                  <a:pt x="2187841" y="2541155"/>
                </a:lnTo>
                <a:lnTo>
                  <a:pt x="2181123" y="2545765"/>
                </a:lnTo>
                <a:close/>
              </a:path>
              <a:path w="2788920" h="2788920">
                <a:moveTo>
                  <a:pt x="2180615" y="2530716"/>
                </a:moveTo>
                <a:close/>
              </a:path>
              <a:path w="2788920" h="2788920">
                <a:moveTo>
                  <a:pt x="2159927" y="2560015"/>
                </a:moveTo>
                <a:lnTo>
                  <a:pt x="2153005" y="2549372"/>
                </a:lnTo>
                <a:lnTo>
                  <a:pt x="2163508" y="2542362"/>
                </a:lnTo>
                <a:lnTo>
                  <a:pt x="2170557" y="2552928"/>
                </a:lnTo>
                <a:lnTo>
                  <a:pt x="2159927" y="2560015"/>
                </a:lnTo>
                <a:close/>
              </a:path>
              <a:path w="2788920" h="2788920">
                <a:moveTo>
                  <a:pt x="2143729" y="2558415"/>
                </a:moveTo>
                <a:lnTo>
                  <a:pt x="2139086" y="2558415"/>
                </a:lnTo>
                <a:lnTo>
                  <a:pt x="2142350" y="2556294"/>
                </a:lnTo>
                <a:lnTo>
                  <a:pt x="2143729" y="2558415"/>
                </a:lnTo>
                <a:close/>
              </a:path>
              <a:path w="2788920" h="2788920">
                <a:moveTo>
                  <a:pt x="2138502" y="2573807"/>
                </a:moveTo>
                <a:lnTo>
                  <a:pt x="2131707" y="2563075"/>
                </a:lnTo>
                <a:lnTo>
                  <a:pt x="2139149" y="2558364"/>
                </a:lnTo>
                <a:lnTo>
                  <a:pt x="2143729" y="2558415"/>
                </a:lnTo>
                <a:lnTo>
                  <a:pt x="2149271" y="2566936"/>
                </a:lnTo>
                <a:lnTo>
                  <a:pt x="2145944" y="2569108"/>
                </a:lnTo>
                <a:lnTo>
                  <a:pt x="2138502" y="2573807"/>
                </a:lnTo>
                <a:close/>
              </a:path>
              <a:path w="2788920" h="2788920">
                <a:moveTo>
                  <a:pt x="2124877" y="2576055"/>
                </a:moveTo>
                <a:lnTo>
                  <a:pt x="2110828" y="2576055"/>
                </a:lnTo>
                <a:lnTo>
                  <a:pt x="2121014" y="2569781"/>
                </a:lnTo>
                <a:lnTo>
                  <a:pt x="2124877" y="2576055"/>
                </a:lnTo>
                <a:close/>
              </a:path>
              <a:path w="2788920" h="2788920">
                <a:moveTo>
                  <a:pt x="2110864" y="2576033"/>
                </a:moveTo>
                <a:close/>
              </a:path>
              <a:path w="2788920" h="2788920">
                <a:moveTo>
                  <a:pt x="2116785" y="2587282"/>
                </a:moveTo>
                <a:lnTo>
                  <a:pt x="2110257" y="2576385"/>
                </a:lnTo>
                <a:lnTo>
                  <a:pt x="2110864" y="2576033"/>
                </a:lnTo>
                <a:lnTo>
                  <a:pt x="2124877" y="2576055"/>
                </a:lnTo>
                <a:lnTo>
                  <a:pt x="2127669" y="2580589"/>
                </a:lnTo>
                <a:lnTo>
                  <a:pt x="2116785" y="2587282"/>
                </a:lnTo>
                <a:close/>
              </a:path>
              <a:path w="2788920" h="2788920">
                <a:moveTo>
                  <a:pt x="2100387" y="2584627"/>
                </a:moveTo>
                <a:lnTo>
                  <a:pt x="2096528" y="2584627"/>
                </a:lnTo>
                <a:lnTo>
                  <a:pt x="2099360" y="2582913"/>
                </a:lnTo>
                <a:lnTo>
                  <a:pt x="2100387" y="2584627"/>
                </a:lnTo>
                <a:close/>
              </a:path>
              <a:path w="2788920" h="2788920">
                <a:moveTo>
                  <a:pt x="2094877" y="2600286"/>
                </a:moveTo>
                <a:lnTo>
                  <a:pt x="2088476" y="2589314"/>
                </a:lnTo>
                <a:lnTo>
                  <a:pt x="2096592" y="2584577"/>
                </a:lnTo>
                <a:lnTo>
                  <a:pt x="2100387" y="2584627"/>
                </a:lnTo>
                <a:lnTo>
                  <a:pt x="2105888" y="2593809"/>
                </a:lnTo>
                <a:lnTo>
                  <a:pt x="2102992" y="2595549"/>
                </a:lnTo>
                <a:lnTo>
                  <a:pt x="2094877" y="2600286"/>
                </a:lnTo>
                <a:close/>
              </a:path>
              <a:path w="2788920" h="2788920">
                <a:moveTo>
                  <a:pt x="2072690" y="2612948"/>
                </a:moveTo>
                <a:lnTo>
                  <a:pt x="2066556" y="2601823"/>
                </a:lnTo>
                <a:lnTo>
                  <a:pt x="2067661" y="2601214"/>
                </a:lnTo>
                <a:lnTo>
                  <a:pt x="2077542" y="2595613"/>
                </a:lnTo>
                <a:lnTo>
                  <a:pt x="2083803" y="2606662"/>
                </a:lnTo>
                <a:lnTo>
                  <a:pt x="2072690" y="2612948"/>
                </a:lnTo>
                <a:close/>
              </a:path>
              <a:path w="2788920" h="2788920">
                <a:moveTo>
                  <a:pt x="2067585" y="2601252"/>
                </a:moveTo>
                <a:close/>
              </a:path>
              <a:path w="2788920" h="2788920">
                <a:moveTo>
                  <a:pt x="2056180" y="2609316"/>
                </a:moveTo>
                <a:lnTo>
                  <a:pt x="2052967" y="2609316"/>
                </a:lnTo>
                <a:lnTo>
                  <a:pt x="2055431" y="2607957"/>
                </a:lnTo>
                <a:lnTo>
                  <a:pt x="2056180" y="2609316"/>
                </a:lnTo>
                <a:close/>
              </a:path>
              <a:path w="2788920" h="2788920">
                <a:moveTo>
                  <a:pt x="2050313" y="2625140"/>
                </a:moveTo>
                <a:lnTo>
                  <a:pt x="2044318" y="2613939"/>
                </a:lnTo>
                <a:lnTo>
                  <a:pt x="2053031" y="2609278"/>
                </a:lnTo>
                <a:lnTo>
                  <a:pt x="2056180" y="2609316"/>
                </a:lnTo>
                <a:lnTo>
                  <a:pt x="2061565" y="2619082"/>
                </a:lnTo>
                <a:lnTo>
                  <a:pt x="2059025" y="2620479"/>
                </a:lnTo>
                <a:lnTo>
                  <a:pt x="2050313" y="2625140"/>
                </a:lnTo>
                <a:close/>
              </a:path>
              <a:path w="2788920" h="2788920">
                <a:moveTo>
                  <a:pt x="2027669" y="2636989"/>
                </a:moveTo>
                <a:lnTo>
                  <a:pt x="2021954" y="2625648"/>
                </a:lnTo>
                <a:lnTo>
                  <a:pt x="2023452" y="2624886"/>
                </a:lnTo>
                <a:lnTo>
                  <a:pt x="2033155" y="2619844"/>
                </a:lnTo>
                <a:lnTo>
                  <a:pt x="2039023" y="2631109"/>
                </a:lnTo>
                <a:lnTo>
                  <a:pt x="2027669" y="2636989"/>
                </a:lnTo>
                <a:close/>
              </a:path>
              <a:path w="2788920" h="2788920">
                <a:moveTo>
                  <a:pt x="2023376" y="2624924"/>
                </a:moveTo>
                <a:close/>
              </a:path>
              <a:path w="2788920" h="2788920">
                <a:moveTo>
                  <a:pt x="2011169" y="2632468"/>
                </a:moveTo>
                <a:lnTo>
                  <a:pt x="2008428" y="2632468"/>
                </a:lnTo>
                <a:lnTo>
                  <a:pt x="2010613" y="2631363"/>
                </a:lnTo>
                <a:lnTo>
                  <a:pt x="2011169" y="2632468"/>
                </a:lnTo>
                <a:close/>
              </a:path>
              <a:path w="2788920" h="2788920">
                <a:moveTo>
                  <a:pt x="2008478" y="2632443"/>
                </a:moveTo>
                <a:close/>
              </a:path>
              <a:path w="2788920" h="2788920">
                <a:moveTo>
                  <a:pt x="2004872" y="2648343"/>
                </a:moveTo>
                <a:lnTo>
                  <a:pt x="1999284" y="2636939"/>
                </a:lnTo>
                <a:lnTo>
                  <a:pt x="2008478" y="2632443"/>
                </a:lnTo>
                <a:lnTo>
                  <a:pt x="2011169" y="2632468"/>
                </a:lnTo>
                <a:lnTo>
                  <a:pt x="2016328" y="2642704"/>
                </a:lnTo>
                <a:lnTo>
                  <a:pt x="2014080" y="2643835"/>
                </a:lnTo>
                <a:lnTo>
                  <a:pt x="2004872" y="2648343"/>
                </a:lnTo>
                <a:close/>
              </a:path>
              <a:path w="2788920" h="2788920">
                <a:moveTo>
                  <a:pt x="1981809" y="2659354"/>
                </a:moveTo>
                <a:lnTo>
                  <a:pt x="1976501" y="2647810"/>
                </a:lnTo>
                <a:lnTo>
                  <a:pt x="1978304" y="2646984"/>
                </a:lnTo>
                <a:lnTo>
                  <a:pt x="1987918" y="2642425"/>
                </a:lnTo>
                <a:lnTo>
                  <a:pt x="1993366" y="2653893"/>
                </a:lnTo>
                <a:lnTo>
                  <a:pt x="1983600" y="2658529"/>
                </a:lnTo>
                <a:lnTo>
                  <a:pt x="1981809" y="2659354"/>
                </a:lnTo>
                <a:close/>
              </a:path>
              <a:path w="2788920" h="2788920">
                <a:moveTo>
                  <a:pt x="1978228" y="2647010"/>
                </a:moveTo>
                <a:close/>
              </a:path>
              <a:path w="2788920" h="2788920">
                <a:moveTo>
                  <a:pt x="1958606" y="2669870"/>
                </a:moveTo>
                <a:lnTo>
                  <a:pt x="1953437" y="2658262"/>
                </a:lnTo>
                <a:lnTo>
                  <a:pt x="1963051" y="2653995"/>
                </a:lnTo>
                <a:lnTo>
                  <a:pt x="1964956" y="2653118"/>
                </a:lnTo>
                <a:lnTo>
                  <a:pt x="1970265" y="2664650"/>
                </a:lnTo>
                <a:lnTo>
                  <a:pt x="1968207" y="2665590"/>
                </a:lnTo>
                <a:lnTo>
                  <a:pt x="1958606" y="2669870"/>
                </a:lnTo>
                <a:close/>
              </a:path>
              <a:path w="2788920" h="2788920">
                <a:moveTo>
                  <a:pt x="1962975" y="2654020"/>
                </a:moveTo>
                <a:close/>
              </a:path>
              <a:path w="2788920" h="2788920">
                <a:moveTo>
                  <a:pt x="1935149" y="2680017"/>
                </a:moveTo>
                <a:lnTo>
                  <a:pt x="1930273" y="2668295"/>
                </a:lnTo>
                <a:lnTo>
                  <a:pt x="1932254" y="2667469"/>
                </a:lnTo>
                <a:lnTo>
                  <a:pt x="1941880" y="2663329"/>
                </a:lnTo>
                <a:lnTo>
                  <a:pt x="1946897" y="2674988"/>
                </a:lnTo>
                <a:lnTo>
                  <a:pt x="1937130" y="2679191"/>
                </a:lnTo>
                <a:lnTo>
                  <a:pt x="1935149" y="2680017"/>
                </a:lnTo>
                <a:close/>
              </a:path>
              <a:path w="2788920" h="2788920">
                <a:moveTo>
                  <a:pt x="1932177" y="2667495"/>
                </a:moveTo>
                <a:close/>
              </a:path>
              <a:path w="2788920" h="2788920">
                <a:moveTo>
                  <a:pt x="1911565" y="2689682"/>
                </a:moveTo>
                <a:lnTo>
                  <a:pt x="1906841" y="2677896"/>
                </a:lnTo>
                <a:lnTo>
                  <a:pt x="1916709" y="2673934"/>
                </a:lnTo>
                <a:lnTo>
                  <a:pt x="1918550" y="2673159"/>
                </a:lnTo>
                <a:lnTo>
                  <a:pt x="1923414" y="2684894"/>
                </a:lnTo>
                <a:lnTo>
                  <a:pt x="1921433" y="2685719"/>
                </a:lnTo>
                <a:lnTo>
                  <a:pt x="1911565" y="2689682"/>
                </a:lnTo>
                <a:close/>
              </a:path>
              <a:path w="2788920" h="2788920">
                <a:moveTo>
                  <a:pt x="1916633" y="2673959"/>
                </a:moveTo>
                <a:close/>
              </a:path>
              <a:path w="2788920" h="2788920">
                <a:moveTo>
                  <a:pt x="1896568" y="2686329"/>
                </a:moveTo>
                <a:lnTo>
                  <a:pt x="1885264" y="2686329"/>
                </a:lnTo>
                <a:lnTo>
                  <a:pt x="1895093" y="2682519"/>
                </a:lnTo>
                <a:lnTo>
                  <a:pt x="1896568" y="2686329"/>
                </a:lnTo>
                <a:close/>
              </a:path>
              <a:path w="2788920" h="2788920">
                <a:moveTo>
                  <a:pt x="1887753" y="2698953"/>
                </a:moveTo>
                <a:lnTo>
                  <a:pt x="1883321" y="2687053"/>
                </a:lnTo>
                <a:lnTo>
                  <a:pt x="1885327" y="2686304"/>
                </a:lnTo>
                <a:lnTo>
                  <a:pt x="1896568" y="2686329"/>
                </a:lnTo>
                <a:lnTo>
                  <a:pt x="1899678" y="2694368"/>
                </a:lnTo>
                <a:lnTo>
                  <a:pt x="1889772" y="2698203"/>
                </a:lnTo>
                <a:lnTo>
                  <a:pt x="1887753" y="2698953"/>
                </a:lnTo>
                <a:close/>
              </a:path>
              <a:path w="2788920" h="2788920">
                <a:moveTo>
                  <a:pt x="1871696" y="2692234"/>
                </a:moveTo>
                <a:lnTo>
                  <a:pt x="1869439" y="2692234"/>
                </a:lnTo>
                <a:lnTo>
                  <a:pt x="1871421" y="2691498"/>
                </a:lnTo>
                <a:lnTo>
                  <a:pt x="1871696" y="2692234"/>
                </a:lnTo>
                <a:close/>
              </a:path>
              <a:path w="2788920" h="2788920">
                <a:moveTo>
                  <a:pt x="1863839" y="2707741"/>
                </a:moveTo>
                <a:lnTo>
                  <a:pt x="1859546" y="2695778"/>
                </a:lnTo>
                <a:lnTo>
                  <a:pt x="1869503" y="2692209"/>
                </a:lnTo>
                <a:lnTo>
                  <a:pt x="1871696" y="2692234"/>
                </a:lnTo>
                <a:lnTo>
                  <a:pt x="1875866" y="2703385"/>
                </a:lnTo>
                <a:lnTo>
                  <a:pt x="1873796" y="2704160"/>
                </a:lnTo>
                <a:lnTo>
                  <a:pt x="1863839" y="2707741"/>
                </a:lnTo>
                <a:close/>
              </a:path>
              <a:path w="2788920" h="2788920">
                <a:moveTo>
                  <a:pt x="1848851" y="2703474"/>
                </a:moveTo>
                <a:lnTo>
                  <a:pt x="1837512" y="2703474"/>
                </a:lnTo>
                <a:lnTo>
                  <a:pt x="1847646" y="2699981"/>
                </a:lnTo>
                <a:lnTo>
                  <a:pt x="1848851" y="2703474"/>
                </a:lnTo>
                <a:close/>
              </a:path>
              <a:path w="2788920" h="2788920">
                <a:moveTo>
                  <a:pt x="1837524" y="2703470"/>
                </a:moveTo>
                <a:close/>
              </a:path>
              <a:path w="2788920" h="2788920">
                <a:moveTo>
                  <a:pt x="1839709" y="2716123"/>
                </a:moveTo>
                <a:lnTo>
                  <a:pt x="1835708" y="2704071"/>
                </a:lnTo>
                <a:lnTo>
                  <a:pt x="1837524" y="2703470"/>
                </a:lnTo>
                <a:lnTo>
                  <a:pt x="1848851" y="2703474"/>
                </a:lnTo>
                <a:lnTo>
                  <a:pt x="1851787" y="2711983"/>
                </a:lnTo>
                <a:lnTo>
                  <a:pt x="1841576" y="2715501"/>
                </a:lnTo>
                <a:lnTo>
                  <a:pt x="1839709" y="2716123"/>
                </a:lnTo>
                <a:close/>
              </a:path>
              <a:path w="2788920" h="2788920">
                <a:moveTo>
                  <a:pt x="1823900" y="2708808"/>
                </a:moveTo>
                <a:lnTo>
                  <a:pt x="1821421" y="2708808"/>
                </a:lnTo>
                <a:lnTo>
                  <a:pt x="1823656" y="2708071"/>
                </a:lnTo>
                <a:lnTo>
                  <a:pt x="1823900" y="2708808"/>
                </a:lnTo>
                <a:close/>
              </a:path>
              <a:path w="2788920" h="2788920">
                <a:moveTo>
                  <a:pt x="1815477" y="2724023"/>
                </a:moveTo>
                <a:lnTo>
                  <a:pt x="1811629" y="2711919"/>
                </a:lnTo>
                <a:lnTo>
                  <a:pt x="1821497" y="2708783"/>
                </a:lnTo>
                <a:lnTo>
                  <a:pt x="1823900" y="2708808"/>
                </a:lnTo>
                <a:lnTo>
                  <a:pt x="1827644" y="2720124"/>
                </a:lnTo>
                <a:lnTo>
                  <a:pt x="1825332" y="2720886"/>
                </a:lnTo>
                <a:lnTo>
                  <a:pt x="1815477" y="2724023"/>
                </a:lnTo>
                <a:close/>
              </a:path>
              <a:path w="2788920" h="2788920">
                <a:moveTo>
                  <a:pt x="1800562" y="2718904"/>
                </a:moveTo>
                <a:lnTo>
                  <a:pt x="1788972" y="2718904"/>
                </a:lnTo>
                <a:lnTo>
                  <a:pt x="1799577" y="2715679"/>
                </a:lnTo>
                <a:lnTo>
                  <a:pt x="1800562" y="2718904"/>
                </a:lnTo>
                <a:close/>
              </a:path>
              <a:path w="2788920" h="2788920">
                <a:moveTo>
                  <a:pt x="1791042" y="2731528"/>
                </a:moveTo>
                <a:lnTo>
                  <a:pt x="1787499" y="2719324"/>
                </a:lnTo>
                <a:lnTo>
                  <a:pt x="1789049" y="2718879"/>
                </a:lnTo>
                <a:lnTo>
                  <a:pt x="1800562" y="2718904"/>
                </a:lnTo>
                <a:lnTo>
                  <a:pt x="1803285" y="2727820"/>
                </a:lnTo>
                <a:lnTo>
                  <a:pt x="1791042" y="2731528"/>
                </a:lnTo>
                <a:close/>
              </a:path>
              <a:path w="2788920" h="2788920">
                <a:moveTo>
                  <a:pt x="1775536" y="2723654"/>
                </a:moveTo>
                <a:lnTo>
                  <a:pt x="1772615" y="2723654"/>
                </a:lnTo>
                <a:lnTo>
                  <a:pt x="1775307" y="2722867"/>
                </a:lnTo>
                <a:lnTo>
                  <a:pt x="1775536" y="2723654"/>
                </a:lnTo>
                <a:close/>
              </a:path>
              <a:path w="2788920" h="2788920">
                <a:moveTo>
                  <a:pt x="1766544" y="2738513"/>
                </a:moveTo>
                <a:lnTo>
                  <a:pt x="1763153" y="2726283"/>
                </a:lnTo>
                <a:lnTo>
                  <a:pt x="1772691" y="2723629"/>
                </a:lnTo>
                <a:lnTo>
                  <a:pt x="1775536" y="2723654"/>
                </a:lnTo>
                <a:lnTo>
                  <a:pt x="1778850" y="2735072"/>
                </a:lnTo>
                <a:lnTo>
                  <a:pt x="1776082" y="2735872"/>
                </a:lnTo>
                <a:lnTo>
                  <a:pt x="1766544" y="2738513"/>
                </a:lnTo>
                <a:close/>
              </a:path>
              <a:path w="2788920" h="2788920">
                <a:moveTo>
                  <a:pt x="1751761" y="2732570"/>
                </a:moveTo>
                <a:lnTo>
                  <a:pt x="1739671" y="2732570"/>
                </a:lnTo>
                <a:lnTo>
                  <a:pt x="1750974" y="2729585"/>
                </a:lnTo>
                <a:lnTo>
                  <a:pt x="1751761" y="2732570"/>
                </a:lnTo>
                <a:close/>
              </a:path>
              <a:path w="2788920" h="2788920">
                <a:moveTo>
                  <a:pt x="1741855" y="2745117"/>
                </a:moveTo>
                <a:lnTo>
                  <a:pt x="1738769" y="2732798"/>
                </a:lnTo>
                <a:lnTo>
                  <a:pt x="1739747" y="2732544"/>
                </a:lnTo>
                <a:lnTo>
                  <a:pt x="1751761" y="2732570"/>
                </a:lnTo>
                <a:lnTo>
                  <a:pt x="1754212" y="2741866"/>
                </a:lnTo>
                <a:lnTo>
                  <a:pt x="1741855" y="2745117"/>
                </a:lnTo>
                <a:close/>
              </a:path>
              <a:path w="2788920" h="2788920">
                <a:moveTo>
                  <a:pt x="1717116" y="2751201"/>
                </a:moveTo>
                <a:lnTo>
                  <a:pt x="1714182" y="2738843"/>
                </a:lnTo>
                <a:lnTo>
                  <a:pt x="1723148" y="2736710"/>
                </a:lnTo>
                <a:lnTo>
                  <a:pt x="1726450" y="2735884"/>
                </a:lnTo>
                <a:lnTo>
                  <a:pt x="1729536" y="2748203"/>
                </a:lnTo>
                <a:lnTo>
                  <a:pt x="1726082" y="2749067"/>
                </a:lnTo>
                <a:lnTo>
                  <a:pt x="1717116" y="2751201"/>
                </a:lnTo>
                <a:close/>
              </a:path>
              <a:path w="2788920" h="2788920">
                <a:moveTo>
                  <a:pt x="1723072" y="2736723"/>
                </a:moveTo>
                <a:close/>
              </a:path>
              <a:path w="2788920" h="2788920">
                <a:moveTo>
                  <a:pt x="1692198" y="2756890"/>
                </a:moveTo>
                <a:lnTo>
                  <a:pt x="1689569" y="2744457"/>
                </a:lnTo>
                <a:lnTo>
                  <a:pt x="1701888" y="2741701"/>
                </a:lnTo>
                <a:lnTo>
                  <a:pt x="1704670" y="2754096"/>
                </a:lnTo>
                <a:lnTo>
                  <a:pt x="1692198" y="2756890"/>
                </a:lnTo>
                <a:close/>
              </a:path>
              <a:path w="2788920" h="2788920">
                <a:moveTo>
                  <a:pt x="1677342" y="2748000"/>
                </a:moveTo>
                <a:lnTo>
                  <a:pt x="1672818" y="2748000"/>
                </a:lnTo>
                <a:lnTo>
                  <a:pt x="1677149" y="2747086"/>
                </a:lnTo>
                <a:lnTo>
                  <a:pt x="1677342" y="2748000"/>
                </a:lnTo>
                <a:close/>
              </a:path>
              <a:path w="2788920" h="2788920">
                <a:moveTo>
                  <a:pt x="1667243" y="2762046"/>
                </a:moveTo>
                <a:lnTo>
                  <a:pt x="1664779" y="2749588"/>
                </a:lnTo>
                <a:lnTo>
                  <a:pt x="1672894" y="2747975"/>
                </a:lnTo>
                <a:lnTo>
                  <a:pt x="1677342" y="2748000"/>
                </a:lnTo>
                <a:lnTo>
                  <a:pt x="1679778" y="2759506"/>
                </a:lnTo>
                <a:lnTo>
                  <a:pt x="1675371" y="2760433"/>
                </a:lnTo>
                <a:lnTo>
                  <a:pt x="1667243" y="2762046"/>
                </a:lnTo>
                <a:close/>
              </a:path>
              <a:path w="2788920" h="2788920">
                <a:moveTo>
                  <a:pt x="1642211" y="2766796"/>
                </a:moveTo>
                <a:lnTo>
                  <a:pt x="1639900" y="2754312"/>
                </a:lnTo>
                <a:lnTo>
                  <a:pt x="1652397" y="2752001"/>
                </a:lnTo>
                <a:lnTo>
                  <a:pt x="1654708" y="2764485"/>
                </a:lnTo>
                <a:lnTo>
                  <a:pt x="1642211" y="2766796"/>
                </a:lnTo>
                <a:close/>
              </a:path>
              <a:path w="2788920" h="2788920">
                <a:moveTo>
                  <a:pt x="1627633" y="2757424"/>
                </a:moveTo>
                <a:lnTo>
                  <a:pt x="1621904" y="2757424"/>
                </a:lnTo>
                <a:lnTo>
                  <a:pt x="1627466" y="2756458"/>
                </a:lnTo>
                <a:lnTo>
                  <a:pt x="1627633" y="2757424"/>
                </a:lnTo>
                <a:close/>
              </a:path>
              <a:path w="2788920" h="2788920">
                <a:moveTo>
                  <a:pt x="1621945" y="2757416"/>
                </a:moveTo>
                <a:close/>
              </a:path>
              <a:path w="2788920" h="2788920">
                <a:moveTo>
                  <a:pt x="1617014" y="2771051"/>
                </a:moveTo>
                <a:lnTo>
                  <a:pt x="1615020" y="2758516"/>
                </a:lnTo>
                <a:lnTo>
                  <a:pt x="1621945" y="2757416"/>
                </a:lnTo>
                <a:lnTo>
                  <a:pt x="1627633" y="2757424"/>
                </a:lnTo>
                <a:lnTo>
                  <a:pt x="1629625" y="2768980"/>
                </a:lnTo>
                <a:lnTo>
                  <a:pt x="1623974" y="2769946"/>
                </a:lnTo>
                <a:lnTo>
                  <a:pt x="1617014" y="2771051"/>
                </a:lnTo>
                <a:close/>
              </a:path>
              <a:path w="2788920" h="2788920">
                <a:moveTo>
                  <a:pt x="1591817" y="2774873"/>
                </a:moveTo>
                <a:lnTo>
                  <a:pt x="1589976" y="2762313"/>
                </a:lnTo>
                <a:lnTo>
                  <a:pt x="1602549" y="2760472"/>
                </a:lnTo>
                <a:lnTo>
                  <a:pt x="1604390" y="2773032"/>
                </a:lnTo>
                <a:lnTo>
                  <a:pt x="1591817" y="2774873"/>
                </a:lnTo>
                <a:close/>
              </a:path>
              <a:path w="2788920" h="2788920">
                <a:moveTo>
                  <a:pt x="1577606" y="2764967"/>
                </a:moveTo>
                <a:lnTo>
                  <a:pt x="1570342" y="2764967"/>
                </a:lnTo>
                <a:lnTo>
                  <a:pt x="1577479" y="2764015"/>
                </a:lnTo>
                <a:lnTo>
                  <a:pt x="1577606" y="2764967"/>
                </a:lnTo>
                <a:close/>
              </a:path>
              <a:path w="2788920" h="2788920">
                <a:moveTo>
                  <a:pt x="1566481" y="2778213"/>
                </a:moveTo>
                <a:lnTo>
                  <a:pt x="1564957" y="2765615"/>
                </a:lnTo>
                <a:lnTo>
                  <a:pt x="1570418" y="2764955"/>
                </a:lnTo>
                <a:lnTo>
                  <a:pt x="1577606" y="2764967"/>
                </a:lnTo>
                <a:lnTo>
                  <a:pt x="1579156" y="2776601"/>
                </a:lnTo>
                <a:lnTo>
                  <a:pt x="1571942" y="2777566"/>
                </a:lnTo>
                <a:lnTo>
                  <a:pt x="1566481" y="2778213"/>
                </a:lnTo>
                <a:close/>
              </a:path>
              <a:path w="2788920" h="2788920">
                <a:moveTo>
                  <a:pt x="1541170" y="2781109"/>
                </a:moveTo>
                <a:lnTo>
                  <a:pt x="1539798" y="2768473"/>
                </a:lnTo>
                <a:lnTo>
                  <a:pt x="1552435" y="2767114"/>
                </a:lnTo>
                <a:lnTo>
                  <a:pt x="1553794" y="2779737"/>
                </a:lnTo>
                <a:lnTo>
                  <a:pt x="1541170" y="2781109"/>
                </a:lnTo>
                <a:close/>
              </a:path>
              <a:path w="2788920" h="2788920">
                <a:moveTo>
                  <a:pt x="1527332" y="2770593"/>
                </a:moveTo>
                <a:lnTo>
                  <a:pt x="1518183" y="2770593"/>
                </a:lnTo>
                <a:lnTo>
                  <a:pt x="1527251" y="2769730"/>
                </a:lnTo>
                <a:lnTo>
                  <a:pt x="1527332" y="2770593"/>
                </a:lnTo>
                <a:close/>
              </a:path>
              <a:path w="2788920" h="2788920">
                <a:moveTo>
                  <a:pt x="1515719" y="2783535"/>
                </a:moveTo>
                <a:lnTo>
                  <a:pt x="1514678" y="2770873"/>
                </a:lnTo>
                <a:lnTo>
                  <a:pt x="1518259" y="2770581"/>
                </a:lnTo>
                <a:lnTo>
                  <a:pt x="1527332" y="2770593"/>
                </a:lnTo>
                <a:lnTo>
                  <a:pt x="1528445" y="2782366"/>
                </a:lnTo>
                <a:lnTo>
                  <a:pt x="1519301" y="2783243"/>
                </a:lnTo>
                <a:lnTo>
                  <a:pt x="1515719" y="2783535"/>
                </a:lnTo>
                <a:close/>
              </a:path>
              <a:path w="2788920" h="2788920">
                <a:moveTo>
                  <a:pt x="1490319" y="2785491"/>
                </a:moveTo>
                <a:lnTo>
                  <a:pt x="1489430" y="2772816"/>
                </a:lnTo>
                <a:lnTo>
                  <a:pt x="1502016" y="2771927"/>
                </a:lnTo>
                <a:lnTo>
                  <a:pt x="1503070" y="2784576"/>
                </a:lnTo>
                <a:lnTo>
                  <a:pt x="1490319" y="2785491"/>
                </a:lnTo>
                <a:close/>
              </a:path>
              <a:path w="2788920" h="2788920">
                <a:moveTo>
                  <a:pt x="1464805" y="2787002"/>
                </a:moveTo>
                <a:lnTo>
                  <a:pt x="1464233" y="2774315"/>
                </a:lnTo>
                <a:lnTo>
                  <a:pt x="1465452" y="2774264"/>
                </a:lnTo>
                <a:lnTo>
                  <a:pt x="1476844" y="2773616"/>
                </a:lnTo>
                <a:lnTo>
                  <a:pt x="1477568" y="2786291"/>
                </a:lnTo>
                <a:lnTo>
                  <a:pt x="1466176" y="2786938"/>
                </a:lnTo>
                <a:lnTo>
                  <a:pt x="1464805" y="2787002"/>
                </a:lnTo>
                <a:close/>
              </a:path>
              <a:path w="2788920" h="2788920">
                <a:moveTo>
                  <a:pt x="1451554" y="2775051"/>
                </a:moveTo>
                <a:lnTo>
                  <a:pt x="1447761" y="2775051"/>
                </a:lnTo>
                <a:lnTo>
                  <a:pt x="1451546" y="2774873"/>
                </a:lnTo>
                <a:lnTo>
                  <a:pt x="1451554" y="2775051"/>
                </a:lnTo>
                <a:close/>
              </a:path>
              <a:path w="2788920" h="2788920">
                <a:moveTo>
                  <a:pt x="1439341" y="2788018"/>
                </a:moveTo>
                <a:lnTo>
                  <a:pt x="1438935" y="2775330"/>
                </a:lnTo>
                <a:lnTo>
                  <a:pt x="1447850" y="2775038"/>
                </a:lnTo>
                <a:lnTo>
                  <a:pt x="1451554" y="2775051"/>
                </a:lnTo>
                <a:lnTo>
                  <a:pt x="1452117" y="2787561"/>
                </a:lnTo>
                <a:lnTo>
                  <a:pt x="1448333" y="2787738"/>
                </a:lnTo>
                <a:lnTo>
                  <a:pt x="1439341" y="2788018"/>
                </a:lnTo>
                <a:close/>
              </a:path>
              <a:path w="2788920" h="2788920">
                <a:moveTo>
                  <a:pt x="1413865" y="2788615"/>
                </a:moveTo>
                <a:lnTo>
                  <a:pt x="1413624" y="2775915"/>
                </a:lnTo>
                <a:lnTo>
                  <a:pt x="1426324" y="2775673"/>
                </a:lnTo>
                <a:lnTo>
                  <a:pt x="1426565" y="2788373"/>
                </a:lnTo>
                <a:lnTo>
                  <a:pt x="1413865" y="2788615"/>
                </a:lnTo>
                <a:close/>
              </a:path>
              <a:path w="2788920" h="2788920">
                <a:moveTo>
                  <a:pt x="1401089" y="2788716"/>
                </a:moveTo>
                <a:lnTo>
                  <a:pt x="1388313" y="2788716"/>
                </a:lnTo>
                <a:lnTo>
                  <a:pt x="1388389" y="2776016"/>
                </a:lnTo>
                <a:lnTo>
                  <a:pt x="1401013" y="2776016"/>
                </a:lnTo>
                <a:lnTo>
                  <a:pt x="1401089" y="2788716"/>
                </a:lnTo>
                <a:close/>
              </a:path>
              <a:path w="2788920" h="2788920">
                <a:moveTo>
                  <a:pt x="1375524" y="2788627"/>
                </a:moveTo>
                <a:lnTo>
                  <a:pt x="1362837" y="2788386"/>
                </a:lnTo>
                <a:lnTo>
                  <a:pt x="1363078" y="2775686"/>
                </a:lnTo>
                <a:lnTo>
                  <a:pt x="1375765" y="2775927"/>
                </a:lnTo>
                <a:lnTo>
                  <a:pt x="1375524" y="2788627"/>
                </a:lnTo>
                <a:close/>
              </a:path>
              <a:path w="2788920" h="2788920">
                <a:moveTo>
                  <a:pt x="1350060" y="2788043"/>
                </a:moveTo>
                <a:lnTo>
                  <a:pt x="1340535" y="2787738"/>
                </a:lnTo>
                <a:lnTo>
                  <a:pt x="1337284" y="2787599"/>
                </a:lnTo>
                <a:lnTo>
                  <a:pt x="1337843" y="2774911"/>
                </a:lnTo>
                <a:lnTo>
                  <a:pt x="1341018" y="2775051"/>
                </a:lnTo>
                <a:lnTo>
                  <a:pt x="1350454" y="2775343"/>
                </a:lnTo>
                <a:lnTo>
                  <a:pt x="1350060" y="2788043"/>
                </a:lnTo>
                <a:close/>
              </a:path>
              <a:path w="2788920" h="2788920">
                <a:moveTo>
                  <a:pt x="1324597" y="2787027"/>
                </a:moveTo>
                <a:lnTo>
                  <a:pt x="1322603" y="2786938"/>
                </a:lnTo>
                <a:lnTo>
                  <a:pt x="1311833" y="2786329"/>
                </a:lnTo>
                <a:lnTo>
                  <a:pt x="1312557" y="2773654"/>
                </a:lnTo>
                <a:lnTo>
                  <a:pt x="1323327" y="2774264"/>
                </a:lnTo>
                <a:lnTo>
                  <a:pt x="1325156" y="2774340"/>
                </a:lnTo>
                <a:lnTo>
                  <a:pt x="1324597" y="2787027"/>
                </a:lnTo>
                <a:close/>
              </a:path>
              <a:path w="2788920" h="2788920">
                <a:moveTo>
                  <a:pt x="1299083" y="2785529"/>
                </a:moveTo>
                <a:lnTo>
                  <a:pt x="1286332" y="2784627"/>
                </a:lnTo>
                <a:lnTo>
                  <a:pt x="1287373" y="2771978"/>
                </a:lnTo>
                <a:lnTo>
                  <a:pt x="1299959" y="2772854"/>
                </a:lnTo>
                <a:lnTo>
                  <a:pt x="1299083" y="2785529"/>
                </a:lnTo>
                <a:close/>
              </a:path>
              <a:path w="2788920" h="2788920">
                <a:moveTo>
                  <a:pt x="1273670" y="2783586"/>
                </a:moveTo>
                <a:lnTo>
                  <a:pt x="1269390" y="2783230"/>
                </a:lnTo>
                <a:lnTo>
                  <a:pt x="1260944" y="2782430"/>
                </a:lnTo>
                <a:lnTo>
                  <a:pt x="1262151" y="2769781"/>
                </a:lnTo>
                <a:lnTo>
                  <a:pt x="1270596" y="2770593"/>
                </a:lnTo>
                <a:lnTo>
                  <a:pt x="1274724" y="2770924"/>
                </a:lnTo>
                <a:lnTo>
                  <a:pt x="1273670" y="2783586"/>
                </a:lnTo>
                <a:close/>
              </a:path>
              <a:path w="2788920" h="2788920">
                <a:moveTo>
                  <a:pt x="1248232" y="2781173"/>
                </a:moveTo>
                <a:lnTo>
                  <a:pt x="1235608" y="2779814"/>
                </a:lnTo>
                <a:lnTo>
                  <a:pt x="1236967" y="2767177"/>
                </a:lnTo>
                <a:lnTo>
                  <a:pt x="1249591" y="2768549"/>
                </a:lnTo>
                <a:lnTo>
                  <a:pt x="1248232" y="2781173"/>
                </a:lnTo>
                <a:close/>
              </a:path>
              <a:path w="2788920" h="2788920">
                <a:moveTo>
                  <a:pt x="1222908" y="2778290"/>
                </a:moveTo>
                <a:lnTo>
                  <a:pt x="1216761" y="2777553"/>
                </a:lnTo>
                <a:lnTo>
                  <a:pt x="1210233" y="2776677"/>
                </a:lnTo>
                <a:lnTo>
                  <a:pt x="1211910" y="2764091"/>
                </a:lnTo>
                <a:lnTo>
                  <a:pt x="1218466" y="2764967"/>
                </a:lnTo>
                <a:lnTo>
                  <a:pt x="1224432" y="2765691"/>
                </a:lnTo>
                <a:lnTo>
                  <a:pt x="1222908" y="2778290"/>
                </a:lnTo>
                <a:close/>
              </a:path>
              <a:path w="2788920" h="2788920">
                <a:moveTo>
                  <a:pt x="1197571" y="2774962"/>
                </a:moveTo>
                <a:lnTo>
                  <a:pt x="1184998" y="2773121"/>
                </a:lnTo>
                <a:lnTo>
                  <a:pt x="1186840" y="2760560"/>
                </a:lnTo>
                <a:lnTo>
                  <a:pt x="1199413" y="2762402"/>
                </a:lnTo>
                <a:lnTo>
                  <a:pt x="1197571" y="2774962"/>
                </a:lnTo>
                <a:close/>
              </a:path>
              <a:path w="2788920" h="2788920">
                <a:moveTo>
                  <a:pt x="1172375" y="2771152"/>
                </a:moveTo>
                <a:lnTo>
                  <a:pt x="1164729" y="2769933"/>
                </a:lnTo>
                <a:lnTo>
                  <a:pt x="1159764" y="2769082"/>
                </a:lnTo>
                <a:lnTo>
                  <a:pt x="1161923" y="2756560"/>
                </a:lnTo>
                <a:lnTo>
                  <a:pt x="1166803" y="2757411"/>
                </a:lnTo>
                <a:lnTo>
                  <a:pt x="1174381" y="2758617"/>
                </a:lnTo>
                <a:lnTo>
                  <a:pt x="1172375" y="2771152"/>
                </a:lnTo>
                <a:close/>
              </a:path>
              <a:path w="2788920" h="2788920">
                <a:moveTo>
                  <a:pt x="1147178" y="2766910"/>
                </a:moveTo>
                <a:lnTo>
                  <a:pt x="1134681" y="2764599"/>
                </a:lnTo>
                <a:lnTo>
                  <a:pt x="1136992" y="2752115"/>
                </a:lnTo>
                <a:lnTo>
                  <a:pt x="1149489" y="2754426"/>
                </a:lnTo>
                <a:lnTo>
                  <a:pt x="1147178" y="2766910"/>
                </a:lnTo>
                <a:close/>
              </a:path>
              <a:path w="2788920" h="2788920">
                <a:moveTo>
                  <a:pt x="1122146" y="2762161"/>
                </a:moveTo>
                <a:lnTo>
                  <a:pt x="1113332" y="2760421"/>
                </a:lnTo>
                <a:lnTo>
                  <a:pt x="1109611" y="2759633"/>
                </a:lnTo>
                <a:lnTo>
                  <a:pt x="1112240" y="2747213"/>
                </a:lnTo>
                <a:lnTo>
                  <a:pt x="1115961" y="2748000"/>
                </a:lnTo>
                <a:lnTo>
                  <a:pt x="1124610" y="2749715"/>
                </a:lnTo>
                <a:lnTo>
                  <a:pt x="1122146" y="2762161"/>
                </a:lnTo>
                <a:close/>
              </a:path>
              <a:path w="2788920" h="2788920">
                <a:moveTo>
                  <a:pt x="1097191" y="2757017"/>
                </a:moveTo>
                <a:lnTo>
                  <a:pt x="1084719" y="2754223"/>
                </a:lnTo>
                <a:lnTo>
                  <a:pt x="1087501" y="2741828"/>
                </a:lnTo>
                <a:lnTo>
                  <a:pt x="1099077" y="2744431"/>
                </a:lnTo>
                <a:lnTo>
                  <a:pt x="1099807" y="2744584"/>
                </a:lnTo>
                <a:lnTo>
                  <a:pt x="1097191" y="2757017"/>
                </a:lnTo>
                <a:close/>
              </a:path>
              <a:path w="2788920" h="2788920">
                <a:moveTo>
                  <a:pt x="1072261" y="2751340"/>
                </a:moveTo>
                <a:lnTo>
                  <a:pt x="1059840" y="2748356"/>
                </a:lnTo>
                <a:lnTo>
                  <a:pt x="1062926" y="2736037"/>
                </a:lnTo>
                <a:lnTo>
                  <a:pt x="1065656" y="2736710"/>
                </a:lnTo>
                <a:lnTo>
                  <a:pt x="1075207" y="2738983"/>
                </a:lnTo>
                <a:lnTo>
                  <a:pt x="1072261" y="2751340"/>
                </a:lnTo>
                <a:close/>
              </a:path>
              <a:path w="2788920" h="2788920">
                <a:moveTo>
                  <a:pt x="1047521" y="2745270"/>
                </a:moveTo>
                <a:lnTo>
                  <a:pt x="1045870" y="2744851"/>
                </a:lnTo>
                <a:lnTo>
                  <a:pt x="1035164" y="2742018"/>
                </a:lnTo>
                <a:lnTo>
                  <a:pt x="1038402" y="2729738"/>
                </a:lnTo>
                <a:lnTo>
                  <a:pt x="1050607" y="2732951"/>
                </a:lnTo>
                <a:lnTo>
                  <a:pt x="1047521" y="2745270"/>
                </a:lnTo>
                <a:close/>
              </a:path>
              <a:path w="2788920" h="2788920">
                <a:moveTo>
                  <a:pt x="1022832" y="2738678"/>
                </a:moveTo>
                <a:lnTo>
                  <a:pt x="1012621" y="2735846"/>
                </a:lnTo>
                <a:lnTo>
                  <a:pt x="1010526" y="2735237"/>
                </a:lnTo>
                <a:lnTo>
                  <a:pt x="1014069" y="2723045"/>
                </a:lnTo>
                <a:lnTo>
                  <a:pt x="1016180" y="2723654"/>
                </a:lnTo>
                <a:lnTo>
                  <a:pt x="1026223" y="2726448"/>
                </a:lnTo>
                <a:lnTo>
                  <a:pt x="1022832" y="2738678"/>
                </a:lnTo>
                <a:close/>
              </a:path>
              <a:path w="2788920" h="2788920">
                <a:moveTo>
                  <a:pt x="998321" y="2731693"/>
                </a:moveTo>
                <a:lnTo>
                  <a:pt x="996111" y="2731046"/>
                </a:lnTo>
                <a:lnTo>
                  <a:pt x="986091" y="2727998"/>
                </a:lnTo>
                <a:lnTo>
                  <a:pt x="989787" y="2715856"/>
                </a:lnTo>
                <a:lnTo>
                  <a:pt x="999818" y="2718904"/>
                </a:lnTo>
                <a:lnTo>
                  <a:pt x="1001877" y="2719501"/>
                </a:lnTo>
                <a:lnTo>
                  <a:pt x="998321" y="2731693"/>
                </a:lnTo>
                <a:close/>
              </a:path>
              <a:path w="2788920" h="2788920">
                <a:moveTo>
                  <a:pt x="973886" y="2724213"/>
                </a:moveTo>
                <a:lnTo>
                  <a:pt x="963371" y="2720860"/>
                </a:lnTo>
                <a:lnTo>
                  <a:pt x="961720" y="2720314"/>
                </a:lnTo>
                <a:lnTo>
                  <a:pt x="965720" y="2708262"/>
                </a:lnTo>
                <a:lnTo>
                  <a:pt x="967362" y="2708808"/>
                </a:lnTo>
                <a:lnTo>
                  <a:pt x="977734" y="2712110"/>
                </a:lnTo>
                <a:lnTo>
                  <a:pt x="973886" y="2724213"/>
                </a:lnTo>
                <a:close/>
              </a:path>
              <a:path w="2788920" h="2788920">
                <a:moveTo>
                  <a:pt x="949667" y="2716326"/>
                </a:moveTo>
                <a:lnTo>
                  <a:pt x="937577" y="2712186"/>
                </a:lnTo>
                <a:lnTo>
                  <a:pt x="941717" y="2700185"/>
                </a:lnTo>
                <a:lnTo>
                  <a:pt x="951194" y="2703449"/>
                </a:lnTo>
                <a:lnTo>
                  <a:pt x="953655" y="2704274"/>
                </a:lnTo>
                <a:lnTo>
                  <a:pt x="949667" y="2716326"/>
                </a:lnTo>
                <a:close/>
              </a:path>
              <a:path w="2788920" h="2788920">
                <a:moveTo>
                  <a:pt x="925525" y="2707944"/>
                </a:moveTo>
                <a:lnTo>
                  <a:pt x="913498" y="2703614"/>
                </a:lnTo>
                <a:lnTo>
                  <a:pt x="917943" y="2691714"/>
                </a:lnTo>
                <a:lnTo>
                  <a:pt x="919347" y="2692234"/>
                </a:lnTo>
                <a:lnTo>
                  <a:pt x="929817" y="2695994"/>
                </a:lnTo>
                <a:lnTo>
                  <a:pt x="925525" y="2707944"/>
                </a:lnTo>
                <a:close/>
              </a:path>
              <a:path w="2788920" h="2788920">
                <a:moveTo>
                  <a:pt x="901598" y="2699169"/>
                </a:moveTo>
                <a:lnTo>
                  <a:pt x="898931" y="2698178"/>
                </a:lnTo>
                <a:lnTo>
                  <a:pt x="889673" y="2694584"/>
                </a:lnTo>
                <a:lnTo>
                  <a:pt x="894257" y="2682748"/>
                </a:lnTo>
                <a:lnTo>
                  <a:pt x="903450" y="2686304"/>
                </a:lnTo>
                <a:lnTo>
                  <a:pt x="906043" y="2687269"/>
                </a:lnTo>
                <a:lnTo>
                  <a:pt x="901598" y="2699169"/>
                </a:lnTo>
                <a:close/>
              </a:path>
              <a:path w="2788920" h="2788920">
                <a:moveTo>
                  <a:pt x="877785" y="2689910"/>
                </a:moveTo>
                <a:lnTo>
                  <a:pt x="865936" y="2685135"/>
                </a:lnTo>
                <a:lnTo>
                  <a:pt x="870800" y="2673400"/>
                </a:lnTo>
                <a:lnTo>
                  <a:pt x="872085" y="2673934"/>
                </a:lnTo>
                <a:lnTo>
                  <a:pt x="882510" y="2678125"/>
                </a:lnTo>
                <a:lnTo>
                  <a:pt x="877785" y="2689910"/>
                </a:lnTo>
                <a:close/>
              </a:path>
              <a:path w="2788920" h="2788920">
                <a:moveTo>
                  <a:pt x="854201" y="2680258"/>
                </a:moveTo>
                <a:lnTo>
                  <a:pt x="851585" y="2679166"/>
                </a:lnTo>
                <a:lnTo>
                  <a:pt x="842454" y="2675242"/>
                </a:lnTo>
                <a:lnTo>
                  <a:pt x="847470" y="2663571"/>
                </a:lnTo>
                <a:lnTo>
                  <a:pt x="856543" y="2667469"/>
                </a:lnTo>
                <a:lnTo>
                  <a:pt x="859078" y="2668524"/>
                </a:lnTo>
                <a:lnTo>
                  <a:pt x="854201" y="2680258"/>
                </a:lnTo>
                <a:close/>
              </a:path>
              <a:path w="2788920" h="2788920">
                <a:moveTo>
                  <a:pt x="830745" y="2670124"/>
                </a:moveTo>
                <a:lnTo>
                  <a:pt x="819073" y="2664917"/>
                </a:lnTo>
                <a:lnTo>
                  <a:pt x="824382" y="2653372"/>
                </a:lnTo>
                <a:lnTo>
                  <a:pt x="825749" y="2653995"/>
                </a:lnTo>
                <a:lnTo>
                  <a:pt x="835901" y="2658516"/>
                </a:lnTo>
                <a:lnTo>
                  <a:pt x="830745" y="2670124"/>
                </a:lnTo>
                <a:close/>
              </a:path>
              <a:path w="2788920" h="2788920">
                <a:moveTo>
                  <a:pt x="807542" y="2659608"/>
                </a:moveTo>
                <a:lnTo>
                  <a:pt x="805103" y="2658491"/>
                </a:lnTo>
                <a:lnTo>
                  <a:pt x="795985" y="2654160"/>
                </a:lnTo>
                <a:lnTo>
                  <a:pt x="801420" y="2642692"/>
                </a:lnTo>
                <a:lnTo>
                  <a:pt x="810498" y="2646984"/>
                </a:lnTo>
                <a:lnTo>
                  <a:pt x="812838" y="2648064"/>
                </a:lnTo>
                <a:lnTo>
                  <a:pt x="807542" y="2659608"/>
                </a:lnTo>
                <a:close/>
              </a:path>
              <a:path w="2788920" h="2788920">
                <a:moveTo>
                  <a:pt x="784466" y="2648623"/>
                </a:moveTo>
                <a:lnTo>
                  <a:pt x="774623" y="2643809"/>
                </a:lnTo>
                <a:lnTo>
                  <a:pt x="772998" y="2642984"/>
                </a:lnTo>
                <a:lnTo>
                  <a:pt x="778725" y="2631643"/>
                </a:lnTo>
                <a:lnTo>
                  <a:pt x="780276" y="2632430"/>
                </a:lnTo>
                <a:lnTo>
                  <a:pt x="790054" y="2637218"/>
                </a:lnTo>
                <a:lnTo>
                  <a:pt x="784466" y="2648623"/>
                </a:lnTo>
                <a:close/>
              </a:path>
              <a:path w="2788920" h="2788920">
                <a:moveTo>
                  <a:pt x="761657" y="2637269"/>
                </a:moveTo>
                <a:lnTo>
                  <a:pt x="759536" y="2636189"/>
                </a:lnTo>
                <a:lnTo>
                  <a:pt x="750315" y="2631389"/>
                </a:lnTo>
                <a:lnTo>
                  <a:pt x="756170" y="2620124"/>
                </a:lnTo>
                <a:lnTo>
                  <a:pt x="765330" y="2624886"/>
                </a:lnTo>
                <a:lnTo>
                  <a:pt x="767384" y="2625928"/>
                </a:lnTo>
                <a:lnTo>
                  <a:pt x="761657" y="2637269"/>
                </a:lnTo>
                <a:close/>
              </a:path>
              <a:path w="2788920" h="2788920">
                <a:moveTo>
                  <a:pt x="739013" y="2625432"/>
                </a:moveTo>
                <a:lnTo>
                  <a:pt x="729691" y="2620441"/>
                </a:lnTo>
                <a:lnTo>
                  <a:pt x="727760" y="2619375"/>
                </a:lnTo>
                <a:lnTo>
                  <a:pt x="733894" y="2608249"/>
                </a:lnTo>
                <a:lnTo>
                  <a:pt x="735820" y="2609316"/>
                </a:lnTo>
                <a:lnTo>
                  <a:pt x="745007" y="2614231"/>
                </a:lnTo>
                <a:lnTo>
                  <a:pt x="739013" y="2625432"/>
                </a:lnTo>
                <a:close/>
              </a:path>
              <a:path w="2788920" h="2788920">
                <a:moveTo>
                  <a:pt x="716635" y="2613253"/>
                </a:moveTo>
                <a:lnTo>
                  <a:pt x="714921" y="2612301"/>
                </a:lnTo>
                <a:lnTo>
                  <a:pt x="705510" y="2606967"/>
                </a:lnTo>
                <a:lnTo>
                  <a:pt x="711771" y="2595918"/>
                </a:lnTo>
                <a:lnTo>
                  <a:pt x="721127" y="2601214"/>
                </a:lnTo>
                <a:lnTo>
                  <a:pt x="722769" y="2602128"/>
                </a:lnTo>
                <a:lnTo>
                  <a:pt x="716635" y="2613253"/>
                </a:lnTo>
                <a:close/>
              </a:path>
              <a:path w="2788920" h="2788920">
                <a:moveTo>
                  <a:pt x="694436" y="2600591"/>
                </a:moveTo>
                <a:lnTo>
                  <a:pt x="685723" y="2595511"/>
                </a:lnTo>
                <a:lnTo>
                  <a:pt x="683412" y="2594127"/>
                </a:lnTo>
                <a:lnTo>
                  <a:pt x="689940" y="2583243"/>
                </a:lnTo>
                <a:lnTo>
                  <a:pt x="692275" y="2584627"/>
                </a:lnTo>
                <a:lnTo>
                  <a:pt x="700836" y="2589618"/>
                </a:lnTo>
                <a:lnTo>
                  <a:pt x="694436" y="2600591"/>
                </a:lnTo>
                <a:close/>
              </a:path>
              <a:path w="2788920" h="2788920">
                <a:moveTo>
                  <a:pt x="672528" y="2587599"/>
                </a:moveTo>
                <a:lnTo>
                  <a:pt x="671296" y="2586863"/>
                </a:lnTo>
                <a:lnTo>
                  <a:pt x="661631" y="2580919"/>
                </a:lnTo>
                <a:lnTo>
                  <a:pt x="668299" y="2570099"/>
                </a:lnTo>
                <a:lnTo>
                  <a:pt x="677889" y="2576017"/>
                </a:lnTo>
                <a:lnTo>
                  <a:pt x="679056" y="2576703"/>
                </a:lnTo>
                <a:lnTo>
                  <a:pt x="672528" y="2587599"/>
                </a:lnTo>
                <a:close/>
              </a:path>
              <a:path w="2788920" h="2788920">
                <a:moveTo>
                  <a:pt x="650798" y="2574137"/>
                </a:moveTo>
                <a:lnTo>
                  <a:pt x="642772" y="2569057"/>
                </a:lnTo>
                <a:lnTo>
                  <a:pt x="640029" y="2567279"/>
                </a:lnTo>
                <a:lnTo>
                  <a:pt x="646950" y="2556624"/>
                </a:lnTo>
                <a:lnTo>
                  <a:pt x="649710" y="2558415"/>
                </a:lnTo>
                <a:lnTo>
                  <a:pt x="657593" y="2563406"/>
                </a:lnTo>
                <a:lnTo>
                  <a:pt x="650798" y="2574137"/>
                </a:lnTo>
                <a:close/>
              </a:path>
              <a:path w="2788920" h="2788920">
                <a:moveTo>
                  <a:pt x="629373" y="2560358"/>
                </a:moveTo>
                <a:lnTo>
                  <a:pt x="618744" y="2553271"/>
                </a:lnTo>
                <a:lnTo>
                  <a:pt x="625792" y="2542705"/>
                </a:lnTo>
                <a:lnTo>
                  <a:pt x="636295" y="2549702"/>
                </a:lnTo>
                <a:lnTo>
                  <a:pt x="629373" y="2560358"/>
                </a:lnTo>
                <a:close/>
              </a:path>
              <a:path w="2788920" h="2788920">
                <a:moveTo>
                  <a:pt x="608164" y="2546108"/>
                </a:moveTo>
                <a:lnTo>
                  <a:pt x="600875" y="2541117"/>
                </a:lnTo>
                <a:lnTo>
                  <a:pt x="597649" y="2538856"/>
                </a:lnTo>
                <a:lnTo>
                  <a:pt x="604951" y="2528455"/>
                </a:lnTo>
                <a:lnTo>
                  <a:pt x="608110" y="2530678"/>
                </a:lnTo>
                <a:lnTo>
                  <a:pt x="615340" y="2535631"/>
                </a:lnTo>
                <a:lnTo>
                  <a:pt x="608164" y="2546108"/>
                </a:lnTo>
                <a:close/>
              </a:path>
              <a:path w="2788920" h="2788920">
                <a:moveTo>
                  <a:pt x="587260" y="2531554"/>
                </a:moveTo>
                <a:lnTo>
                  <a:pt x="576884" y="2524086"/>
                </a:lnTo>
                <a:lnTo>
                  <a:pt x="584314" y="2513787"/>
                </a:lnTo>
                <a:lnTo>
                  <a:pt x="594563" y="2521165"/>
                </a:lnTo>
                <a:lnTo>
                  <a:pt x="587260" y="2531554"/>
                </a:lnTo>
                <a:close/>
              </a:path>
              <a:path w="2788920" h="2788920">
                <a:moveTo>
                  <a:pt x="566585" y="2516543"/>
                </a:moveTo>
                <a:lnTo>
                  <a:pt x="560057" y="2511717"/>
                </a:lnTo>
                <a:lnTo>
                  <a:pt x="556336" y="2508910"/>
                </a:lnTo>
                <a:lnTo>
                  <a:pt x="564007" y="2498775"/>
                </a:lnTo>
                <a:lnTo>
                  <a:pt x="567733" y="2501595"/>
                </a:lnTo>
                <a:lnTo>
                  <a:pt x="574128" y="2506319"/>
                </a:lnTo>
                <a:lnTo>
                  <a:pt x="566585" y="2516543"/>
                </a:lnTo>
                <a:close/>
              </a:path>
              <a:path w="2788920" h="2788920">
                <a:moveTo>
                  <a:pt x="546163" y="2501188"/>
                </a:moveTo>
                <a:lnTo>
                  <a:pt x="536130" y="2493403"/>
                </a:lnTo>
                <a:lnTo>
                  <a:pt x="543915" y="2483370"/>
                </a:lnTo>
                <a:lnTo>
                  <a:pt x="553948" y="2491155"/>
                </a:lnTo>
                <a:lnTo>
                  <a:pt x="546163" y="2501188"/>
                </a:lnTo>
                <a:close/>
              </a:path>
              <a:path w="2788920" h="2788920">
                <a:moveTo>
                  <a:pt x="526110" y="2485478"/>
                </a:moveTo>
                <a:lnTo>
                  <a:pt x="520357" y="2480906"/>
                </a:lnTo>
                <a:lnTo>
                  <a:pt x="516153" y="2477477"/>
                </a:lnTo>
                <a:lnTo>
                  <a:pt x="524167" y="2467622"/>
                </a:lnTo>
                <a:lnTo>
                  <a:pt x="528321" y="2471013"/>
                </a:lnTo>
                <a:lnTo>
                  <a:pt x="534009" y="2475534"/>
                </a:lnTo>
                <a:lnTo>
                  <a:pt x="526110" y="2485478"/>
                </a:lnTo>
                <a:close/>
              </a:path>
              <a:path w="2788920" h="2788920">
                <a:moveTo>
                  <a:pt x="506260" y="2469388"/>
                </a:moveTo>
                <a:lnTo>
                  <a:pt x="496506" y="2461247"/>
                </a:lnTo>
                <a:lnTo>
                  <a:pt x="504647" y="2451493"/>
                </a:lnTo>
                <a:lnTo>
                  <a:pt x="514400" y="2459634"/>
                </a:lnTo>
                <a:lnTo>
                  <a:pt x="506260" y="2469388"/>
                </a:lnTo>
                <a:close/>
              </a:path>
              <a:path w="2788920" h="2788920">
                <a:moveTo>
                  <a:pt x="486778" y="2452954"/>
                </a:moveTo>
                <a:lnTo>
                  <a:pt x="481812" y="2448712"/>
                </a:lnTo>
                <a:lnTo>
                  <a:pt x="477126" y="2444597"/>
                </a:lnTo>
                <a:lnTo>
                  <a:pt x="485495" y="2435047"/>
                </a:lnTo>
                <a:lnTo>
                  <a:pt x="490190" y="2439162"/>
                </a:lnTo>
                <a:lnTo>
                  <a:pt x="495045" y="2443314"/>
                </a:lnTo>
                <a:lnTo>
                  <a:pt x="486778" y="2452954"/>
                </a:lnTo>
                <a:close/>
              </a:path>
              <a:path w="2788920" h="2788920">
                <a:moveTo>
                  <a:pt x="467537" y="2436152"/>
                </a:moveTo>
                <a:lnTo>
                  <a:pt x="458088" y="2427668"/>
                </a:lnTo>
                <a:lnTo>
                  <a:pt x="466572" y="2418219"/>
                </a:lnTo>
                <a:lnTo>
                  <a:pt x="476021" y="2426703"/>
                </a:lnTo>
                <a:lnTo>
                  <a:pt x="467537" y="2436152"/>
                </a:lnTo>
                <a:close/>
              </a:path>
              <a:path w="2788920" h="2788920">
                <a:moveTo>
                  <a:pt x="448678" y="2419032"/>
                </a:moveTo>
                <a:lnTo>
                  <a:pt x="444474" y="2415171"/>
                </a:lnTo>
                <a:lnTo>
                  <a:pt x="439331" y="2410320"/>
                </a:lnTo>
                <a:lnTo>
                  <a:pt x="448030" y="2401074"/>
                </a:lnTo>
                <a:lnTo>
                  <a:pt x="453178" y="2405926"/>
                </a:lnTo>
                <a:lnTo>
                  <a:pt x="457263" y="2409685"/>
                </a:lnTo>
                <a:lnTo>
                  <a:pt x="448678" y="2419032"/>
                </a:lnTo>
                <a:close/>
              </a:path>
              <a:path w="2788920" h="2788920">
                <a:moveTo>
                  <a:pt x="430060" y="2401531"/>
                </a:moveTo>
                <a:lnTo>
                  <a:pt x="420916" y="2392718"/>
                </a:lnTo>
                <a:lnTo>
                  <a:pt x="429729" y="2383574"/>
                </a:lnTo>
                <a:lnTo>
                  <a:pt x="438873" y="2392400"/>
                </a:lnTo>
                <a:lnTo>
                  <a:pt x="430060" y="2401531"/>
                </a:lnTo>
                <a:close/>
              </a:path>
              <a:path w="2788920" h="2788920">
                <a:moveTo>
                  <a:pt x="411822" y="2383739"/>
                </a:moveTo>
                <a:lnTo>
                  <a:pt x="408355" y="2380322"/>
                </a:lnTo>
                <a:lnTo>
                  <a:pt x="402793" y="2374696"/>
                </a:lnTo>
                <a:lnTo>
                  <a:pt x="411835" y="2365768"/>
                </a:lnTo>
                <a:lnTo>
                  <a:pt x="417347" y="2371343"/>
                </a:lnTo>
                <a:lnTo>
                  <a:pt x="420750" y="2374709"/>
                </a:lnTo>
                <a:lnTo>
                  <a:pt x="411822" y="2383739"/>
                </a:lnTo>
                <a:close/>
              </a:path>
              <a:path w="2788920" h="2788920">
                <a:moveTo>
                  <a:pt x="393852" y="2365578"/>
                </a:moveTo>
                <a:lnTo>
                  <a:pt x="384987" y="2356383"/>
                </a:lnTo>
                <a:lnTo>
                  <a:pt x="394220" y="2347671"/>
                </a:lnTo>
                <a:lnTo>
                  <a:pt x="402996" y="2356764"/>
                </a:lnTo>
                <a:lnTo>
                  <a:pt x="393852" y="2365578"/>
                </a:lnTo>
                <a:close/>
              </a:path>
              <a:path w="2788920" h="2788920">
                <a:moveTo>
                  <a:pt x="376275" y="2347137"/>
                </a:moveTo>
                <a:lnTo>
                  <a:pt x="373519" y="2344216"/>
                </a:lnTo>
                <a:lnTo>
                  <a:pt x="367588" y="2337765"/>
                </a:lnTo>
                <a:lnTo>
                  <a:pt x="376936" y="2329167"/>
                </a:lnTo>
                <a:lnTo>
                  <a:pt x="382875" y="2335618"/>
                </a:lnTo>
                <a:lnTo>
                  <a:pt x="385521" y="2338425"/>
                </a:lnTo>
                <a:lnTo>
                  <a:pt x="376275" y="2347137"/>
                </a:lnTo>
                <a:close/>
              </a:path>
              <a:path w="2788920" h="2788920">
                <a:moveTo>
                  <a:pt x="358978" y="2328329"/>
                </a:moveTo>
                <a:lnTo>
                  <a:pt x="350456" y="2318816"/>
                </a:lnTo>
                <a:lnTo>
                  <a:pt x="360006" y="2310447"/>
                </a:lnTo>
                <a:lnTo>
                  <a:pt x="368426" y="2319845"/>
                </a:lnTo>
                <a:lnTo>
                  <a:pt x="358978" y="2328329"/>
                </a:lnTo>
                <a:close/>
              </a:path>
              <a:path w="2788920" h="2788920">
                <a:moveTo>
                  <a:pt x="342087" y="2309266"/>
                </a:moveTo>
                <a:lnTo>
                  <a:pt x="339979" y="2306866"/>
                </a:lnTo>
                <a:lnTo>
                  <a:pt x="333743" y="2299589"/>
                </a:lnTo>
                <a:lnTo>
                  <a:pt x="343395" y="2291321"/>
                </a:lnTo>
                <a:lnTo>
                  <a:pt x="349635" y="2298611"/>
                </a:lnTo>
                <a:lnTo>
                  <a:pt x="351637" y="2300897"/>
                </a:lnTo>
                <a:lnTo>
                  <a:pt x="342087" y="2309266"/>
                </a:lnTo>
                <a:close/>
              </a:path>
              <a:path w="2788920" h="2788920">
                <a:moveTo>
                  <a:pt x="325488" y="2289835"/>
                </a:moveTo>
                <a:lnTo>
                  <a:pt x="318363" y="2281301"/>
                </a:lnTo>
                <a:lnTo>
                  <a:pt x="317322" y="2280018"/>
                </a:lnTo>
                <a:lnTo>
                  <a:pt x="327164" y="2271991"/>
                </a:lnTo>
                <a:lnTo>
                  <a:pt x="328164" y="2273223"/>
                </a:lnTo>
                <a:lnTo>
                  <a:pt x="335241" y="2281694"/>
                </a:lnTo>
                <a:lnTo>
                  <a:pt x="325488" y="2289835"/>
                </a:lnTo>
                <a:close/>
              </a:path>
              <a:path w="2788920" h="2788920">
                <a:moveTo>
                  <a:pt x="309295" y="2270175"/>
                </a:moveTo>
                <a:lnTo>
                  <a:pt x="307784" y="2268334"/>
                </a:lnTo>
                <a:lnTo>
                  <a:pt x="301320" y="2260193"/>
                </a:lnTo>
                <a:lnTo>
                  <a:pt x="311251" y="2252281"/>
                </a:lnTo>
                <a:lnTo>
                  <a:pt x="317678" y="2260358"/>
                </a:lnTo>
                <a:lnTo>
                  <a:pt x="319138" y="2262149"/>
                </a:lnTo>
                <a:lnTo>
                  <a:pt x="309295" y="2270175"/>
                </a:lnTo>
                <a:close/>
              </a:path>
              <a:path w="2788920" h="2788920">
                <a:moveTo>
                  <a:pt x="293420" y="2250147"/>
                </a:moveTo>
                <a:lnTo>
                  <a:pt x="287083" y="2241994"/>
                </a:lnTo>
                <a:lnTo>
                  <a:pt x="285610" y="2240038"/>
                </a:lnTo>
                <a:lnTo>
                  <a:pt x="295732" y="2232367"/>
                </a:lnTo>
                <a:lnTo>
                  <a:pt x="297169" y="2234260"/>
                </a:lnTo>
                <a:lnTo>
                  <a:pt x="303453" y="2242362"/>
                </a:lnTo>
                <a:lnTo>
                  <a:pt x="293420" y="2250147"/>
                </a:lnTo>
                <a:close/>
              </a:path>
              <a:path w="2788920" h="2788920">
                <a:moveTo>
                  <a:pt x="277939" y="2229916"/>
                </a:moveTo>
                <a:lnTo>
                  <a:pt x="276974" y="2228634"/>
                </a:lnTo>
                <a:lnTo>
                  <a:pt x="270344" y="2219642"/>
                </a:lnTo>
                <a:lnTo>
                  <a:pt x="280555" y="2212098"/>
                </a:lnTo>
                <a:lnTo>
                  <a:pt x="287195" y="2221090"/>
                </a:lnTo>
                <a:lnTo>
                  <a:pt x="288074" y="2222246"/>
                </a:lnTo>
                <a:lnTo>
                  <a:pt x="277939" y="2229916"/>
                </a:lnTo>
                <a:close/>
              </a:path>
              <a:path w="2788920" h="2788920">
                <a:moveTo>
                  <a:pt x="262813" y="2209317"/>
                </a:moveTo>
                <a:lnTo>
                  <a:pt x="257213" y="2201544"/>
                </a:lnTo>
                <a:lnTo>
                  <a:pt x="255384" y="2198928"/>
                </a:lnTo>
                <a:lnTo>
                  <a:pt x="265772" y="2191626"/>
                </a:lnTo>
                <a:lnTo>
                  <a:pt x="267569" y="2194179"/>
                </a:lnTo>
                <a:lnTo>
                  <a:pt x="273126" y="2201900"/>
                </a:lnTo>
                <a:lnTo>
                  <a:pt x="262813" y="2209317"/>
                </a:lnTo>
                <a:close/>
              </a:path>
              <a:path w="2788920" h="2788920">
                <a:moveTo>
                  <a:pt x="248081" y="2188540"/>
                </a:moveTo>
                <a:lnTo>
                  <a:pt x="240855" y="2177999"/>
                </a:lnTo>
                <a:lnTo>
                  <a:pt x="251345" y="2170823"/>
                </a:lnTo>
                <a:lnTo>
                  <a:pt x="258058" y="2180640"/>
                </a:lnTo>
                <a:lnTo>
                  <a:pt x="258483" y="2181237"/>
                </a:lnTo>
                <a:lnTo>
                  <a:pt x="248081" y="2188540"/>
                </a:lnTo>
                <a:close/>
              </a:path>
              <a:path w="2788920" h="2788920">
                <a:moveTo>
                  <a:pt x="233718" y="2167407"/>
                </a:moveTo>
                <a:lnTo>
                  <a:pt x="228777" y="2159990"/>
                </a:lnTo>
                <a:lnTo>
                  <a:pt x="226669" y="2156752"/>
                </a:lnTo>
                <a:lnTo>
                  <a:pt x="237324" y="2149830"/>
                </a:lnTo>
                <a:lnTo>
                  <a:pt x="239437" y="2153069"/>
                </a:lnTo>
                <a:lnTo>
                  <a:pt x="244284" y="2160358"/>
                </a:lnTo>
                <a:lnTo>
                  <a:pt x="233718" y="2167407"/>
                </a:lnTo>
                <a:close/>
              </a:path>
              <a:path w="2788920" h="2788920">
                <a:moveTo>
                  <a:pt x="219760" y="2146096"/>
                </a:moveTo>
                <a:lnTo>
                  <a:pt x="212928" y="2135301"/>
                </a:lnTo>
                <a:lnTo>
                  <a:pt x="223659" y="2128507"/>
                </a:lnTo>
                <a:lnTo>
                  <a:pt x="230403" y="2139175"/>
                </a:lnTo>
                <a:lnTo>
                  <a:pt x="219760" y="2146096"/>
                </a:lnTo>
                <a:close/>
              </a:path>
              <a:path w="2788920" h="2788920">
                <a:moveTo>
                  <a:pt x="206184" y="2124443"/>
                </a:moveTo>
                <a:lnTo>
                  <a:pt x="201828" y="2117382"/>
                </a:lnTo>
                <a:lnTo>
                  <a:pt x="199529" y="2113546"/>
                </a:lnTo>
                <a:lnTo>
                  <a:pt x="210413" y="2107018"/>
                </a:lnTo>
                <a:lnTo>
                  <a:pt x="212725" y="2110854"/>
                </a:lnTo>
                <a:lnTo>
                  <a:pt x="216992" y="2117788"/>
                </a:lnTo>
                <a:lnTo>
                  <a:pt x="206184" y="2124443"/>
                </a:lnTo>
                <a:close/>
              </a:path>
              <a:path w="2788920" h="2788920">
                <a:moveTo>
                  <a:pt x="192963" y="2102586"/>
                </a:moveTo>
                <a:lnTo>
                  <a:pt x="186562" y="2091613"/>
                </a:lnTo>
                <a:lnTo>
                  <a:pt x="197535" y="2085213"/>
                </a:lnTo>
                <a:lnTo>
                  <a:pt x="203936" y="2096185"/>
                </a:lnTo>
                <a:lnTo>
                  <a:pt x="192963" y="2102586"/>
                </a:lnTo>
                <a:close/>
              </a:path>
              <a:path w="2788920" h="2788920">
                <a:moveTo>
                  <a:pt x="180225" y="2080514"/>
                </a:moveTo>
                <a:lnTo>
                  <a:pt x="176390" y="2073757"/>
                </a:lnTo>
                <a:lnTo>
                  <a:pt x="173977" y="2069376"/>
                </a:lnTo>
                <a:lnTo>
                  <a:pt x="185102" y="2063241"/>
                </a:lnTo>
                <a:lnTo>
                  <a:pt x="187480" y="2067560"/>
                </a:lnTo>
                <a:lnTo>
                  <a:pt x="191274" y="2074252"/>
                </a:lnTo>
                <a:lnTo>
                  <a:pt x="180225" y="2080514"/>
                </a:lnTo>
                <a:close/>
              </a:path>
              <a:path w="2788920" h="2788920">
                <a:moveTo>
                  <a:pt x="167817" y="2058174"/>
                </a:moveTo>
                <a:lnTo>
                  <a:pt x="161823" y="2046986"/>
                </a:lnTo>
                <a:lnTo>
                  <a:pt x="173024" y="2040991"/>
                </a:lnTo>
                <a:lnTo>
                  <a:pt x="179019" y="2052180"/>
                </a:lnTo>
                <a:lnTo>
                  <a:pt x="167817" y="2058174"/>
                </a:lnTo>
                <a:close/>
              </a:path>
              <a:path w="2788920" h="2788920">
                <a:moveTo>
                  <a:pt x="155892" y="2035657"/>
                </a:moveTo>
                <a:lnTo>
                  <a:pt x="152501" y="2029142"/>
                </a:lnTo>
                <a:lnTo>
                  <a:pt x="150063" y="2024291"/>
                </a:lnTo>
                <a:lnTo>
                  <a:pt x="161404" y="2018576"/>
                </a:lnTo>
                <a:lnTo>
                  <a:pt x="163810" y="2023351"/>
                </a:lnTo>
                <a:lnTo>
                  <a:pt x="167170" y="2029802"/>
                </a:lnTo>
                <a:lnTo>
                  <a:pt x="155892" y="2035657"/>
                </a:lnTo>
                <a:close/>
              </a:path>
              <a:path w="2788920" h="2788920">
                <a:moveTo>
                  <a:pt x="144322" y="2012886"/>
                </a:moveTo>
                <a:lnTo>
                  <a:pt x="138734" y="2001469"/>
                </a:lnTo>
                <a:lnTo>
                  <a:pt x="150139" y="1995893"/>
                </a:lnTo>
                <a:lnTo>
                  <a:pt x="155727" y="2007298"/>
                </a:lnTo>
                <a:lnTo>
                  <a:pt x="144322" y="2012886"/>
                </a:lnTo>
                <a:close/>
              </a:path>
              <a:path w="2788920" h="2788920">
                <a:moveTo>
                  <a:pt x="133235" y="1989950"/>
                </a:moveTo>
                <a:lnTo>
                  <a:pt x="130213" y="1983574"/>
                </a:lnTo>
                <a:lnTo>
                  <a:pt x="127812" y="1978367"/>
                </a:lnTo>
                <a:lnTo>
                  <a:pt x="139357" y="1973072"/>
                </a:lnTo>
                <a:lnTo>
                  <a:pt x="141797" y="1978367"/>
                </a:lnTo>
                <a:lnTo>
                  <a:pt x="144703" y="1984502"/>
                </a:lnTo>
                <a:lnTo>
                  <a:pt x="133235" y="1989950"/>
                </a:lnTo>
                <a:close/>
              </a:path>
              <a:path w="2788920" h="2788920">
                <a:moveTo>
                  <a:pt x="122504" y="1966747"/>
                </a:moveTo>
                <a:lnTo>
                  <a:pt x="117335" y="1955152"/>
                </a:lnTo>
                <a:lnTo>
                  <a:pt x="128943" y="1949983"/>
                </a:lnTo>
                <a:lnTo>
                  <a:pt x="134099" y="1961591"/>
                </a:lnTo>
                <a:lnTo>
                  <a:pt x="122504" y="1966747"/>
                </a:lnTo>
                <a:close/>
              </a:path>
              <a:path w="2788920" h="2788920">
                <a:moveTo>
                  <a:pt x="112255" y="1943417"/>
                </a:moveTo>
                <a:lnTo>
                  <a:pt x="109537" y="1937092"/>
                </a:lnTo>
                <a:lnTo>
                  <a:pt x="107276" y="1931657"/>
                </a:lnTo>
                <a:lnTo>
                  <a:pt x="118999" y="1926780"/>
                </a:lnTo>
                <a:lnTo>
                  <a:pt x="121261" y="1932216"/>
                </a:lnTo>
                <a:lnTo>
                  <a:pt x="123926" y="1938401"/>
                </a:lnTo>
                <a:lnTo>
                  <a:pt x="112255" y="1943417"/>
                </a:lnTo>
                <a:close/>
              </a:path>
              <a:path w="2788920" h="2788920">
                <a:moveTo>
                  <a:pt x="102387" y="1919846"/>
                </a:moveTo>
                <a:lnTo>
                  <a:pt x="97662" y="1908060"/>
                </a:lnTo>
                <a:lnTo>
                  <a:pt x="109448" y="1903336"/>
                </a:lnTo>
                <a:lnTo>
                  <a:pt x="114173" y="1915121"/>
                </a:lnTo>
                <a:lnTo>
                  <a:pt x="102387" y="1919846"/>
                </a:lnTo>
                <a:close/>
              </a:path>
              <a:path w="2788920" h="2788920">
                <a:moveTo>
                  <a:pt x="93014" y="1896160"/>
                </a:moveTo>
                <a:lnTo>
                  <a:pt x="90525" y="1889747"/>
                </a:lnTo>
                <a:lnTo>
                  <a:pt x="88468" y="1884222"/>
                </a:lnTo>
                <a:lnTo>
                  <a:pt x="100368" y="1879777"/>
                </a:lnTo>
                <a:lnTo>
                  <a:pt x="102429" y="1885302"/>
                </a:lnTo>
                <a:lnTo>
                  <a:pt x="104863" y="1891576"/>
                </a:lnTo>
                <a:lnTo>
                  <a:pt x="93014" y="1896160"/>
                </a:lnTo>
                <a:close/>
              </a:path>
              <a:path w="2788920" h="2788920">
                <a:moveTo>
                  <a:pt x="84023" y="1872234"/>
                </a:moveTo>
                <a:lnTo>
                  <a:pt x="79730" y="1860283"/>
                </a:lnTo>
                <a:lnTo>
                  <a:pt x="91681" y="1855990"/>
                </a:lnTo>
                <a:lnTo>
                  <a:pt x="95973" y="1867941"/>
                </a:lnTo>
                <a:lnTo>
                  <a:pt x="84023" y="1872234"/>
                </a:lnTo>
                <a:close/>
              </a:path>
              <a:path w="2788920" h="2788920">
                <a:moveTo>
                  <a:pt x="75526" y="1848218"/>
                </a:moveTo>
                <a:lnTo>
                  <a:pt x="73228" y="1841550"/>
                </a:lnTo>
                <a:lnTo>
                  <a:pt x="71424" y="1836115"/>
                </a:lnTo>
                <a:lnTo>
                  <a:pt x="83477" y="1832127"/>
                </a:lnTo>
                <a:lnTo>
                  <a:pt x="85255" y="1837486"/>
                </a:lnTo>
                <a:lnTo>
                  <a:pt x="87528" y="1844078"/>
                </a:lnTo>
                <a:lnTo>
                  <a:pt x="75526" y="1848218"/>
                </a:lnTo>
                <a:close/>
              </a:path>
              <a:path w="2788920" h="2788920">
                <a:moveTo>
                  <a:pt x="67424" y="1823986"/>
                </a:moveTo>
                <a:lnTo>
                  <a:pt x="63576" y="1811883"/>
                </a:lnTo>
                <a:lnTo>
                  <a:pt x="75679" y="1808035"/>
                </a:lnTo>
                <a:lnTo>
                  <a:pt x="79527" y="1820138"/>
                </a:lnTo>
                <a:lnTo>
                  <a:pt x="67424" y="1823986"/>
                </a:lnTo>
                <a:close/>
              </a:path>
              <a:path w="2788920" h="2788920">
                <a:moveTo>
                  <a:pt x="59817" y="1799666"/>
                </a:moveTo>
                <a:lnTo>
                  <a:pt x="57657" y="1792566"/>
                </a:lnTo>
                <a:lnTo>
                  <a:pt x="56159" y="1787423"/>
                </a:lnTo>
                <a:lnTo>
                  <a:pt x="68351" y="1783880"/>
                </a:lnTo>
                <a:lnTo>
                  <a:pt x="69827" y="1788947"/>
                </a:lnTo>
                <a:lnTo>
                  <a:pt x="71970" y="1795970"/>
                </a:lnTo>
                <a:lnTo>
                  <a:pt x="59817" y="1799666"/>
                </a:lnTo>
                <a:close/>
              </a:path>
              <a:path w="2788920" h="2788920">
                <a:moveTo>
                  <a:pt x="52603" y="1775142"/>
                </a:moveTo>
                <a:lnTo>
                  <a:pt x="49212" y="1762912"/>
                </a:lnTo>
                <a:lnTo>
                  <a:pt x="61455" y="1759521"/>
                </a:lnTo>
                <a:lnTo>
                  <a:pt x="64846" y="1771751"/>
                </a:lnTo>
                <a:lnTo>
                  <a:pt x="52603" y="1775142"/>
                </a:lnTo>
                <a:close/>
              </a:path>
              <a:path w="2788920" h="2788920">
                <a:moveTo>
                  <a:pt x="45910" y="1750567"/>
                </a:moveTo>
                <a:lnTo>
                  <a:pt x="43865" y="1742808"/>
                </a:lnTo>
                <a:lnTo>
                  <a:pt x="42710" y="1738198"/>
                </a:lnTo>
                <a:lnTo>
                  <a:pt x="55029" y="1735099"/>
                </a:lnTo>
                <a:lnTo>
                  <a:pt x="56165" y="1739646"/>
                </a:lnTo>
                <a:lnTo>
                  <a:pt x="58191" y="1747316"/>
                </a:lnTo>
                <a:lnTo>
                  <a:pt x="45910" y="1750567"/>
                </a:lnTo>
                <a:close/>
              </a:path>
              <a:path w="2788920" h="2788920">
                <a:moveTo>
                  <a:pt x="39598" y="1725802"/>
                </a:moveTo>
                <a:lnTo>
                  <a:pt x="36664" y="1713445"/>
                </a:lnTo>
                <a:lnTo>
                  <a:pt x="49021" y="1710512"/>
                </a:lnTo>
                <a:lnTo>
                  <a:pt x="51955" y="1722856"/>
                </a:lnTo>
                <a:lnTo>
                  <a:pt x="39598" y="1725802"/>
                </a:lnTo>
                <a:close/>
              </a:path>
              <a:path w="2788920" h="2788920">
                <a:moveTo>
                  <a:pt x="33820" y="1700987"/>
                </a:moveTo>
                <a:lnTo>
                  <a:pt x="31876" y="1692325"/>
                </a:lnTo>
                <a:lnTo>
                  <a:pt x="31064" y="1688503"/>
                </a:lnTo>
                <a:lnTo>
                  <a:pt x="43497" y="1685874"/>
                </a:lnTo>
                <a:lnTo>
                  <a:pt x="44304" y="1689709"/>
                </a:lnTo>
                <a:lnTo>
                  <a:pt x="46215" y="1698205"/>
                </a:lnTo>
                <a:lnTo>
                  <a:pt x="33820" y="1700987"/>
                </a:lnTo>
                <a:close/>
              </a:path>
              <a:path w="2788920" h="2788920">
                <a:moveTo>
                  <a:pt x="28448" y="1676082"/>
                </a:moveTo>
                <a:lnTo>
                  <a:pt x="25958" y="1663547"/>
                </a:lnTo>
                <a:lnTo>
                  <a:pt x="38417" y="1661071"/>
                </a:lnTo>
                <a:lnTo>
                  <a:pt x="40736" y="1672793"/>
                </a:lnTo>
                <a:lnTo>
                  <a:pt x="40868" y="1673453"/>
                </a:lnTo>
                <a:lnTo>
                  <a:pt x="28448" y="1676082"/>
                </a:lnTo>
                <a:close/>
              </a:path>
              <a:path w="2788920" h="2788920">
                <a:moveTo>
                  <a:pt x="23558" y="1650987"/>
                </a:moveTo>
                <a:lnTo>
                  <a:pt x="21742" y="1641157"/>
                </a:lnTo>
                <a:lnTo>
                  <a:pt x="21272" y="1638414"/>
                </a:lnTo>
                <a:lnTo>
                  <a:pt x="33781" y="1636255"/>
                </a:lnTo>
                <a:lnTo>
                  <a:pt x="34253" y="1638998"/>
                </a:lnTo>
                <a:lnTo>
                  <a:pt x="36055" y="1648675"/>
                </a:lnTo>
                <a:lnTo>
                  <a:pt x="23558" y="1650987"/>
                </a:lnTo>
                <a:close/>
              </a:path>
              <a:path w="2788920" h="2788920">
                <a:moveTo>
                  <a:pt x="19113" y="1625904"/>
                </a:moveTo>
                <a:lnTo>
                  <a:pt x="17081" y="1613280"/>
                </a:lnTo>
                <a:lnTo>
                  <a:pt x="29629" y="1611287"/>
                </a:lnTo>
                <a:lnTo>
                  <a:pt x="31306" y="1621878"/>
                </a:lnTo>
                <a:lnTo>
                  <a:pt x="31635" y="1623745"/>
                </a:lnTo>
                <a:lnTo>
                  <a:pt x="19113" y="1625904"/>
                </a:lnTo>
                <a:close/>
              </a:path>
              <a:path w="2788920" h="2788920">
                <a:moveTo>
                  <a:pt x="15151" y="1600644"/>
                </a:moveTo>
                <a:lnTo>
                  <a:pt x="13487" y="1589328"/>
                </a:lnTo>
                <a:lnTo>
                  <a:pt x="13309" y="1588008"/>
                </a:lnTo>
                <a:lnTo>
                  <a:pt x="25907" y="1586318"/>
                </a:lnTo>
                <a:lnTo>
                  <a:pt x="26075" y="1587576"/>
                </a:lnTo>
                <a:lnTo>
                  <a:pt x="27711" y="1598815"/>
                </a:lnTo>
                <a:lnTo>
                  <a:pt x="15151" y="1600644"/>
                </a:lnTo>
                <a:close/>
              </a:path>
              <a:path w="2788920" h="2788920">
                <a:moveTo>
                  <a:pt x="11633" y="1575409"/>
                </a:moveTo>
                <a:lnTo>
                  <a:pt x="11163" y="1571917"/>
                </a:lnTo>
                <a:lnTo>
                  <a:pt x="10058" y="1562735"/>
                </a:lnTo>
                <a:lnTo>
                  <a:pt x="22669" y="1561211"/>
                </a:lnTo>
                <a:lnTo>
                  <a:pt x="23765" y="1570316"/>
                </a:lnTo>
                <a:lnTo>
                  <a:pt x="24218" y="1573733"/>
                </a:lnTo>
                <a:lnTo>
                  <a:pt x="11633" y="1575409"/>
                </a:lnTo>
                <a:close/>
              </a:path>
              <a:path w="2788920" h="2788920">
                <a:moveTo>
                  <a:pt x="8585" y="1550035"/>
                </a:moveTo>
                <a:lnTo>
                  <a:pt x="7226" y="1537411"/>
                </a:lnTo>
                <a:lnTo>
                  <a:pt x="19850" y="1536052"/>
                </a:lnTo>
                <a:lnTo>
                  <a:pt x="21208" y="1548676"/>
                </a:lnTo>
                <a:lnTo>
                  <a:pt x="8585" y="1550035"/>
                </a:lnTo>
                <a:close/>
              </a:path>
              <a:path w="2788920" h="2788920">
                <a:moveTo>
                  <a:pt x="6007" y="1524685"/>
                </a:moveTo>
                <a:lnTo>
                  <a:pt x="5486" y="1519288"/>
                </a:lnTo>
                <a:lnTo>
                  <a:pt x="4889" y="1511960"/>
                </a:lnTo>
                <a:lnTo>
                  <a:pt x="17538" y="1510918"/>
                </a:lnTo>
                <a:lnTo>
                  <a:pt x="18140" y="1518158"/>
                </a:lnTo>
                <a:lnTo>
                  <a:pt x="18643" y="1523491"/>
                </a:lnTo>
                <a:lnTo>
                  <a:pt x="6007" y="1524685"/>
                </a:lnTo>
                <a:close/>
              </a:path>
              <a:path w="2788920" h="2788920">
                <a:moveTo>
                  <a:pt x="3860" y="1499222"/>
                </a:moveTo>
                <a:lnTo>
                  <a:pt x="2984" y="1486547"/>
                </a:lnTo>
                <a:lnTo>
                  <a:pt x="15646" y="1485671"/>
                </a:lnTo>
                <a:lnTo>
                  <a:pt x="16535" y="1498333"/>
                </a:lnTo>
                <a:lnTo>
                  <a:pt x="3860" y="1499222"/>
                </a:lnTo>
                <a:close/>
              </a:path>
              <a:path w="2788920" h="2788920">
                <a:moveTo>
                  <a:pt x="2222" y="1473796"/>
                </a:moveTo>
                <a:lnTo>
                  <a:pt x="1750" y="1465440"/>
                </a:lnTo>
                <a:lnTo>
                  <a:pt x="1562" y="1461033"/>
                </a:lnTo>
                <a:lnTo>
                  <a:pt x="14249" y="1460461"/>
                </a:lnTo>
                <a:lnTo>
                  <a:pt x="14501" y="1466088"/>
                </a:lnTo>
                <a:lnTo>
                  <a:pt x="14897" y="1473073"/>
                </a:lnTo>
                <a:lnTo>
                  <a:pt x="2222" y="1473796"/>
                </a:lnTo>
                <a:close/>
              </a:path>
              <a:path w="2788920" h="2788920">
                <a:moveTo>
                  <a:pt x="14469" y="1465516"/>
                </a:moveTo>
                <a:close/>
              </a:path>
              <a:path w="2788920" h="2788920">
                <a:moveTo>
                  <a:pt x="990" y="1448346"/>
                </a:moveTo>
                <a:lnTo>
                  <a:pt x="596" y="1435569"/>
                </a:lnTo>
                <a:lnTo>
                  <a:pt x="13284" y="1435163"/>
                </a:lnTo>
                <a:lnTo>
                  <a:pt x="13688" y="1447774"/>
                </a:lnTo>
                <a:lnTo>
                  <a:pt x="990" y="144834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03247" y="2987039"/>
            <a:ext cx="1948180" cy="2123440"/>
          </a:xfrm>
          <a:custGeom>
            <a:avLst/>
            <a:gdLst/>
            <a:ahLst/>
            <a:cxnLst/>
            <a:rect l="l" t="t" r="r" b="b"/>
            <a:pathLst>
              <a:path w="1948179" h="2123440">
                <a:moveTo>
                  <a:pt x="856488" y="2122932"/>
                </a:moveTo>
                <a:lnTo>
                  <a:pt x="0" y="1609344"/>
                </a:lnTo>
                <a:lnTo>
                  <a:pt x="9143" y="611124"/>
                </a:lnTo>
                <a:lnTo>
                  <a:pt x="1100328" y="0"/>
                </a:lnTo>
                <a:lnTo>
                  <a:pt x="1091184" y="998220"/>
                </a:lnTo>
                <a:lnTo>
                  <a:pt x="1947672" y="1511808"/>
                </a:lnTo>
                <a:lnTo>
                  <a:pt x="856488" y="212293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91383" y="1248155"/>
            <a:ext cx="1732914" cy="1746885"/>
          </a:xfrm>
          <a:custGeom>
            <a:avLst/>
            <a:gdLst/>
            <a:ahLst/>
            <a:cxnLst/>
            <a:rect l="l" t="t" r="r" b="b"/>
            <a:pathLst>
              <a:path w="1732914" h="1746885">
                <a:moveTo>
                  <a:pt x="0" y="1746504"/>
                </a:moveTo>
                <a:lnTo>
                  <a:pt x="0" y="495300"/>
                </a:lnTo>
                <a:lnTo>
                  <a:pt x="867156" y="0"/>
                </a:lnTo>
                <a:lnTo>
                  <a:pt x="1732788" y="495300"/>
                </a:lnTo>
                <a:lnTo>
                  <a:pt x="1732788" y="1251204"/>
                </a:lnTo>
                <a:lnTo>
                  <a:pt x="867156" y="1251204"/>
                </a:lnTo>
                <a:lnTo>
                  <a:pt x="0" y="1746504"/>
                </a:lnTo>
                <a:close/>
              </a:path>
              <a:path w="1732914" h="1746885">
                <a:moveTo>
                  <a:pt x="1732788" y="1746504"/>
                </a:moveTo>
                <a:lnTo>
                  <a:pt x="867156" y="1251204"/>
                </a:lnTo>
                <a:lnTo>
                  <a:pt x="1732788" y="1251204"/>
                </a:lnTo>
                <a:lnTo>
                  <a:pt x="1732788" y="17465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53967" y="2996183"/>
            <a:ext cx="1946275" cy="2124710"/>
          </a:xfrm>
          <a:custGeom>
            <a:avLst/>
            <a:gdLst/>
            <a:ahLst/>
            <a:cxnLst/>
            <a:rect l="l" t="t" r="r" b="b"/>
            <a:pathLst>
              <a:path w="1946275" h="2124710">
                <a:moveTo>
                  <a:pt x="1085088" y="2124456"/>
                </a:moveTo>
                <a:lnTo>
                  <a:pt x="0" y="1502664"/>
                </a:lnTo>
                <a:lnTo>
                  <a:pt x="861060" y="998220"/>
                </a:lnTo>
                <a:lnTo>
                  <a:pt x="861060" y="0"/>
                </a:lnTo>
                <a:lnTo>
                  <a:pt x="1946148" y="621792"/>
                </a:lnTo>
                <a:lnTo>
                  <a:pt x="1946148" y="1620012"/>
                </a:lnTo>
                <a:lnTo>
                  <a:pt x="1085088" y="212445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84893" y="3475645"/>
            <a:ext cx="5340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9C4906"/>
                </a:solidFill>
                <a:latin typeface="微软雅黑" panose="020B0503020204020204" charset="-122"/>
                <a:cs typeface="微软雅黑" panose="020B0503020204020204" charset="-122"/>
              </a:rPr>
              <a:t>核</a:t>
            </a:r>
            <a:r>
              <a:rPr sz="2000" b="1" spc="5" dirty="0">
                <a:solidFill>
                  <a:srgbClr val="9C4906"/>
                </a:solidFill>
                <a:latin typeface="微软雅黑" panose="020B0503020204020204" charset="-122"/>
                <a:cs typeface="微软雅黑" panose="020B0503020204020204" charset="-122"/>
              </a:rPr>
              <a:t>心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2795" y="2012786"/>
            <a:ext cx="7372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应用平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1439" y="4182797"/>
            <a:ext cx="9150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应用子系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6584" y="4182568"/>
            <a:ext cx="7372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管理中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3628" y="5640610"/>
            <a:ext cx="124460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sz="12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游客票务应用系统 游客自助服务系统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b="1" spc="-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......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2290" y="5277200"/>
            <a:ext cx="11277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B0B0B"/>
                </a:solidFill>
                <a:latin typeface="微软雅黑" panose="020B0503020204020204" charset="-122"/>
                <a:cs typeface="微软雅黑" panose="020B0503020204020204" charset="-122"/>
              </a:rPr>
              <a:t>28个应用子系统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9378" y="2211826"/>
            <a:ext cx="93980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2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游客应用平台 景区管理平台 行政管理平台 综合服务平台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4900" y="1845685"/>
            <a:ext cx="881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B0B0B"/>
                </a:solidFill>
                <a:latin typeface="微软雅黑" panose="020B0503020204020204" charset="-122"/>
                <a:cs typeface="微软雅黑" panose="020B0503020204020204" charset="-122"/>
              </a:rPr>
              <a:t>4大应用平台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0152" y="1937481"/>
            <a:ext cx="939800" cy="15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sz="1200" b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监管中心 数据中心 卡务中心 结算中心 票务中心 自助服务中心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3524" y="1574515"/>
            <a:ext cx="881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B0B0B"/>
                </a:solidFill>
                <a:latin typeface="微软雅黑" panose="020B0503020204020204" charset="-122"/>
                <a:cs typeface="微软雅黑" panose="020B0503020204020204" charset="-122"/>
              </a:rPr>
              <a:t>6个管理中心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2455" y="2125106"/>
            <a:ext cx="370332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1个核心、4个应用平台、6个管理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心、28个应用子系统，打造高端智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慧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旅游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6564" y="790955"/>
            <a:ext cx="4200525" cy="304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0">
              <a:lnSpc>
                <a:spcPct val="100000"/>
              </a:lnSpc>
            </a:pPr>
            <a:r>
              <a:rPr sz="1450" b="1" spc="2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耗层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7994" y="6447256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5636" y="758951"/>
            <a:ext cx="5667756" cy="31120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基础建设层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机房工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70959"/>
            <a:ext cx="3116580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36564" y="790955"/>
            <a:ext cx="4200144" cy="304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27425" y="4288551"/>
            <a:ext cx="795782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01775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设计思路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1.中心机房按照数据中心的标准设计，可作为项目的一大亮点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2.机房内的弱电机柜、UPS、精密空调，作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模块式设计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，便于设备增添与管理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3.对系统存储的数据，可作备份处理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2566" y="791324"/>
            <a:ext cx="5472798" cy="547293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05742" y="2860265"/>
            <a:ext cx="1397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sz="3600" b="1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结束语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2177" y="3466287"/>
            <a:ext cx="354330" cy="353695"/>
          </a:xfrm>
          <a:custGeom>
            <a:avLst/>
            <a:gdLst/>
            <a:ahLst/>
            <a:cxnLst/>
            <a:rect l="l" t="t" r="r" b="b"/>
            <a:pathLst>
              <a:path w="354329" h="353695">
                <a:moveTo>
                  <a:pt x="187129" y="353147"/>
                </a:moveTo>
                <a:lnTo>
                  <a:pt x="140661" y="348120"/>
                </a:lnTo>
                <a:lnTo>
                  <a:pt x="99100" y="333598"/>
                </a:lnTo>
                <a:lnTo>
                  <a:pt x="63465" y="310816"/>
                </a:lnTo>
                <a:lnTo>
                  <a:pt x="34777" y="281009"/>
                </a:lnTo>
                <a:lnTo>
                  <a:pt x="14057" y="245411"/>
                </a:lnTo>
                <a:lnTo>
                  <a:pt x="2324" y="205258"/>
                </a:lnTo>
                <a:lnTo>
                  <a:pt x="0" y="176567"/>
                </a:lnTo>
                <a:lnTo>
                  <a:pt x="604" y="161839"/>
                </a:lnTo>
                <a:lnTo>
                  <a:pt x="9289" y="119849"/>
                </a:lnTo>
                <a:lnTo>
                  <a:pt x="27282" y="82149"/>
                </a:lnTo>
                <a:lnTo>
                  <a:pt x="53295" y="50027"/>
                </a:lnTo>
                <a:lnTo>
                  <a:pt x="86044" y="24770"/>
                </a:lnTo>
                <a:lnTo>
                  <a:pt x="124240" y="7665"/>
                </a:lnTo>
                <a:lnTo>
                  <a:pt x="166599" y="0"/>
                </a:lnTo>
                <a:lnTo>
                  <a:pt x="182568" y="544"/>
                </a:lnTo>
                <a:lnTo>
                  <a:pt x="227507" y="8873"/>
                </a:lnTo>
                <a:lnTo>
                  <a:pt x="267204" y="26285"/>
                </a:lnTo>
                <a:lnTo>
                  <a:pt x="284185" y="37743"/>
                </a:lnTo>
                <a:lnTo>
                  <a:pt x="179544" y="37743"/>
                </a:lnTo>
                <a:lnTo>
                  <a:pt x="164516" y="38491"/>
                </a:lnTo>
                <a:lnTo>
                  <a:pt x="122682" y="49168"/>
                </a:lnTo>
                <a:lnTo>
                  <a:pt x="87214" y="70916"/>
                </a:lnTo>
                <a:lnTo>
                  <a:pt x="60023" y="101705"/>
                </a:lnTo>
                <a:lnTo>
                  <a:pt x="43023" y="139507"/>
                </a:lnTo>
                <a:lnTo>
                  <a:pt x="38011" y="176567"/>
                </a:lnTo>
                <a:lnTo>
                  <a:pt x="38785" y="191296"/>
                </a:lnTo>
                <a:lnTo>
                  <a:pt x="49665" y="232347"/>
                </a:lnTo>
                <a:lnTo>
                  <a:pt x="71808" y="267377"/>
                </a:lnTo>
                <a:lnTo>
                  <a:pt x="103121" y="294255"/>
                </a:lnTo>
                <a:lnTo>
                  <a:pt x="141518" y="310892"/>
                </a:lnTo>
                <a:lnTo>
                  <a:pt x="170021" y="315263"/>
                </a:lnTo>
                <a:lnTo>
                  <a:pt x="286429" y="315263"/>
                </a:lnTo>
                <a:lnTo>
                  <a:pt x="279260" y="320796"/>
                </a:lnTo>
                <a:lnTo>
                  <a:pt x="242739" y="340762"/>
                </a:lnTo>
                <a:lnTo>
                  <a:pt x="201629" y="351719"/>
                </a:lnTo>
                <a:lnTo>
                  <a:pt x="187129" y="353147"/>
                </a:lnTo>
                <a:close/>
              </a:path>
              <a:path w="354329" h="353695">
                <a:moveTo>
                  <a:pt x="286429" y="315263"/>
                </a:moveTo>
                <a:lnTo>
                  <a:pt x="170021" y="315263"/>
                </a:lnTo>
                <a:lnTo>
                  <a:pt x="185558" y="314563"/>
                </a:lnTo>
                <a:lnTo>
                  <a:pt x="200523" y="312447"/>
                </a:lnTo>
                <a:lnTo>
                  <a:pt x="241381" y="298326"/>
                </a:lnTo>
                <a:lnTo>
                  <a:pt x="274888" y="274055"/>
                </a:lnTo>
                <a:lnTo>
                  <a:pt x="299386" y="241576"/>
                </a:lnTo>
                <a:lnTo>
                  <a:pt x="313217" y="202833"/>
                </a:lnTo>
                <a:lnTo>
                  <a:pt x="315171" y="188862"/>
                </a:lnTo>
                <a:lnTo>
                  <a:pt x="314564" y="172689"/>
                </a:lnTo>
                <a:lnTo>
                  <a:pt x="304813" y="128353"/>
                </a:lnTo>
                <a:lnTo>
                  <a:pt x="284595" y="91340"/>
                </a:lnTo>
                <a:lnTo>
                  <a:pt x="255752" y="63001"/>
                </a:lnTo>
                <a:lnTo>
                  <a:pt x="220121" y="44686"/>
                </a:lnTo>
                <a:lnTo>
                  <a:pt x="179544" y="37743"/>
                </a:lnTo>
                <a:lnTo>
                  <a:pt x="284185" y="37743"/>
                </a:lnTo>
                <a:lnTo>
                  <a:pt x="318939" y="72135"/>
                </a:lnTo>
                <a:lnTo>
                  <a:pt x="339661" y="107730"/>
                </a:lnTo>
                <a:lnTo>
                  <a:pt x="351395" y="147880"/>
                </a:lnTo>
                <a:lnTo>
                  <a:pt x="353720" y="176567"/>
                </a:lnTo>
                <a:lnTo>
                  <a:pt x="353115" y="191296"/>
                </a:lnTo>
                <a:lnTo>
                  <a:pt x="344430" y="233290"/>
                </a:lnTo>
                <a:lnTo>
                  <a:pt x="326436" y="270991"/>
                </a:lnTo>
                <a:lnTo>
                  <a:pt x="300423" y="303115"/>
                </a:lnTo>
                <a:lnTo>
                  <a:pt x="290079" y="312447"/>
                </a:lnTo>
                <a:lnTo>
                  <a:pt x="286429" y="315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88052" y="3521964"/>
            <a:ext cx="182880" cy="231775"/>
          </a:xfrm>
          <a:custGeom>
            <a:avLst/>
            <a:gdLst/>
            <a:ahLst/>
            <a:cxnLst/>
            <a:rect l="l" t="t" r="r" b="b"/>
            <a:pathLst>
              <a:path w="182879" h="231775">
                <a:moveTo>
                  <a:pt x="0" y="231648"/>
                </a:moveTo>
                <a:lnTo>
                  <a:pt x="0" y="0"/>
                </a:lnTo>
                <a:lnTo>
                  <a:pt x="182880" y="115824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2177" y="3873742"/>
            <a:ext cx="354330" cy="353695"/>
          </a:xfrm>
          <a:custGeom>
            <a:avLst/>
            <a:gdLst/>
            <a:ahLst/>
            <a:cxnLst/>
            <a:rect l="l" t="t" r="r" b="b"/>
            <a:pathLst>
              <a:path w="354329" h="353695">
                <a:moveTo>
                  <a:pt x="187120" y="353147"/>
                </a:moveTo>
                <a:lnTo>
                  <a:pt x="140660" y="348120"/>
                </a:lnTo>
                <a:lnTo>
                  <a:pt x="99102" y="333598"/>
                </a:lnTo>
                <a:lnTo>
                  <a:pt x="63469" y="310817"/>
                </a:lnTo>
                <a:lnTo>
                  <a:pt x="34780" y="281011"/>
                </a:lnTo>
                <a:lnTo>
                  <a:pt x="14059" y="245416"/>
                </a:lnTo>
                <a:lnTo>
                  <a:pt x="2325" y="205266"/>
                </a:lnTo>
                <a:lnTo>
                  <a:pt x="0" y="176579"/>
                </a:lnTo>
                <a:lnTo>
                  <a:pt x="604" y="161850"/>
                </a:lnTo>
                <a:lnTo>
                  <a:pt x="9290" y="119857"/>
                </a:lnTo>
                <a:lnTo>
                  <a:pt x="27283" y="82155"/>
                </a:lnTo>
                <a:lnTo>
                  <a:pt x="53297" y="50032"/>
                </a:lnTo>
                <a:lnTo>
                  <a:pt x="86044" y="24773"/>
                </a:lnTo>
                <a:lnTo>
                  <a:pt x="124237" y="7667"/>
                </a:lnTo>
                <a:lnTo>
                  <a:pt x="166590" y="0"/>
                </a:lnTo>
                <a:lnTo>
                  <a:pt x="182562" y="544"/>
                </a:lnTo>
                <a:lnTo>
                  <a:pt x="227508" y="8873"/>
                </a:lnTo>
                <a:lnTo>
                  <a:pt x="267207" y="26285"/>
                </a:lnTo>
                <a:lnTo>
                  <a:pt x="284187" y="37743"/>
                </a:lnTo>
                <a:lnTo>
                  <a:pt x="179538" y="37743"/>
                </a:lnTo>
                <a:lnTo>
                  <a:pt x="164513" y="38491"/>
                </a:lnTo>
                <a:lnTo>
                  <a:pt x="122686" y="49167"/>
                </a:lnTo>
                <a:lnTo>
                  <a:pt x="87219" y="70915"/>
                </a:lnTo>
                <a:lnTo>
                  <a:pt x="60028" y="101706"/>
                </a:lnTo>
                <a:lnTo>
                  <a:pt x="43025" y="139510"/>
                </a:lnTo>
                <a:lnTo>
                  <a:pt x="38011" y="176579"/>
                </a:lnTo>
                <a:lnTo>
                  <a:pt x="38785" y="191307"/>
                </a:lnTo>
                <a:lnTo>
                  <a:pt x="49668" y="232354"/>
                </a:lnTo>
                <a:lnTo>
                  <a:pt x="71815" y="267382"/>
                </a:lnTo>
                <a:lnTo>
                  <a:pt x="103132" y="294258"/>
                </a:lnTo>
                <a:lnTo>
                  <a:pt x="141531" y="310893"/>
                </a:lnTo>
                <a:lnTo>
                  <a:pt x="170032" y="315263"/>
                </a:lnTo>
                <a:lnTo>
                  <a:pt x="286436" y="315263"/>
                </a:lnTo>
                <a:lnTo>
                  <a:pt x="279261" y="320799"/>
                </a:lnTo>
                <a:lnTo>
                  <a:pt x="242737" y="340765"/>
                </a:lnTo>
                <a:lnTo>
                  <a:pt x="201623" y="351720"/>
                </a:lnTo>
                <a:lnTo>
                  <a:pt x="187120" y="353147"/>
                </a:lnTo>
                <a:close/>
              </a:path>
              <a:path w="354329" h="353695">
                <a:moveTo>
                  <a:pt x="286436" y="315263"/>
                </a:moveTo>
                <a:lnTo>
                  <a:pt x="170032" y="315263"/>
                </a:lnTo>
                <a:lnTo>
                  <a:pt x="185570" y="314563"/>
                </a:lnTo>
                <a:lnTo>
                  <a:pt x="200537" y="312446"/>
                </a:lnTo>
                <a:lnTo>
                  <a:pt x="241395" y="298323"/>
                </a:lnTo>
                <a:lnTo>
                  <a:pt x="274900" y="274049"/>
                </a:lnTo>
                <a:lnTo>
                  <a:pt x="299395" y="241569"/>
                </a:lnTo>
                <a:lnTo>
                  <a:pt x="313221" y="202825"/>
                </a:lnTo>
                <a:lnTo>
                  <a:pt x="315173" y="188854"/>
                </a:lnTo>
                <a:lnTo>
                  <a:pt x="314566" y="172682"/>
                </a:lnTo>
                <a:lnTo>
                  <a:pt x="304815" y="128348"/>
                </a:lnTo>
                <a:lnTo>
                  <a:pt x="284598" y="91336"/>
                </a:lnTo>
                <a:lnTo>
                  <a:pt x="255754" y="62998"/>
                </a:lnTo>
                <a:lnTo>
                  <a:pt x="220121" y="44683"/>
                </a:lnTo>
                <a:lnTo>
                  <a:pt x="179538" y="37743"/>
                </a:lnTo>
                <a:lnTo>
                  <a:pt x="284187" y="37743"/>
                </a:lnTo>
                <a:lnTo>
                  <a:pt x="318942" y="72137"/>
                </a:lnTo>
                <a:lnTo>
                  <a:pt x="339662" y="107735"/>
                </a:lnTo>
                <a:lnTo>
                  <a:pt x="351395" y="147889"/>
                </a:lnTo>
                <a:lnTo>
                  <a:pt x="353720" y="176579"/>
                </a:lnTo>
                <a:lnTo>
                  <a:pt x="353115" y="191307"/>
                </a:lnTo>
                <a:lnTo>
                  <a:pt x="344430" y="233297"/>
                </a:lnTo>
                <a:lnTo>
                  <a:pt x="326438" y="270997"/>
                </a:lnTo>
                <a:lnTo>
                  <a:pt x="300424" y="303119"/>
                </a:lnTo>
                <a:lnTo>
                  <a:pt x="290086" y="312446"/>
                </a:lnTo>
                <a:lnTo>
                  <a:pt x="286436" y="315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88052" y="3930396"/>
            <a:ext cx="182880" cy="231775"/>
          </a:xfrm>
          <a:custGeom>
            <a:avLst/>
            <a:gdLst/>
            <a:ahLst/>
            <a:cxnLst/>
            <a:rect l="l" t="t" r="r" b="b"/>
            <a:pathLst>
              <a:path w="182879" h="231775">
                <a:moveTo>
                  <a:pt x="0" y="231648"/>
                </a:moveTo>
                <a:lnTo>
                  <a:pt x="0" y="0"/>
                </a:lnTo>
                <a:lnTo>
                  <a:pt x="182880" y="115824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72189" y="4292752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187108" y="353135"/>
                </a:moveTo>
                <a:lnTo>
                  <a:pt x="140648" y="348109"/>
                </a:lnTo>
                <a:lnTo>
                  <a:pt x="99092" y="333589"/>
                </a:lnTo>
                <a:lnTo>
                  <a:pt x="63461" y="310810"/>
                </a:lnTo>
                <a:lnTo>
                  <a:pt x="34776" y="281005"/>
                </a:lnTo>
                <a:lnTo>
                  <a:pt x="14057" y="245410"/>
                </a:lnTo>
                <a:lnTo>
                  <a:pt x="2324" y="205258"/>
                </a:lnTo>
                <a:lnTo>
                  <a:pt x="0" y="176568"/>
                </a:lnTo>
                <a:lnTo>
                  <a:pt x="604" y="161838"/>
                </a:lnTo>
                <a:lnTo>
                  <a:pt x="9290" y="119843"/>
                </a:lnTo>
                <a:lnTo>
                  <a:pt x="27283" y="82141"/>
                </a:lnTo>
                <a:lnTo>
                  <a:pt x="53297" y="50020"/>
                </a:lnTo>
                <a:lnTo>
                  <a:pt x="86046" y="24765"/>
                </a:lnTo>
                <a:lnTo>
                  <a:pt x="124241" y="7662"/>
                </a:lnTo>
                <a:lnTo>
                  <a:pt x="166598" y="0"/>
                </a:lnTo>
                <a:lnTo>
                  <a:pt x="182566" y="544"/>
                </a:lnTo>
                <a:lnTo>
                  <a:pt x="227505" y="8872"/>
                </a:lnTo>
                <a:lnTo>
                  <a:pt x="267200" y="26283"/>
                </a:lnTo>
                <a:lnTo>
                  <a:pt x="284185" y="37744"/>
                </a:lnTo>
                <a:lnTo>
                  <a:pt x="179534" y="37744"/>
                </a:lnTo>
                <a:lnTo>
                  <a:pt x="164507" y="38492"/>
                </a:lnTo>
                <a:lnTo>
                  <a:pt x="122676" y="49167"/>
                </a:lnTo>
                <a:lnTo>
                  <a:pt x="87207" y="70912"/>
                </a:lnTo>
                <a:lnTo>
                  <a:pt x="60015" y="101699"/>
                </a:lnTo>
                <a:lnTo>
                  <a:pt x="43012" y="139502"/>
                </a:lnTo>
                <a:lnTo>
                  <a:pt x="37998" y="176568"/>
                </a:lnTo>
                <a:lnTo>
                  <a:pt x="38772" y="191297"/>
                </a:lnTo>
                <a:lnTo>
                  <a:pt x="49655" y="232348"/>
                </a:lnTo>
                <a:lnTo>
                  <a:pt x="71803" y="267376"/>
                </a:lnTo>
                <a:lnTo>
                  <a:pt x="103120" y="294249"/>
                </a:lnTo>
                <a:lnTo>
                  <a:pt x="141518" y="310883"/>
                </a:lnTo>
                <a:lnTo>
                  <a:pt x="170019" y="315252"/>
                </a:lnTo>
                <a:lnTo>
                  <a:pt x="286428" y="315252"/>
                </a:lnTo>
                <a:lnTo>
                  <a:pt x="279248" y="320791"/>
                </a:lnTo>
                <a:lnTo>
                  <a:pt x="242724" y="340755"/>
                </a:lnTo>
                <a:lnTo>
                  <a:pt x="201610" y="351709"/>
                </a:lnTo>
                <a:lnTo>
                  <a:pt x="187108" y="353135"/>
                </a:lnTo>
                <a:close/>
              </a:path>
              <a:path w="353695" h="353695">
                <a:moveTo>
                  <a:pt x="286428" y="315252"/>
                </a:moveTo>
                <a:lnTo>
                  <a:pt x="170019" y="315252"/>
                </a:lnTo>
                <a:lnTo>
                  <a:pt x="185557" y="314551"/>
                </a:lnTo>
                <a:lnTo>
                  <a:pt x="200524" y="312436"/>
                </a:lnTo>
                <a:lnTo>
                  <a:pt x="241383" y="298315"/>
                </a:lnTo>
                <a:lnTo>
                  <a:pt x="274890" y="274046"/>
                </a:lnTo>
                <a:lnTo>
                  <a:pt x="299389" y="241569"/>
                </a:lnTo>
                <a:lnTo>
                  <a:pt x="313219" y="202826"/>
                </a:lnTo>
                <a:lnTo>
                  <a:pt x="315172" y="188854"/>
                </a:lnTo>
                <a:lnTo>
                  <a:pt x="314565" y="172681"/>
                </a:lnTo>
                <a:lnTo>
                  <a:pt x="304813" y="128345"/>
                </a:lnTo>
                <a:lnTo>
                  <a:pt x="284595" y="91335"/>
                </a:lnTo>
                <a:lnTo>
                  <a:pt x="255750" y="62999"/>
                </a:lnTo>
                <a:lnTo>
                  <a:pt x="220116" y="44686"/>
                </a:lnTo>
                <a:lnTo>
                  <a:pt x="179534" y="37744"/>
                </a:lnTo>
                <a:lnTo>
                  <a:pt x="284185" y="37744"/>
                </a:lnTo>
                <a:lnTo>
                  <a:pt x="318931" y="72130"/>
                </a:lnTo>
                <a:lnTo>
                  <a:pt x="339650" y="107726"/>
                </a:lnTo>
                <a:lnTo>
                  <a:pt x="351382" y="147878"/>
                </a:lnTo>
                <a:lnTo>
                  <a:pt x="353707" y="176568"/>
                </a:lnTo>
                <a:lnTo>
                  <a:pt x="353103" y="191297"/>
                </a:lnTo>
                <a:lnTo>
                  <a:pt x="344418" y="233291"/>
                </a:lnTo>
                <a:lnTo>
                  <a:pt x="326425" y="270991"/>
                </a:lnTo>
                <a:lnTo>
                  <a:pt x="300411" y="303112"/>
                </a:lnTo>
                <a:lnTo>
                  <a:pt x="290078" y="312436"/>
                </a:lnTo>
                <a:lnTo>
                  <a:pt x="286428" y="315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88052" y="4349496"/>
            <a:ext cx="182880" cy="231775"/>
          </a:xfrm>
          <a:custGeom>
            <a:avLst/>
            <a:gdLst/>
            <a:ahLst/>
            <a:cxnLst/>
            <a:rect l="l" t="t" r="r" b="b"/>
            <a:pathLst>
              <a:path w="182879" h="231775">
                <a:moveTo>
                  <a:pt x="0" y="231648"/>
                </a:moveTo>
                <a:lnTo>
                  <a:pt x="0" y="0"/>
                </a:lnTo>
                <a:lnTo>
                  <a:pt x="182880" y="115824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88102" y="3523435"/>
            <a:ext cx="2312035" cy="1081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6000"/>
              </a:lnSpc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针对性设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注意设备选型及设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感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谢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1694" y="1420660"/>
            <a:ext cx="1786458" cy="1726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561985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1560" algn="l"/>
                <a:tab pos="12409805" algn="l"/>
              </a:tabLst>
            </a:pPr>
            <a:r>
              <a:rPr spc="5" dirty="0"/>
              <a:t> 	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结束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语</a:t>
            </a:r>
            <a:r>
              <a:rPr spc="5" dirty="0"/>
              <a:t> </a:t>
            </a:r>
            <a:r>
              <a:rPr dirty="0"/>
              <a:t>	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8199" y="1600303"/>
            <a:ext cx="10269855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华文楷体"/>
                <a:cs typeface="华文楷体"/>
              </a:rPr>
              <a:t>1.由于本项目园区内功能区较多，针对不同的功能区，有相应的解决方案，如酒店住宿功能区，可</a:t>
            </a:r>
            <a:r>
              <a:rPr sz="1800" b="1" spc="-5" dirty="0">
                <a:latin typeface="华文楷体"/>
                <a:cs typeface="华文楷体"/>
              </a:rPr>
              <a:t>以 </a:t>
            </a:r>
            <a:r>
              <a:rPr sz="1800" b="1" dirty="0">
                <a:latin typeface="华文楷体"/>
                <a:cs typeface="华文楷体"/>
              </a:rPr>
              <a:t>利用酒店客控单元来解决房间内灯光、空气环境、窗帘、背景音乐等控制，在设计时，会根据各</a:t>
            </a:r>
            <a:r>
              <a:rPr sz="1800" b="1" spc="-5" dirty="0">
                <a:latin typeface="华文楷体"/>
                <a:cs typeface="华文楷体"/>
              </a:rPr>
              <a:t>功 </a:t>
            </a:r>
            <a:r>
              <a:rPr sz="1800" b="1" dirty="0">
                <a:latin typeface="华文楷体"/>
                <a:cs typeface="华文楷体"/>
              </a:rPr>
              <a:t>能区的实际需求，出具详细的解决方案</a:t>
            </a:r>
            <a:r>
              <a:rPr sz="1800" b="1" spc="-5" dirty="0">
                <a:latin typeface="华文楷体"/>
                <a:cs typeface="华文楷体"/>
              </a:rPr>
              <a:t>；</a:t>
            </a:r>
            <a:endParaRPr sz="1800">
              <a:latin typeface="华文楷体"/>
              <a:cs typeface="华文楷体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华文楷体"/>
                <a:cs typeface="华文楷体"/>
              </a:rPr>
              <a:t>2.由于项目比较特殊，在进行系统设计时要注意点位的隐藏，在进行设备选型时，尽量考虑环境因素</a:t>
            </a:r>
            <a:r>
              <a:rPr sz="1800" b="1" spc="-5" dirty="0">
                <a:latin typeface="华文楷体"/>
                <a:cs typeface="华文楷体"/>
              </a:rPr>
              <a:t>， </a:t>
            </a:r>
            <a:r>
              <a:rPr sz="1800" b="1" dirty="0">
                <a:latin typeface="华文楷体"/>
                <a:cs typeface="华文楷体"/>
              </a:rPr>
              <a:t>选择最优配置</a:t>
            </a:r>
            <a:r>
              <a:rPr sz="1800" b="1" spc="-5" dirty="0">
                <a:latin typeface="华文楷体"/>
                <a:cs typeface="华文楷体"/>
              </a:rPr>
              <a:t>。</a:t>
            </a:r>
            <a:endParaRPr sz="1800">
              <a:latin typeface="华文楷体"/>
              <a:cs typeface="华文楷体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-635"/>
            <a:ext cx="12191365" cy="6907530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8" y="0"/>
                </a:lnTo>
                <a:lnTo>
                  <a:pt x="3950208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7000"/>
            </a:schemeClr>
          </a:solidFill>
        </p:spPr>
        <p:txBody>
          <a:bodyPr wrap="square" lIns="0" tIns="0" rIns="0" bIns="0" rtlCol="0"/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  <a:r>
              <a:rPr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Thank </a:t>
            </a:r>
            <a:r>
              <a:rPr 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8144" y="1295298"/>
            <a:ext cx="3706495" cy="3636645"/>
          </a:xfrm>
          <a:custGeom>
            <a:avLst/>
            <a:gdLst/>
            <a:ahLst/>
            <a:cxnLst/>
            <a:rect l="l" t="t" r="r" b="b"/>
            <a:pathLst>
              <a:path w="3706495" h="3636645">
                <a:moveTo>
                  <a:pt x="126" y="1841677"/>
                </a:moveTo>
                <a:lnTo>
                  <a:pt x="50" y="1828977"/>
                </a:lnTo>
                <a:lnTo>
                  <a:pt x="12750" y="1828888"/>
                </a:lnTo>
                <a:lnTo>
                  <a:pt x="12826" y="1841588"/>
                </a:lnTo>
                <a:lnTo>
                  <a:pt x="126" y="1841677"/>
                </a:lnTo>
                <a:close/>
              </a:path>
              <a:path w="3706495" h="3636645">
                <a:moveTo>
                  <a:pt x="12700" y="1816277"/>
                </a:moveTo>
                <a:lnTo>
                  <a:pt x="0" y="1816188"/>
                </a:lnTo>
                <a:lnTo>
                  <a:pt x="76" y="1803488"/>
                </a:lnTo>
                <a:lnTo>
                  <a:pt x="12776" y="1803577"/>
                </a:lnTo>
                <a:lnTo>
                  <a:pt x="12700" y="1816277"/>
                </a:lnTo>
                <a:close/>
              </a:path>
              <a:path w="3706495" h="3636645">
                <a:moveTo>
                  <a:pt x="12903" y="1790953"/>
                </a:moveTo>
                <a:lnTo>
                  <a:pt x="215" y="1790712"/>
                </a:lnTo>
                <a:lnTo>
                  <a:pt x="457" y="1778012"/>
                </a:lnTo>
                <a:lnTo>
                  <a:pt x="13157" y="1778253"/>
                </a:lnTo>
                <a:lnTo>
                  <a:pt x="12903" y="1790953"/>
                </a:lnTo>
                <a:close/>
              </a:path>
              <a:path w="3706495" h="3636645">
                <a:moveTo>
                  <a:pt x="13474" y="1765642"/>
                </a:moveTo>
                <a:lnTo>
                  <a:pt x="787" y="1765236"/>
                </a:lnTo>
                <a:lnTo>
                  <a:pt x="1193" y="1752549"/>
                </a:lnTo>
                <a:lnTo>
                  <a:pt x="13881" y="1752955"/>
                </a:lnTo>
                <a:lnTo>
                  <a:pt x="13474" y="1765642"/>
                </a:lnTo>
                <a:close/>
              </a:path>
              <a:path w="3706495" h="3636645">
                <a:moveTo>
                  <a:pt x="14401" y="1740344"/>
                </a:moveTo>
                <a:lnTo>
                  <a:pt x="1714" y="1739772"/>
                </a:lnTo>
                <a:lnTo>
                  <a:pt x="2285" y="1727085"/>
                </a:lnTo>
                <a:lnTo>
                  <a:pt x="14973" y="1727657"/>
                </a:lnTo>
                <a:lnTo>
                  <a:pt x="14401" y="1740344"/>
                </a:lnTo>
                <a:close/>
              </a:path>
              <a:path w="3706495" h="3636645">
                <a:moveTo>
                  <a:pt x="15671" y="1715058"/>
                </a:moveTo>
                <a:lnTo>
                  <a:pt x="2997" y="1714322"/>
                </a:lnTo>
                <a:lnTo>
                  <a:pt x="3733" y="1701647"/>
                </a:lnTo>
                <a:lnTo>
                  <a:pt x="16408" y="1702384"/>
                </a:lnTo>
                <a:lnTo>
                  <a:pt x="15671" y="1715058"/>
                </a:lnTo>
                <a:close/>
              </a:path>
              <a:path w="3706495" h="3636645">
                <a:moveTo>
                  <a:pt x="17297" y="1689798"/>
                </a:moveTo>
                <a:lnTo>
                  <a:pt x="4635" y="1688896"/>
                </a:lnTo>
                <a:lnTo>
                  <a:pt x="5562" y="1676145"/>
                </a:lnTo>
                <a:lnTo>
                  <a:pt x="18224" y="1677212"/>
                </a:lnTo>
                <a:lnTo>
                  <a:pt x="18040" y="1679346"/>
                </a:lnTo>
                <a:lnTo>
                  <a:pt x="17297" y="1689798"/>
                </a:lnTo>
                <a:close/>
              </a:path>
              <a:path w="3706495" h="3636645">
                <a:moveTo>
                  <a:pt x="19291" y="1664550"/>
                </a:moveTo>
                <a:lnTo>
                  <a:pt x="6629" y="1663496"/>
                </a:lnTo>
                <a:lnTo>
                  <a:pt x="7327" y="1655229"/>
                </a:lnTo>
                <a:lnTo>
                  <a:pt x="7759" y="1650758"/>
                </a:lnTo>
                <a:lnTo>
                  <a:pt x="20396" y="1651990"/>
                </a:lnTo>
                <a:lnTo>
                  <a:pt x="19969" y="1656460"/>
                </a:lnTo>
                <a:lnTo>
                  <a:pt x="19291" y="1664550"/>
                </a:lnTo>
                <a:close/>
              </a:path>
              <a:path w="3706495" h="3636645">
                <a:moveTo>
                  <a:pt x="19969" y="1656460"/>
                </a:moveTo>
                <a:close/>
              </a:path>
              <a:path w="3706495" h="3636645">
                <a:moveTo>
                  <a:pt x="21628" y="1639341"/>
                </a:moveTo>
                <a:lnTo>
                  <a:pt x="8991" y="1638122"/>
                </a:lnTo>
                <a:lnTo>
                  <a:pt x="9550" y="1632343"/>
                </a:lnTo>
                <a:lnTo>
                  <a:pt x="10312" y="1625409"/>
                </a:lnTo>
                <a:lnTo>
                  <a:pt x="22936" y="1626793"/>
                </a:lnTo>
                <a:lnTo>
                  <a:pt x="22179" y="1633651"/>
                </a:lnTo>
                <a:lnTo>
                  <a:pt x="21628" y="1639341"/>
                </a:lnTo>
                <a:close/>
              </a:path>
              <a:path w="3706495" h="3636645">
                <a:moveTo>
                  <a:pt x="22179" y="1633651"/>
                </a:moveTo>
                <a:close/>
              </a:path>
              <a:path w="3706495" h="3636645">
                <a:moveTo>
                  <a:pt x="24320" y="1614170"/>
                </a:moveTo>
                <a:lnTo>
                  <a:pt x="11696" y="1612785"/>
                </a:lnTo>
                <a:lnTo>
                  <a:pt x="12077" y="1609382"/>
                </a:lnTo>
                <a:lnTo>
                  <a:pt x="13220" y="1600085"/>
                </a:lnTo>
                <a:lnTo>
                  <a:pt x="25819" y="1601647"/>
                </a:lnTo>
                <a:lnTo>
                  <a:pt x="24680" y="1610931"/>
                </a:lnTo>
                <a:lnTo>
                  <a:pt x="24320" y="1614170"/>
                </a:lnTo>
                <a:close/>
              </a:path>
              <a:path w="3706495" h="3636645">
                <a:moveTo>
                  <a:pt x="24680" y="1610931"/>
                </a:moveTo>
                <a:close/>
              </a:path>
              <a:path w="3706495" h="3636645">
                <a:moveTo>
                  <a:pt x="27368" y="1589036"/>
                </a:moveTo>
                <a:lnTo>
                  <a:pt x="14770" y="1587487"/>
                </a:lnTo>
                <a:lnTo>
                  <a:pt x="14871" y="1586598"/>
                </a:lnTo>
                <a:lnTo>
                  <a:pt x="16484" y="1574825"/>
                </a:lnTo>
                <a:lnTo>
                  <a:pt x="29057" y="1576527"/>
                </a:lnTo>
                <a:lnTo>
                  <a:pt x="27368" y="1589036"/>
                </a:lnTo>
                <a:close/>
              </a:path>
              <a:path w="3706495" h="3636645">
                <a:moveTo>
                  <a:pt x="30784" y="1564030"/>
                </a:moveTo>
                <a:lnTo>
                  <a:pt x="18224" y="1562163"/>
                </a:lnTo>
                <a:lnTo>
                  <a:pt x="20104" y="1549603"/>
                </a:lnTo>
                <a:lnTo>
                  <a:pt x="32664" y="1551470"/>
                </a:lnTo>
                <a:lnTo>
                  <a:pt x="30784" y="1564030"/>
                </a:lnTo>
                <a:close/>
              </a:path>
              <a:path w="3706495" h="3636645">
                <a:moveTo>
                  <a:pt x="34582" y="1538998"/>
                </a:moveTo>
                <a:lnTo>
                  <a:pt x="22034" y="1536966"/>
                </a:lnTo>
                <a:lnTo>
                  <a:pt x="24079" y="1524431"/>
                </a:lnTo>
                <a:lnTo>
                  <a:pt x="36614" y="1526463"/>
                </a:lnTo>
                <a:lnTo>
                  <a:pt x="34582" y="1538998"/>
                </a:lnTo>
                <a:close/>
              </a:path>
              <a:path w="3706495" h="3636645">
                <a:moveTo>
                  <a:pt x="38722" y="1514017"/>
                </a:moveTo>
                <a:lnTo>
                  <a:pt x="26212" y="1511833"/>
                </a:lnTo>
                <a:lnTo>
                  <a:pt x="28409" y="1499323"/>
                </a:lnTo>
                <a:lnTo>
                  <a:pt x="40919" y="1501508"/>
                </a:lnTo>
                <a:lnTo>
                  <a:pt x="38722" y="1514017"/>
                </a:lnTo>
                <a:close/>
              </a:path>
              <a:path w="3706495" h="3636645">
                <a:moveTo>
                  <a:pt x="43218" y="1489113"/>
                </a:moveTo>
                <a:lnTo>
                  <a:pt x="30734" y="1486750"/>
                </a:lnTo>
                <a:lnTo>
                  <a:pt x="33096" y="1474279"/>
                </a:lnTo>
                <a:lnTo>
                  <a:pt x="45567" y="1476628"/>
                </a:lnTo>
                <a:lnTo>
                  <a:pt x="43218" y="1489113"/>
                </a:lnTo>
                <a:close/>
              </a:path>
              <a:path w="3706495" h="3636645">
                <a:moveTo>
                  <a:pt x="48069" y="1464259"/>
                </a:moveTo>
                <a:lnTo>
                  <a:pt x="35623" y="1461744"/>
                </a:lnTo>
                <a:lnTo>
                  <a:pt x="37642" y="1451724"/>
                </a:lnTo>
                <a:lnTo>
                  <a:pt x="38176" y="1449222"/>
                </a:lnTo>
                <a:lnTo>
                  <a:pt x="50596" y="1451889"/>
                </a:lnTo>
                <a:lnTo>
                  <a:pt x="50060" y="1454391"/>
                </a:lnTo>
                <a:lnTo>
                  <a:pt x="48069" y="1464259"/>
                </a:lnTo>
                <a:close/>
              </a:path>
              <a:path w="3706495" h="3636645">
                <a:moveTo>
                  <a:pt x="50063" y="1454391"/>
                </a:moveTo>
                <a:close/>
              </a:path>
              <a:path w="3706495" h="3636645">
                <a:moveTo>
                  <a:pt x="53263" y="1439481"/>
                </a:moveTo>
                <a:lnTo>
                  <a:pt x="40855" y="1436801"/>
                </a:lnTo>
                <a:lnTo>
                  <a:pt x="42405" y="1429575"/>
                </a:lnTo>
                <a:lnTo>
                  <a:pt x="43611" y="1424330"/>
                </a:lnTo>
                <a:lnTo>
                  <a:pt x="55994" y="1427162"/>
                </a:lnTo>
                <a:lnTo>
                  <a:pt x="54796" y="1432407"/>
                </a:lnTo>
                <a:lnTo>
                  <a:pt x="53263" y="1439481"/>
                </a:lnTo>
                <a:close/>
              </a:path>
              <a:path w="3706495" h="3636645">
                <a:moveTo>
                  <a:pt x="54796" y="1432407"/>
                </a:moveTo>
                <a:close/>
              </a:path>
              <a:path w="3706495" h="3636645">
                <a:moveTo>
                  <a:pt x="58826" y="1414779"/>
                </a:moveTo>
                <a:lnTo>
                  <a:pt x="46443" y="1411947"/>
                </a:lnTo>
                <a:lnTo>
                  <a:pt x="47447" y="1407528"/>
                </a:lnTo>
                <a:lnTo>
                  <a:pt x="49390" y="1399514"/>
                </a:lnTo>
                <a:lnTo>
                  <a:pt x="61734" y="1402499"/>
                </a:lnTo>
                <a:lnTo>
                  <a:pt x="59796" y="1410525"/>
                </a:lnTo>
                <a:lnTo>
                  <a:pt x="58826" y="1414779"/>
                </a:lnTo>
                <a:close/>
              </a:path>
              <a:path w="3706495" h="3636645">
                <a:moveTo>
                  <a:pt x="59796" y="1410525"/>
                </a:moveTo>
                <a:close/>
              </a:path>
              <a:path w="3706495" h="3636645">
                <a:moveTo>
                  <a:pt x="64719" y="1390154"/>
                </a:moveTo>
                <a:lnTo>
                  <a:pt x="52374" y="1387170"/>
                </a:lnTo>
                <a:lnTo>
                  <a:pt x="52755" y="1385595"/>
                </a:lnTo>
                <a:lnTo>
                  <a:pt x="55524" y="1374774"/>
                </a:lnTo>
                <a:lnTo>
                  <a:pt x="67830" y="1377924"/>
                </a:lnTo>
                <a:lnTo>
                  <a:pt x="64719" y="1390154"/>
                </a:lnTo>
                <a:close/>
              </a:path>
              <a:path w="3706495" h="3636645">
                <a:moveTo>
                  <a:pt x="65068" y="1388732"/>
                </a:moveTo>
                <a:close/>
              </a:path>
              <a:path w="3706495" h="3636645">
                <a:moveTo>
                  <a:pt x="70967" y="1365707"/>
                </a:moveTo>
                <a:lnTo>
                  <a:pt x="58699" y="1362405"/>
                </a:lnTo>
                <a:lnTo>
                  <a:pt x="62001" y="1350136"/>
                </a:lnTo>
                <a:lnTo>
                  <a:pt x="74269" y="1353439"/>
                </a:lnTo>
                <a:lnTo>
                  <a:pt x="70967" y="1365707"/>
                </a:lnTo>
                <a:close/>
              </a:path>
              <a:path w="3706495" h="3636645">
                <a:moveTo>
                  <a:pt x="77597" y="1341259"/>
                </a:moveTo>
                <a:lnTo>
                  <a:pt x="65379" y="1337817"/>
                </a:lnTo>
                <a:lnTo>
                  <a:pt x="68834" y="1325587"/>
                </a:lnTo>
                <a:lnTo>
                  <a:pt x="81051" y="1329042"/>
                </a:lnTo>
                <a:lnTo>
                  <a:pt x="77597" y="1341259"/>
                </a:lnTo>
                <a:close/>
              </a:path>
              <a:path w="3706495" h="3636645">
                <a:moveTo>
                  <a:pt x="84569" y="1316926"/>
                </a:moveTo>
                <a:lnTo>
                  <a:pt x="72402" y="1313319"/>
                </a:lnTo>
                <a:lnTo>
                  <a:pt x="76009" y="1301140"/>
                </a:lnTo>
                <a:lnTo>
                  <a:pt x="88188" y="1304747"/>
                </a:lnTo>
                <a:lnTo>
                  <a:pt x="84569" y="1316926"/>
                </a:lnTo>
                <a:close/>
              </a:path>
              <a:path w="3706495" h="3636645">
                <a:moveTo>
                  <a:pt x="91897" y="1292682"/>
                </a:moveTo>
                <a:lnTo>
                  <a:pt x="79768" y="1288922"/>
                </a:lnTo>
                <a:lnTo>
                  <a:pt x="83553" y="1276718"/>
                </a:lnTo>
                <a:lnTo>
                  <a:pt x="95643" y="1280642"/>
                </a:lnTo>
                <a:lnTo>
                  <a:pt x="91897" y="1292682"/>
                </a:lnTo>
                <a:close/>
              </a:path>
              <a:path w="3706495" h="3636645">
                <a:moveTo>
                  <a:pt x="95404" y="1281379"/>
                </a:moveTo>
                <a:close/>
              </a:path>
              <a:path w="3706495" h="3636645">
                <a:moveTo>
                  <a:pt x="99555" y="1268552"/>
                </a:moveTo>
                <a:lnTo>
                  <a:pt x="87477" y="1264640"/>
                </a:lnTo>
                <a:lnTo>
                  <a:pt x="90220" y="1256169"/>
                </a:lnTo>
                <a:lnTo>
                  <a:pt x="91452" y="1252499"/>
                </a:lnTo>
                <a:lnTo>
                  <a:pt x="103492" y="1256563"/>
                </a:lnTo>
                <a:lnTo>
                  <a:pt x="102248" y="1260233"/>
                </a:lnTo>
                <a:lnTo>
                  <a:pt x="99555" y="1268552"/>
                </a:lnTo>
                <a:close/>
              </a:path>
              <a:path w="3706495" h="3636645">
                <a:moveTo>
                  <a:pt x="102263" y="1260186"/>
                </a:moveTo>
                <a:close/>
              </a:path>
              <a:path w="3706495" h="3636645">
                <a:moveTo>
                  <a:pt x="102248" y="1260233"/>
                </a:moveTo>
                <a:close/>
              </a:path>
              <a:path w="3706495" h="3636645">
                <a:moveTo>
                  <a:pt x="107556" y="1244536"/>
                </a:moveTo>
                <a:lnTo>
                  <a:pt x="95529" y="1240472"/>
                </a:lnTo>
                <a:lnTo>
                  <a:pt x="97370" y="1234986"/>
                </a:lnTo>
                <a:lnTo>
                  <a:pt x="99695" y="1228394"/>
                </a:lnTo>
                <a:lnTo>
                  <a:pt x="111683" y="1232611"/>
                </a:lnTo>
                <a:lnTo>
                  <a:pt x="109359" y="1239202"/>
                </a:lnTo>
                <a:lnTo>
                  <a:pt x="107556" y="1244536"/>
                </a:lnTo>
                <a:close/>
              </a:path>
              <a:path w="3706495" h="3636645">
                <a:moveTo>
                  <a:pt x="109359" y="1239202"/>
                </a:moveTo>
                <a:close/>
              </a:path>
              <a:path w="3706495" h="3636645">
                <a:moveTo>
                  <a:pt x="115900" y="1220622"/>
                </a:moveTo>
                <a:lnTo>
                  <a:pt x="103911" y="1216405"/>
                </a:lnTo>
                <a:lnTo>
                  <a:pt x="104787" y="1213916"/>
                </a:lnTo>
                <a:lnTo>
                  <a:pt x="108280" y="1204391"/>
                </a:lnTo>
                <a:lnTo>
                  <a:pt x="120205" y="1208760"/>
                </a:lnTo>
                <a:lnTo>
                  <a:pt x="116711" y="1218285"/>
                </a:lnTo>
                <a:lnTo>
                  <a:pt x="115900" y="1220622"/>
                </a:lnTo>
                <a:close/>
              </a:path>
              <a:path w="3706495" h="3636645">
                <a:moveTo>
                  <a:pt x="116713" y="1218285"/>
                </a:moveTo>
                <a:close/>
              </a:path>
              <a:path w="3706495" h="3636645">
                <a:moveTo>
                  <a:pt x="124548" y="1196911"/>
                </a:moveTo>
                <a:lnTo>
                  <a:pt x="112674" y="1192402"/>
                </a:lnTo>
                <a:lnTo>
                  <a:pt x="117195" y="1180528"/>
                </a:lnTo>
                <a:lnTo>
                  <a:pt x="129057" y="1185049"/>
                </a:lnTo>
                <a:lnTo>
                  <a:pt x="124548" y="1196911"/>
                </a:lnTo>
                <a:close/>
              </a:path>
              <a:path w="3706495" h="3636645">
                <a:moveTo>
                  <a:pt x="133591" y="1173264"/>
                </a:moveTo>
                <a:lnTo>
                  <a:pt x="121780" y="1168603"/>
                </a:lnTo>
                <a:lnTo>
                  <a:pt x="126441" y="1156792"/>
                </a:lnTo>
                <a:lnTo>
                  <a:pt x="138252" y="1161453"/>
                </a:lnTo>
                <a:lnTo>
                  <a:pt x="133591" y="1173264"/>
                </a:lnTo>
                <a:close/>
              </a:path>
              <a:path w="3706495" h="3636645">
                <a:moveTo>
                  <a:pt x="142976" y="1149743"/>
                </a:moveTo>
                <a:lnTo>
                  <a:pt x="131216" y="1144930"/>
                </a:lnTo>
                <a:lnTo>
                  <a:pt x="136029" y="1133182"/>
                </a:lnTo>
                <a:lnTo>
                  <a:pt x="147777" y="1137996"/>
                </a:lnTo>
                <a:lnTo>
                  <a:pt x="142976" y="1149743"/>
                </a:lnTo>
                <a:close/>
              </a:path>
              <a:path w="3706495" h="3636645">
                <a:moveTo>
                  <a:pt x="152679" y="1126362"/>
                </a:moveTo>
                <a:lnTo>
                  <a:pt x="140982" y="1121397"/>
                </a:lnTo>
                <a:lnTo>
                  <a:pt x="145643" y="1110399"/>
                </a:lnTo>
                <a:lnTo>
                  <a:pt x="145986" y="1109637"/>
                </a:lnTo>
                <a:lnTo>
                  <a:pt x="157607" y="1114742"/>
                </a:lnTo>
                <a:lnTo>
                  <a:pt x="152679" y="1126362"/>
                </a:lnTo>
                <a:close/>
              </a:path>
              <a:path w="3706495" h="3636645">
                <a:moveTo>
                  <a:pt x="157282" y="1115504"/>
                </a:moveTo>
                <a:close/>
              </a:path>
              <a:path w="3706495" h="3636645">
                <a:moveTo>
                  <a:pt x="162712" y="1103109"/>
                </a:moveTo>
                <a:lnTo>
                  <a:pt x="151079" y="1098016"/>
                </a:lnTo>
                <a:lnTo>
                  <a:pt x="154558" y="1090066"/>
                </a:lnTo>
                <a:lnTo>
                  <a:pt x="156260" y="1086332"/>
                </a:lnTo>
                <a:lnTo>
                  <a:pt x="167830" y="1091577"/>
                </a:lnTo>
                <a:lnTo>
                  <a:pt x="166138" y="1095311"/>
                </a:lnTo>
                <a:lnTo>
                  <a:pt x="162712" y="1103109"/>
                </a:lnTo>
                <a:close/>
              </a:path>
              <a:path w="3706495" h="3636645">
                <a:moveTo>
                  <a:pt x="166138" y="1095311"/>
                </a:moveTo>
                <a:close/>
              </a:path>
              <a:path w="3706495" h="3636645">
                <a:moveTo>
                  <a:pt x="173075" y="1080008"/>
                </a:moveTo>
                <a:lnTo>
                  <a:pt x="161505" y="1074762"/>
                </a:lnTo>
                <a:lnTo>
                  <a:pt x="163715" y="1069873"/>
                </a:lnTo>
                <a:lnTo>
                  <a:pt x="166865" y="1063167"/>
                </a:lnTo>
                <a:lnTo>
                  <a:pt x="178358" y="1068552"/>
                </a:lnTo>
                <a:lnTo>
                  <a:pt x="175225" y="1075258"/>
                </a:lnTo>
                <a:lnTo>
                  <a:pt x="173075" y="1080008"/>
                </a:lnTo>
                <a:close/>
              </a:path>
              <a:path w="3706495" h="3636645">
                <a:moveTo>
                  <a:pt x="175225" y="1075258"/>
                </a:moveTo>
                <a:close/>
              </a:path>
              <a:path w="3706495" h="3636645">
                <a:moveTo>
                  <a:pt x="183756" y="1057046"/>
                </a:moveTo>
                <a:lnTo>
                  <a:pt x="172250" y="1051661"/>
                </a:lnTo>
                <a:lnTo>
                  <a:pt x="173126" y="1049794"/>
                </a:lnTo>
                <a:lnTo>
                  <a:pt x="177787" y="1040142"/>
                </a:lnTo>
                <a:lnTo>
                  <a:pt x="189217" y="1045679"/>
                </a:lnTo>
                <a:lnTo>
                  <a:pt x="184558" y="1055331"/>
                </a:lnTo>
                <a:lnTo>
                  <a:pt x="183756" y="1057046"/>
                </a:lnTo>
                <a:close/>
              </a:path>
              <a:path w="3706495" h="3636645">
                <a:moveTo>
                  <a:pt x="184558" y="1055331"/>
                </a:moveTo>
                <a:close/>
              </a:path>
              <a:path w="3706495" h="3636645">
                <a:moveTo>
                  <a:pt x="194729" y="1034313"/>
                </a:moveTo>
                <a:lnTo>
                  <a:pt x="183362" y="1028649"/>
                </a:lnTo>
                <a:lnTo>
                  <a:pt x="189039" y="1017282"/>
                </a:lnTo>
                <a:lnTo>
                  <a:pt x="200405" y="1022959"/>
                </a:lnTo>
                <a:lnTo>
                  <a:pt x="194729" y="1034313"/>
                </a:lnTo>
                <a:close/>
              </a:path>
              <a:path w="3706495" h="3636645">
                <a:moveTo>
                  <a:pt x="206082" y="1011681"/>
                </a:moveTo>
                <a:lnTo>
                  <a:pt x="194792" y="1005878"/>
                </a:lnTo>
                <a:lnTo>
                  <a:pt x="200596" y="994587"/>
                </a:lnTo>
                <a:lnTo>
                  <a:pt x="211899" y="1000391"/>
                </a:lnTo>
                <a:lnTo>
                  <a:pt x="206082" y="1011681"/>
                </a:lnTo>
                <a:close/>
              </a:path>
              <a:path w="3706495" h="3636645">
                <a:moveTo>
                  <a:pt x="217754" y="989215"/>
                </a:moveTo>
                <a:lnTo>
                  <a:pt x="206527" y="983259"/>
                </a:lnTo>
                <a:lnTo>
                  <a:pt x="212483" y="972045"/>
                </a:lnTo>
                <a:lnTo>
                  <a:pt x="223697" y="977988"/>
                </a:lnTo>
                <a:lnTo>
                  <a:pt x="217754" y="989215"/>
                </a:lnTo>
                <a:close/>
              </a:path>
              <a:path w="3706495" h="3636645">
                <a:moveTo>
                  <a:pt x="229730" y="966901"/>
                </a:moveTo>
                <a:lnTo>
                  <a:pt x="218579" y="960818"/>
                </a:lnTo>
                <a:lnTo>
                  <a:pt x="223697" y="951458"/>
                </a:lnTo>
                <a:lnTo>
                  <a:pt x="224726" y="949617"/>
                </a:lnTo>
                <a:lnTo>
                  <a:pt x="235800" y="955840"/>
                </a:lnTo>
                <a:lnTo>
                  <a:pt x="234768" y="957681"/>
                </a:lnTo>
                <a:lnTo>
                  <a:pt x="229730" y="966901"/>
                </a:lnTo>
                <a:close/>
              </a:path>
              <a:path w="3706495" h="3636645">
                <a:moveTo>
                  <a:pt x="234772" y="957681"/>
                </a:moveTo>
                <a:close/>
              </a:path>
              <a:path w="3706495" h="3636645">
                <a:moveTo>
                  <a:pt x="242023" y="944765"/>
                </a:moveTo>
                <a:lnTo>
                  <a:pt x="230994" y="938568"/>
                </a:lnTo>
                <a:lnTo>
                  <a:pt x="234505" y="932205"/>
                </a:lnTo>
                <a:lnTo>
                  <a:pt x="237261" y="927442"/>
                </a:lnTo>
                <a:lnTo>
                  <a:pt x="248259" y="933792"/>
                </a:lnTo>
                <a:lnTo>
                  <a:pt x="245499" y="938568"/>
                </a:lnTo>
                <a:lnTo>
                  <a:pt x="242023" y="944765"/>
                </a:lnTo>
                <a:close/>
              </a:path>
              <a:path w="3706495" h="3636645">
                <a:moveTo>
                  <a:pt x="245503" y="938568"/>
                </a:moveTo>
                <a:close/>
              </a:path>
              <a:path w="3706495" h="3636645">
                <a:moveTo>
                  <a:pt x="254622" y="922794"/>
                </a:moveTo>
                <a:lnTo>
                  <a:pt x="243624" y="916444"/>
                </a:lnTo>
                <a:lnTo>
                  <a:pt x="245554" y="913104"/>
                </a:lnTo>
                <a:lnTo>
                  <a:pt x="250113" y="905433"/>
                </a:lnTo>
                <a:lnTo>
                  <a:pt x="261023" y="911923"/>
                </a:lnTo>
                <a:lnTo>
                  <a:pt x="256477" y="919581"/>
                </a:lnTo>
                <a:lnTo>
                  <a:pt x="254622" y="922794"/>
                </a:lnTo>
                <a:close/>
              </a:path>
              <a:path w="3706495" h="3636645">
                <a:moveTo>
                  <a:pt x="256477" y="919581"/>
                </a:moveTo>
                <a:close/>
              </a:path>
              <a:path w="3706495" h="3636645">
                <a:moveTo>
                  <a:pt x="267512" y="901001"/>
                </a:moveTo>
                <a:lnTo>
                  <a:pt x="256603" y="894511"/>
                </a:lnTo>
                <a:lnTo>
                  <a:pt x="256819" y="894130"/>
                </a:lnTo>
                <a:lnTo>
                  <a:pt x="263258" y="883615"/>
                </a:lnTo>
                <a:lnTo>
                  <a:pt x="274091" y="890231"/>
                </a:lnTo>
                <a:lnTo>
                  <a:pt x="267512" y="901001"/>
                </a:lnTo>
                <a:close/>
              </a:path>
              <a:path w="3706495" h="3636645">
                <a:moveTo>
                  <a:pt x="267665" y="900760"/>
                </a:moveTo>
                <a:close/>
              </a:path>
              <a:path w="3706495" h="3636645">
                <a:moveTo>
                  <a:pt x="280708" y="879474"/>
                </a:moveTo>
                <a:lnTo>
                  <a:pt x="269951" y="872731"/>
                </a:lnTo>
                <a:lnTo>
                  <a:pt x="276694" y="861974"/>
                </a:lnTo>
                <a:lnTo>
                  <a:pt x="287451" y="868718"/>
                </a:lnTo>
                <a:lnTo>
                  <a:pt x="280708" y="879474"/>
                </a:lnTo>
                <a:close/>
              </a:path>
              <a:path w="3706495" h="3636645">
                <a:moveTo>
                  <a:pt x="294233" y="858075"/>
                </a:moveTo>
                <a:lnTo>
                  <a:pt x="283565" y="851192"/>
                </a:lnTo>
                <a:lnTo>
                  <a:pt x="290448" y="840511"/>
                </a:lnTo>
                <a:lnTo>
                  <a:pt x="301117" y="847394"/>
                </a:lnTo>
                <a:lnTo>
                  <a:pt x="294233" y="858075"/>
                </a:lnTo>
                <a:close/>
              </a:path>
              <a:path w="3706495" h="3636645">
                <a:moveTo>
                  <a:pt x="308063" y="836853"/>
                </a:moveTo>
                <a:lnTo>
                  <a:pt x="297472" y="829843"/>
                </a:lnTo>
                <a:lnTo>
                  <a:pt x="304533" y="819200"/>
                </a:lnTo>
                <a:lnTo>
                  <a:pt x="315036" y="826338"/>
                </a:lnTo>
                <a:lnTo>
                  <a:pt x="308063" y="836853"/>
                </a:lnTo>
                <a:close/>
              </a:path>
              <a:path w="3706495" h="3636645">
                <a:moveTo>
                  <a:pt x="314655" y="826896"/>
                </a:moveTo>
                <a:close/>
              </a:path>
              <a:path w="3706495" h="3636645">
                <a:moveTo>
                  <a:pt x="322173" y="815835"/>
                </a:moveTo>
                <a:lnTo>
                  <a:pt x="311670" y="808697"/>
                </a:lnTo>
                <a:lnTo>
                  <a:pt x="316534" y="801547"/>
                </a:lnTo>
                <a:lnTo>
                  <a:pt x="318896" y="798156"/>
                </a:lnTo>
                <a:lnTo>
                  <a:pt x="329311" y="805421"/>
                </a:lnTo>
                <a:lnTo>
                  <a:pt x="326943" y="808812"/>
                </a:lnTo>
                <a:lnTo>
                  <a:pt x="322173" y="815835"/>
                </a:lnTo>
                <a:close/>
              </a:path>
              <a:path w="3706495" h="3636645">
                <a:moveTo>
                  <a:pt x="326948" y="808812"/>
                </a:moveTo>
                <a:close/>
              </a:path>
              <a:path w="3706495" h="3636645">
                <a:moveTo>
                  <a:pt x="336575" y="795007"/>
                </a:moveTo>
                <a:lnTo>
                  <a:pt x="326161" y="787742"/>
                </a:lnTo>
                <a:lnTo>
                  <a:pt x="329120" y="783488"/>
                </a:lnTo>
                <a:lnTo>
                  <a:pt x="333540" y="777316"/>
                </a:lnTo>
                <a:lnTo>
                  <a:pt x="343877" y="784707"/>
                </a:lnTo>
                <a:lnTo>
                  <a:pt x="339452" y="790879"/>
                </a:lnTo>
                <a:lnTo>
                  <a:pt x="336575" y="795007"/>
                </a:lnTo>
                <a:close/>
              </a:path>
              <a:path w="3706495" h="3636645">
                <a:moveTo>
                  <a:pt x="339458" y="790879"/>
                </a:moveTo>
                <a:close/>
              </a:path>
              <a:path w="3706495" h="3636645">
                <a:moveTo>
                  <a:pt x="351269" y="774382"/>
                </a:moveTo>
                <a:lnTo>
                  <a:pt x="340931" y="766991"/>
                </a:lnTo>
                <a:lnTo>
                  <a:pt x="341934" y="765581"/>
                </a:lnTo>
                <a:lnTo>
                  <a:pt x="348475" y="756678"/>
                </a:lnTo>
                <a:lnTo>
                  <a:pt x="358724" y="764184"/>
                </a:lnTo>
                <a:lnTo>
                  <a:pt x="352176" y="773099"/>
                </a:lnTo>
                <a:lnTo>
                  <a:pt x="351269" y="774382"/>
                </a:lnTo>
                <a:close/>
              </a:path>
              <a:path w="3706495" h="3636645">
                <a:moveTo>
                  <a:pt x="352176" y="773099"/>
                </a:moveTo>
                <a:close/>
              </a:path>
              <a:path w="3706495" h="3636645">
                <a:moveTo>
                  <a:pt x="366204" y="754024"/>
                </a:moveTo>
                <a:lnTo>
                  <a:pt x="356057" y="746391"/>
                </a:lnTo>
                <a:lnTo>
                  <a:pt x="363702" y="736244"/>
                </a:lnTo>
                <a:lnTo>
                  <a:pt x="373837" y="743877"/>
                </a:lnTo>
                <a:lnTo>
                  <a:pt x="366204" y="754024"/>
                </a:lnTo>
                <a:close/>
              </a:path>
              <a:path w="3706495" h="3636645">
                <a:moveTo>
                  <a:pt x="381482" y="733831"/>
                </a:moveTo>
                <a:lnTo>
                  <a:pt x="371436" y="726071"/>
                </a:lnTo>
                <a:lnTo>
                  <a:pt x="379196" y="716026"/>
                </a:lnTo>
                <a:lnTo>
                  <a:pt x="389242" y="723785"/>
                </a:lnTo>
                <a:lnTo>
                  <a:pt x="381482" y="733831"/>
                </a:lnTo>
                <a:close/>
              </a:path>
              <a:path w="3706495" h="3636645">
                <a:moveTo>
                  <a:pt x="397040" y="713854"/>
                </a:moveTo>
                <a:lnTo>
                  <a:pt x="387083" y="705967"/>
                </a:lnTo>
                <a:lnTo>
                  <a:pt x="394957" y="696010"/>
                </a:lnTo>
                <a:lnTo>
                  <a:pt x="404926" y="703897"/>
                </a:lnTo>
                <a:lnTo>
                  <a:pt x="397040" y="713854"/>
                </a:lnTo>
                <a:close/>
              </a:path>
              <a:path w="3706495" h="3636645">
                <a:moveTo>
                  <a:pt x="412864" y="694080"/>
                </a:moveTo>
                <a:lnTo>
                  <a:pt x="403009" y="686079"/>
                </a:lnTo>
                <a:lnTo>
                  <a:pt x="409155" y="678497"/>
                </a:lnTo>
                <a:lnTo>
                  <a:pt x="411073" y="676186"/>
                </a:lnTo>
                <a:lnTo>
                  <a:pt x="420852" y="684301"/>
                </a:lnTo>
                <a:lnTo>
                  <a:pt x="418931" y="686612"/>
                </a:lnTo>
                <a:lnTo>
                  <a:pt x="412864" y="694080"/>
                </a:lnTo>
                <a:close/>
              </a:path>
              <a:path w="3706495" h="3636645">
                <a:moveTo>
                  <a:pt x="418931" y="686612"/>
                </a:moveTo>
                <a:close/>
              </a:path>
              <a:path w="3706495" h="3636645">
                <a:moveTo>
                  <a:pt x="428967" y="674535"/>
                </a:moveTo>
                <a:lnTo>
                  <a:pt x="419201" y="666419"/>
                </a:lnTo>
                <a:lnTo>
                  <a:pt x="423214" y="661581"/>
                </a:lnTo>
                <a:lnTo>
                  <a:pt x="427418" y="656640"/>
                </a:lnTo>
                <a:lnTo>
                  <a:pt x="437095" y="664870"/>
                </a:lnTo>
                <a:lnTo>
                  <a:pt x="432888" y="669810"/>
                </a:lnTo>
                <a:lnTo>
                  <a:pt x="428967" y="674535"/>
                </a:lnTo>
                <a:close/>
              </a:path>
              <a:path w="3706495" h="3636645">
                <a:moveTo>
                  <a:pt x="432892" y="669810"/>
                </a:moveTo>
                <a:close/>
              </a:path>
              <a:path w="3706495" h="3636645">
                <a:moveTo>
                  <a:pt x="445325" y="655205"/>
                </a:moveTo>
                <a:lnTo>
                  <a:pt x="435660" y="646976"/>
                </a:lnTo>
                <a:lnTo>
                  <a:pt x="437476" y="644829"/>
                </a:lnTo>
                <a:lnTo>
                  <a:pt x="444030" y="637324"/>
                </a:lnTo>
                <a:lnTo>
                  <a:pt x="453593" y="645667"/>
                </a:lnTo>
                <a:lnTo>
                  <a:pt x="447060" y="653173"/>
                </a:lnTo>
                <a:lnTo>
                  <a:pt x="445325" y="655205"/>
                </a:lnTo>
                <a:close/>
              </a:path>
              <a:path w="3706495" h="3636645">
                <a:moveTo>
                  <a:pt x="447060" y="653173"/>
                </a:moveTo>
                <a:close/>
              </a:path>
              <a:path w="3706495" h="3636645">
                <a:moveTo>
                  <a:pt x="461898" y="636168"/>
                </a:moveTo>
                <a:lnTo>
                  <a:pt x="452437" y="627697"/>
                </a:lnTo>
                <a:lnTo>
                  <a:pt x="460895" y="618235"/>
                </a:lnTo>
                <a:lnTo>
                  <a:pt x="470369" y="626694"/>
                </a:lnTo>
                <a:lnTo>
                  <a:pt x="461898" y="636168"/>
                </a:lnTo>
                <a:close/>
              </a:path>
              <a:path w="3706495" h="3636645">
                <a:moveTo>
                  <a:pt x="478815" y="617308"/>
                </a:moveTo>
                <a:lnTo>
                  <a:pt x="469442" y="608736"/>
                </a:lnTo>
                <a:lnTo>
                  <a:pt x="478027" y="599376"/>
                </a:lnTo>
                <a:lnTo>
                  <a:pt x="487387" y="607948"/>
                </a:lnTo>
                <a:lnTo>
                  <a:pt x="478815" y="617308"/>
                </a:lnTo>
                <a:close/>
              </a:path>
              <a:path w="3706495" h="3636645">
                <a:moveTo>
                  <a:pt x="495985" y="598690"/>
                </a:moveTo>
                <a:lnTo>
                  <a:pt x="486714" y="590003"/>
                </a:lnTo>
                <a:lnTo>
                  <a:pt x="495401" y="580745"/>
                </a:lnTo>
                <a:lnTo>
                  <a:pt x="504672" y="589432"/>
                </a:lnTo>
                <a:lnTo>
                  <a:pt x="495985" y="598690"/>
                </a:lnTo>
                <a:close/>
              </a:path>
              <a:path w="3706495" h="3636645">
                <a:moveTo>
                  <a:pt x="513397" y="580313"/>
                </a:moveTo>
                <a:lnTo>
                  <a:pt x="504240" y="571512"/>
                </a:lnTo>
                <a:lnTo>
                  <a:pt x="511759" y="563676"/>
                </a:lnTo>
                <a:lnTo>
                  <a:pt x="513105" y="562317"/>
                </a:lnTo>
                <a:lnTo>
                  <a:pt x="522160" y="571220"/>
                </a:lnTo>
                <a:lnTo>
                  <a:pt x="520828" y="572579"/>
                </a:lnTo>
                <a:lnTo>
                  <a:pt x="513397" y="580313"/>
                </a:lnTo>
                <a:close/>
              </a:path>
              <a:path w="3706495" h="3636645">
                <a:moveTo>
                  <a:pt x="520828" y="572579"/>
                </a:moveTo>
                <a:close/>
              </a:path>
              <a:path w="3706495" h="3636645">
                <a:moveTo>
                  <a:pt x="531063" y="562165"/>
                </a:moveTo>
                <a:lnTo>
                  <a:pt x="522008" y="553262"/>
                </a:lnTo>
                <a:lnTo>
                  <a:pt x="527202" y="547979"/>
                </a:lnTo>
                <a:lnTo>
                  <a:pt x="531012" y="544194"/>
                </a:lnTo>
                <a:lnTo>
                  <a:pt x="539965" y="553211"/>
                </a:lnTo>
                <a:lnTo>
                  <a:pt x="536156" y="556996"/>
                </a:lnTo>
                <a:lnTo>
                  <a:pt x="531063" y="562165"/>
                </a:lnTo>
                <a:close/>
              </a:path>
              <a:path w="3706495" h="3636645">
                <a:moveTo>
                  <a:pt x="536190" y="556961"/>
                </a:moveTo>
                <a:close/>
              </a:path>
              <a:path w="3706495" h="3636645">
                <a:moveTo>
                  <a:pt x="536156" y="556996"/>
                </a:moveTo>
                <a:close/>
              </a:path>
              <a:path w="3706495" h="3636645">
                <a:moveTo>
                  <a:pt x="548970" y="544258"/>
                </a:moveTo>
                <a:lnTo>
                  <a:pt x="540029" y="535254"/>
                </a:lnTo>
                <a:lnTo>
                  <a:pt x="542823" y="532472"/>
                </a:lnTo>
                <a:lnTo>
                  <a:pt x="549160" y="526326"/>
                </a:lnTo>
                <a:lnTo>
                  <a:pt x="557999" y="535444"/>
                </a:lnTo>
                <a:lnTo>
                  <a:pt x="551662" y="541591"/>
                </a:lnTo>
                <a:lnTo>
                  <a:pt x="548970" y="544258"/>
                </a:lnTo>
                <a:close/>
              </a:path>
              <a:path w="3706495" h="3636645">
                <a:moveTo>
                  <a:pt x="551662" y="541591"/>
                </a:moveTo>
                <a:close/>
              </a:path>
              <a:path w="3706495" h="3636645">
                <a:moveTo>
                  <a:pt x="567118" y="526605"/>
                </a:moveTo>
                <a:lnTo>
                  <a:pt x="558279" y="517486"/>
                </a:lnTo>
                <a:lnTo>
                  <a:pt x="567563" y="508698"/>
                </a:lnTo>
                <a:lnTo>
                  <a:pt x="576287" y="517918"/>
                </a:lnTo>
                <a:lnTo>
                  <a:pt x="567118" y="526605"/>
                </a:lnTo>
                <a:close/>
              </a:path>
              <a:path w="3706495" h="3636645">
                <a:moveTo>
                  <a:pt x="567372" y="526364"/>
                </a:moveTo>
                <a:close/>
              </a:path>
              <a:path w="3706495" h="3636645">
                <a:moveTo>
                  <a:pt x="585482" y="509269"/>
                </a:moveTo>
                <a:lnTo>
                  <a:pt x="576859" y="499948"/>
                </a:lnTo>
                <a:lnTo>
                  <a:pt x="586181" y="491324"/>
                </a:lnTo>
                <a:lnTo>
                  <a:pt x="594804" y="500646"/>
                </a:lnTo>
                <a:lnTo>
                  <a:pt x="585482" y="509269"/>
                </a:lnTo>
                <a:close/>
              </a:path>
              <a:path w="3706495" h="3636645">
                <a:moveTo>
                  <a:pt x="604126" y="492137"/>
                </a:moveTo>
                <a:lnTo>
                  <a:pt x="595617" y="482714"/>
                </a:lnTo>
                <a:lnTo>
                  <a:pt x="605053" y="474205"/>
                </a:lnTo>
                <a:lnTo>
                  <a:pt x="613562" y="483628"/>
                </a:lnTo>
                <a:lnTo>
                  <a:pt x="604126" y="492137"/>
                </a:lnTo>
                <a:close/>
              </a:path>
              <a:path w="3706495" h="3636645">
                <a:moveTo>
                  <a:pt x="623011" y="475259"/>
                </a:moveTo>
                <a:lnTo>
                  <a:pt x="614616" y="465734"/>
                </a:lnTo>
                <a:lnTo>
                  <a:pt x="624205" y="457288"/>
                </a:lnTo>
                <a:lnTo>
                  <a:pt x="632485" y="466915"/>
                </a:lnTo>
                <a:lnTo>
                  <a:pt x="623011" y="475259"/>
                </a:lnTo>
                <a:close/>
              </a:path>
              <a:path w="3706495" h="3636645">
                <a:moveTo>
                  <a:pt x="632015" y="467321"/>
                </a:moveTo>
                <a:close/>
              </a:path>
              <a:path w="3706495" h="3636645">
                <a:moveTo>
                  <a:pt x="642111" y="458635"/>
                </a:moveTo>
                <a:lnTo>
                  <a:pt x="633831" y="449008"/>
                </a:lnTo>
                <a:lnTo>
                  <a:pt x="640461" y="443306"/>
                </a:lnTo>
                <a:lnTo>
                  <a:pt x="643547" y="440715"/>
                </a:lnTo>
                <a:lnTo>
                  <a:pt x="651713" y="450443"/>
                </a:lnTo>
                <a:lnTo>
                  <a:pt x="648618" y="453034"/>
                </a:lnTo>
                <a:lnTo>
                  <a:pt x="642111" y="458635"/>
                </a:lnTo>
                <a:close/>
              </a:path>
              <a:path w="3706495" h="3636645">
                <a:moveTo>
                  <a:pt x="648627" y="453034"/>
                </a:moveTo>
                <a:close/>
              </a:path>
              <a:path w="3706495" h="3636645">
                <a:moveTo>
                  <a:pt x="661441" y="442277"/>
                </a:moveTo>
                <a:lnTo>
                  <a:pt x="653275" y="432549"/>
                </a:lnTo>
                <a:lnTo>
                  <a:pt x="657352" y="429120"/>
                </a:lnTo>
                <a:lnTo>
                  <a:pt x="663117" y="424395"/>
                </a:lnTo>
                <a:lnTo>
                  <a:pt x="671169" y="434225"/>
                </a:lnTo>
                <a:lnTo>
                  <a:pt x="665421" y="438937"/>
                </a:lnTo>
                <a:lnTo>
                  <a:pt x="661441" y="442277"/>
                </a:lnTo>
                <a:close/>
              </a:path>
              <a:path w="3706495" h="3636645">
                <a:moveTo>
                  <a:pt x="665421" y="438937"/>
                </a:moveTo>
                <a:close/>
              </a:path>
              <a:path w="3706495" h="3636645">
                <a:moveTo>
                  <a:pt x="680986" y="426173"/>
                </a:moveTo>
                <a:lnTo>
                  <a:pt x="672934" y="416344"/>
                </a:lnTo>
                <a:lnTo>
                  <a:pt x="674433" y="415124"/>
                </a:lnTo>
                <a:lnTo>
                  <a:pt x="682904" y="408355"/>
                </a:lnTo>
                <a:lnTo>
                  <a:pt x="690829" y="418274"/>
                </a:lnTo>
                <a:lnTo>
                  <a:pt x="682360" y="425043"/>
                </a:lnTo>
                <a:lnTo>
                  <a:pt x="680986" y="426173"/>
                </a:lnTo>
                <a:close/>
              </a:path>
              <a:path w="3706495" h="3636645">
                <a:moveTo>
                  <a:pt x="682419" y="424994"/>
                </a:moveTo>
                <a:close/>
              </a:path>
              <a:path w="3706495" h="3636645">
                <a:moveTo>
                  <a:pt x="682360" y="425043"/>
                </a:moveTo>
                <a:close/>
              </a:path>
              <a:path w="3706495" h="3636645">
                <a:moveTo>
                  <a:pt x="700697" y="410400"/>
                </a:moveTo>
                <a:lnTo>
                  <a:pt x="692886" y="400392"/>
                </a:lnTo>
                <a:lnTo>
                  <a:pt x="702894" y="392569"/>
                </a:lnTo>
                <a:lnTo>
                  <a:pt x="710717" y="402589"/>
                </a:lnTo>
                <a:lnTo>
                  <a:pt x="700697" y="410400"/>
                </a:lnTo>
                <a:close/>
              </a:path>
              <a:path w="3706495" h="3636645">
                <a:moveTo>
                  <a:pt x="720699" y="394868"/>
                </a:moveTo>
                <a:lnTo>
                  <a:pt x="713003" y="384759"/>
                </a:lnTo>
                <a:lnTo>
                  <a:pt x="723112" y="377062"/>
                </a:lnTo>
                <a:lnTo>
                  <a:pt x="730808" y="387172"/>
                </a:lnTo>
                <a:lnTo>
                  <a:pt x="720699" y="394868"/>
                </a:lnTo>
                <a:close/>
              </a:path>
              <a:path w="3706495" h="3636645">
                <a:moveTo>
                  <a:pt x="740905" y="379602"/>
                </a:moveTo>
                <a:lnTo>
                  <a:pt x="733336" y="369404"/>
                </a:lnTo>
                <a:lnTo>
                  <a:pt x="743534" y="361835"/>
                </a:lnTo>
                <a:lnTo>
                  <a:pt x="751103" y="372021"/>
                </a:lnTo>
                <a:lnTo>
                  <a:pt x="740905" y="379602"/>
                </a:lnTo>
                <a:close/>
              </a:path>
              <a:path w="3706495" h="3636645">
                <a:moveTo>
                  <a:pt x="761314" y="364604"/>
                </a:moveTo>
                <a:lnTo>
                  <a:pt x="753871" y="354317"/>
                </a:lnTo>
                <a:lnTo>
                  <a:pt x="762355" y="348170"/>
                </a:lnTo>
                <a:lnTo>
                  <a:pt x="764222" y="346849"/>
                </a:lnTo>
                <a:lnTo>
                  <a:pt x="771563" y="357225"/>
                </a:lnTo>
                <a:lnTo>
                  <a:pt x="769676" y="358546"/>
                </a:lnTo>
                <a:lnTo>
                  <a:pt x="761314" y="364604"/>
                </a:lnTo>
                <a:close/>
              </a:path>
              <a:path w="3706495" h="3636645">
                <a:moveTo>
                  <a:pt x="769683" y="358546"/>
                </a:moveTo>
                <a:close/>
              </a:path>
              <a:path w="3706495" h="3636645">
                <a:moveTo>
                  <a:pt x="781926" y="349897"/>
                </a:moveTo>
                <a:lnTo>
                  <a:pt x="774598" y="339521"/>
                </a:lnTo>
                <a:lnTo>
                  <a:pt x="780440" y="335394"/>
                </a:lnTo>
                <a:lnTo>
                  <a:pt x="785075" y="332206"/>
                </a:lnTo>
                <a:lnTo>
                  <a:pt x="792276" y="342658"/>
                </a:lnTo>
                <a:lnTo>
                  <a:pt x="787650" y="345846"/>
                </a:lnTo>
                <a:lnTo>
                  <a:pt x="781926" y="349897"/>
                </a:lnTo>
                <a:close/>
              </a:path>
              <a:path w="3706495" h="3636645">
                <a:moveTo>
                  <a:pt x="787650" y="345846"/>
                </a:moveTo>
                <a:close/>
              </a:path>
              <a:path w="3706495" h="3636645">
                <a:moveTo>
                  <a:pt x="802741" y="335457"/>
                </a:moveTo>
                <a:lnTo>
                  <a:pt x="795527" y="325005"/>
                </a:lnTo>
                <a:lnTo>
                  <a:pt x="798690" y="322821"/>
                </a:lnTo>
                <a:lnTo>
                  <a:pt x="806107" y="317842"/>
                </a:lnTo>
                <a:lnTo>
                  <a:pt x="813193" y="328383"/>
                </a:lnTo>
                <a:lnTo>
                  <a:pt x="805754" y="333374"/>
                </a:lnTo>
                <a:lnTo>
                  <a:pt x="802741" y="335457"/>
                </a:lnTo>
                <a:close/>
              </a:path>
              <a:path w="3706495" h="3636645">
                <a:moveTo>
                  <a:pt x="805764" y="333374"/>
                </a:moveTo>
                <a:close/>
              </a:path>
              <a:path w="3706495" h="3636645">
                <a:moveTo>
                  <a:pt x="823734" y="321309"/>
                </a:moveTo>
                <a:lnTo>
                  <a:pt x="816660" y="310756"/>
                </a:lnTo>
                <a:lnTo>
                  <a:pt x="827341" y="303758"/>
                </a:lnTo>
                <a:lnTo>
                  <a:pt x="834301" y="314388"/>
                </a:lnTo>
                <a:lnTo>
                  <a:pt x="823734" y="321309"/>
                </a:lnTo>
                <a:close/>
              </a:path>
              <a:path w="3706495" h="3636645">
                <a:moveTo>
                  <a:pt x="824058" y="321094"/>
                </a:moveTo>
                <a:close/>
              </a:path>
              <a:path w="3706495" h="3636645">
                <a:moveTo>
                  <a:pt x="844880" y="307505"/>
                </a:moveTo>
                <a:lnTo>
                  <a:pt x="838060" y="296798"/>
                </a:lnTo>
                <a:lnTo>
                  <a:pt x="848766" y="289966"/>
                </a:lnTo>
                <a:lnTo>
                  <a:pt x="855586" y="300685"/>
                </a:lnTo>
                <a:lnTo>
                  <a:pt x="844880" y="307505"/>
                </a:lnTo>
                <a:close/>
              </a:path>
              <a:path w="3706495" h="3636645">
                <a:moveTo>
                  <a:pt x="866279" y="293954"/>
                </a:moveTo>
                <a:lnTo>
                  <a:pt x="859574" y="283171"/>
                </a:lnTo>
                <a:lnTo>
                  <a:pt x="870369" y="276466"/>
                </a:lnTo>
                <a:lnTo>
                  <a:pt x="877062" y="287261"/>
                </a:lnTo>
                <a:lnTo>
                  <a:pt x="866279" y="293954"/>
                </a:lnTo>
                <a:close/>
              </a:path>
              <a:path w="3706495" h="3636645">
                <a:moveTo>
                  <a:pt x="887844" y="280695"/>
                </a:moveTo>
                <a:lnTo>
                  <a:pt x="881278" y="269824"/>
                </a:lnTo>
                <a:lnTo>
                  <a:pt x="892149" y="263258"/>
                </a:lnTo>
                <a:lnTo>
                  <a:pt x="898715" y="274129"/>
                </a:lnTo>
                <a:lnTo>
                  <a:pt x="887844" y="280695"/>
                </a:lnTo>
                <a:close/>
              </a:path>
              <a:path w="3706495" h="3636645">
                <a:moveTo>
                  <a:pt x="909599" y="267728"/>
                </a:moveTo>
                <a:lnTo>
                  <a:pt x="903160" y="256781"/>
                </a:lnTo>
                <a:lnTo>
                  <a:pt x="911466" y="251904"/>
                </a:lnTo>
                <a:lnTo>
                  <a:pt x="914196" y="250342"/>
                </a:lnTo>
                <a:lnTo>
                  <a:pt x="920495" y="261365"/>
                </a:lnTo>
                <a:lnTo>
                  <a:pt x="917764" y="262928"/>
                </a:lnTo>
                <a:lnTo>
                  <a:pt x="909599" y="267728"/>
                </a:lnTo>
                <a:close/>
              </a:path>
              <a:path w="3706495" h="3636645">
                <a:moveTo>
                  <a:pt x="917765" y="262928"/>
                </a:moveTo>
                <a:close/>
              </a:path>
              <a:path w="3706495" h="3636645">
                <a:moveTo>
                  <a:pt x="931519" y="255054"/>
                </a:moveTo>
                <a:lnTo>
                  <a:pt x="925220" y="244030"/>
                </a:lnTo>
                <a:lnTo>
                  <a:pt x="930795" y="240842"/>
                </a:lnTo>
                <a:lnTo>
                  <a:pt x="936345" y="237756"/>
                </a:lnTo>
                <a:lnTo>
                  <a:pt x="942517" y="248856"/>
                </a:lnTo>
                <a:lnTo>
                  <a:pt x="936964" y="251942"/>
                </a:lnTo>
                <a:lnTo>
                  <a:pt x="931519" y="255054"/>
                </a:lnTo>
                <a:close/>
              </a:path>
              <a:path w="3706495" h="3636645">
                <a:moveTo>
                  <a:pt x="936967" y="251942"/>
                </a:moveTo>
                <a:close/>
              </a:path>
              <a:path w="3706495" h="3636645">
                <a:moveTo>
                  <a:pt x="953617" y="242684"/>
                </a:moveTo>
                <a:lnTo>
                  <a:pt x="947445" y="231584"/>
                </a:lnTo>
                <a:lnTo>
                  <a:pt x="950264" y="230009"/>
                </a:lnTo>
                <a:lnTo>
                  <a:pt x="958659" y="225475"/>
                </a:lnTo>
                <a:lnTo>
                  <a:pt x="964704" y="236639"/>
                </a:lnTo>
                <a:lnTo>
                  <a:pt x="956305" y="241185"/>
                </a:lnTo>
                <a:lnTo>
                  <a:pt x="953617" y="242684"/>
                </a:lnTo>
                <a:close/>
              </a:path>
              <a:path w="3706495" h="3636645">
                <a:moveTo>
                  <a:pt x="956309" y="241185"/>
                </a:moveTo>
                <a:close/>
              </a:path>
              <a:path w="3706495" h="3636645">
                <a:moveTo>
                  <a:pt x="975804" y="230644"/>
                </a:moveTo>
                <a:lnTo>
                  <a:pt x="969899" y="219392"/>
                </a:lnTo>
                <a:lnTo>
                  <a:pt x="981151" y="213486"/>
                </a:lnTo>
                <a:lnTo>
                  <a:pt x="987056" y="224739"/>
                </a:lnTo>
                <a:lnTo>
                  <a:pt x="975804" y="230644"/>
                </a:lnTo>
                <a:close/>
              </a:path>
              <a:path w="3706495" h="3636645">
                <a:moveTo>
                  <a:pt x="998245" y="218897"/>
                </a:moveTo>
                <a:lnTo>
                  <a:pt x="992479" y="207581"/>
                </a:lnTo>
                <a:lnTo>
                  <a:pt x="1003782" y="201815"/>
                </a:lnTo>
                <a:lnTo>
                  <a:pt x="1009561" y="213131"/>
                </a:lnTo>
                <a:lnTo>
                  <a:pt x="998245" y="218897"/>
                </a:lnTo>
                <a:close/>
              </a:path>
              <a:path w="3706495" h="3636645">
                <a:moveTo>
                  <a:pt x="1020838" y="207454"/>
                </a:moveTo>
                <a:lnTo>
                  <a:pt x="1015199" y="196075"/>
                </a:lnTo>
                <a:lnTo>
                  <a:pt x="1026591" y="190436"/>
                </a:lnTo>
                <a:lnTo>
                  <a:pt x="1032217" y="201828"/>
                </a:lnTo>
                <a:lnTo>
                  <a:pt x="1020838" y="207454"/>
                </a:lnTo>
                <a:close/>
              </a:path>
              <a:path w="3706495" h="3636645">
                <a:moveTo>
                  <a:pt x="1043584" y="196329"/>
                </a:moveTo>
                <a:lnTo>
                  <a:pt x="1038085" y="184873"/>
                </a:lnTo>
                <a:lnTo>
                  <a:pt x="1049540" y="179374"/>
                </a:lnTo>
                <a:lnTo>
                  <a:pt x="1055027" y="190830"/>
                </a:lnTo>
                <a:lnTo>
                  <a:pt x="1043584" y="196329"/>
                </a:lnTo>
                <a:close/>
              </a:path>
              <a:path w="3706495" h="3636645">
                <a:moveTo>
                  <a:pt x="1066469" y="185496"/>
                </a:moveTo>
                <a:lnTo>
                  <a:pt x="1061123" y="173989"/>
                </a:lnTo>
                <a:lnTo>
                  <a:pt x="1070114" y="169798"/>
                </a:lnTo>
                <a:lnTo>
                  <a:pt x="1072718" y="168630"/>
                </a:lnTo>
                <a:lnTo>
                  <a:pt x="1077937" y="180200"/>
                </a:lnTo>
                <a:lnTo>
                  <a:pt x="1075315" y="181381"/>
                </a:lnTo>
                <a:lnTo>
                  <a:pt x="1066469" y="185496"/>
                </a:lnTo>
                <a:close/>
              </a:path>
              <a:path w="3706495" h="3636645">
                <a:moveTo>
                  <a:pt x="1075334" y="181381"/>
                </a:moveTo>
                <a:close/>
              </a:path>
              <a:path w="3706495" h="3636645">
                <a:moveTo>
                  <a:pt x="1089507" y="174980"/>
                </a:moveTo>
                <a:lnTo>
                  <a:pt x="1084287" y="163410"/>
                </a:lnTo>
                <a:lnTo>
                  <a:pt x="1090574" y="160578"/>
                </a:lnTo>
                <a:lnTo>
                  <a:pt x="1095971" y="158216"/>
                </a:lnTo>
                <a:lnTo>
                  <a:pt x="1101051" y="169862"/>
                </a:lnTo>
                <a:lnTo>
                  <a:pt x="1095661" y="172211"/>
                </a:lnTo>
                <a:lnTo>
                  <a:pt x="1089507" y="174980"/>
                </a:lnTo>
                <a:close/>
              </a:path>
              <a:path w="3706495" h="3636645">
                <a:moveTo>
                  <a:pt x="1095661" y="172211"/>
                </a:moveTo>
                <a:close/>
              </a:path>
              <a:path w="3706495" h="3636645">
                <a:moveTo>
                  <a:pt x="1112685" y="164782"/>
                </a:moveTo>
                <a:lnTo>
                  <a:pt x="1107605" y="153136"/>
                </a:lnTo>
                <a:lnTo>
                  <a:pt x="1111161" y="151587"/>
                </a:lnTo>
                <a:lnTo>
                  <a:pt x="1119365" y="148132"/>
                </a:lnTo>
                <a:lnTo>
                  <a:pt x="1124305" y="159829"/>
                </a:lnTo>
                <a:lnTo>
                  <a:pt x="1116077" y="163296"/>
                </a:lnTo>
                <a:lnTo>
                  <a:pt x="1112685" y="164782"/>
                </a:lnTo>
                <a:close/>
              </a:path>
              <a:path w="3706495" h="3636645">
                <a:moveTo>
                  <a:pt x="1116101" y="163296"/>
                </a:moveTo>
                <a:close/>
              </a:path>
              <a:path w="3706495" h="3636645">
                <a:moveTo>
                  <a:pt x="1136002" y="154889"/>
                </a:moveTo>
                <a:lnTo>
                  <a:pt x="1131062" y="143192"/>
                </a:lnTo>
                <a:lnTo>
                  <a:pt x="1142885" y="138353"/>
                </a:lnTo>
                <a:lnTo>
                  <a:pt x="1147686" y="150113"/>
                </a:lnTo>
                <a:lnTo>
                  <a:pt x="1136002" y="154889"/>
                </a:lnTo>
                <a:close/>
              </a:path>
              <a:path w="3706495" h="3636645">
                <a:moveTo>
                  <a:pt x="1136689" y="154609"/>
                </a:moveTo>
                <a:close/>
              </a:path>
              <a:path w="3706495" h="3636645">
                <a:moveTo>
                  <a:pt x="1159383" y="145376"/>
                </a:moveTo>
                <a:lnTo>
                  <a:pt x="1154734" y="133553"/>
                </a:lnTo>
                <a:lnTo>
                  <a:pt x="1166545" y="128904"/>
                </a:lnTo>
                <a:lnTo>
                  <a:pt x="1171206" y="140715"/>
                </a:lnTo>
                <a:lnTo>
                  <a:pt x="1159383" y="145376"/>
                </a:lnTo>
                <a:close/>
              </a:path>
              <a:path w="3706495" h="3636645">
                <a:moveTo>
                  <a:pt x="1182966" y="136156"/>
                </a:moveTo>
                <a:lnTo>
                  <a:pt x="1178458" y="124282"/>
                </a:lnTo>
                <a:lnTo>
                  <a:pt x="1190332" y="119773"/>
                </a:lnTo>
                <a:lnTo>
                  <a:pt x="1194841" y="131635"/>
                </a:lnTo>
                <a:lnTo>
                  <a:pt x="1182966" y="136156"/>
                </a:lnTo>
                <a:close/>
              </a:path>
              <a:path w="3706495" h="3636645">
                <a:moveTo>
                  <a:pt x="1206677" y="127241"/>
                </a:moveTo>
                <a:lnTo>
                  <a:pt x="1202308" y="115315"/>
                </a:lnTo>
                <a:lnTo>
                  <a:pt x="1214234" y="110959"/>
                </a:lnTo>
                <a:lnTo>
                  <a:pt x="1218603" y="122885"/>
                </a:lnTo>
                <a:lnTo>
                  <a:pt x="1206677" y="127241"/>
                </a:lnTo>
                <a:close/>
              </a:path>
              <a:path w="3706495" h="3636645">
                <a:moveTo>
                  <a:pt x="1230502" y="118668"/>
                </a:moveTo>
                <a:lnTo>
                  <a:pt x="1226273" y="106692"/>
                </a:lnTo>
                <a:lnTo>
                  <a:pt x="1238326" y="102450"/>
                </a:lnTo>
                <a:lnTo>
                  <a:pt x="1242402" y="114477"/>
                </a:lnTo>
                <a:lnTo>
                  <a:pt x="1230502" y="118668"/>
                </a:lnTo>
                <a:close/>
              </a:path>
              <a:path w="3706495" h="3636645">
                <a:moveTo>
                  <a:pt x="1241454" y="114807"/>
                </a:moveTo>
                <a:close/>
              </a:path>
              <a:path w="3706495" h="3636645">
                <a:moveTo>
                  <a:pt x="1254429" y="110401"/>
                </a:moveTo>
                <a:lnTo>
                  <a:pt x="1250365" y="98374"/>
                </a:lnTo>
                <a:lnTo>
                  <a:pt x="1258849" y="95503"/>
                </a:lnTo>
                <a:lnTo>
                  <a:pt x="1262481" y="94322"/>
                </a:lnTo>
                <a:lnTo>
                  <a:pt x="1266405" y="106400"/>
                </a:lnTo>
                <a:lnTo>
                  <a:pt x="1262774" y="107581"/>
                </a:lnTo>
                <a:lnTo>
                  <a:pt x="1254429" y="110401"/>
                </a:lnTo>
                <a:close/>
              </a:path>
              <a:path w="3706495" h="3636645">
                <a:moveTo>
                  <a:pt x="1262800" y="107572"/>
                </a:moveTo>
                <a:close/>
              </a:path>
              <a:path w="3706495" h="3636645">
                <a:moveTo>
                  <a:pt x="1262774" y="107581"/>
                </a:moveTo>
                <a:close/>
              </a:path>
              <a:path w="3706495" h="3636645">
                <a:moveTo>
                  <a:pt x="1278483" y="102476"/>
                </a:moveTo>
                <a:lnTo>
                  <a:pt x="1274559" y="90398"/>
                </a:lnTo>
                <a:lnTo>
                  <a:pt x="1280439" y="88480"/>
                </a:lnTo>
                <a:lnTo>
                  <a:pt x="1286725" y="86525"/>
                </a:lnTo>
                <a:lnTo>
                  <a:pt x="1290510" y="98640"/>
                </a:lnTo>
                <a:lnTo>
                  <a:pt x="1284209" y="100609"/>
                </a:lnTo>
                <a:lnTo>
                  <a:pt x="1278483" y="102476"/>
                </a:lnTo>
                <a:close/>
              </a:path>
              <a:path w="3706495" h="3636645">
                <a:moveTo>
                  <a:pt x="1284211" y="100609"/>
                </a:moveTo>
                <a:close/>
              </a:path>
              <a:path w="3706495" h="3636645">
                <a:moveTo>
                  <a:pt x="1302639" y="94868"/>
                </a:moveTo>
                <a:lnTo>
                  <a:pt x="1298854" y="82740"/>
                </a:lnTo>
                <a:lnTo>
                  <a:pt x="1302143" y="81711"/>
                </a:lnTo>
                <a:lnTo>
                  <a:pt x="1311084" y="79044"/>
                </a:lnTo>
                <a:lnTo>
                  <a:pt x="1314716" y="91211"/>
                </a:lnTo>
                <a:lnTo>
                  <a:pt x="1305758" y="93891"/>
                </a:lnTo>
                <a:lnTo>
                  <a:pt x="1302639" y="94868"/>
                </a:lnTo>
                <a:close/>
              </a:path>
              <a:path w="3706495" h="3636645">
                <a:moveTo>
                  <a:pt x="1305775" y="93891"/>
                </a:moveTo>
                <a:close/>
              </a:path>
              <a:path w="3706495" h="3636645">
                <a:moveTo>
                  <a:pt x="1326883" y="87579"/>
                </a:moveTo>
                <a:lnTo>
                  <a:pt x="1323251" y="75412"/>
                </a:lnTo>
                <a:lnTo>
                  <a:pt x="1335544" y="71894"/>
                </a:lnTo>
                <a:lnTo>
                  <a:pt x="1339024" y="84112"/>
                </a:lnTo>
                <a:lnTo>
                  <a:pt x="1326883" y="87579"/>
                </a:lnTo>
                <a:close/>
              </a:path>
              <a:path w="3706495" h="3636645">
                <a:moveTo>
                  <a:pt x="1327472" y="87414"/>
                </a:moveTo>
                <a:close/>
              </a:path>
              <a:path w="3706495" h="3636645">
                <a:moveTo>
                  <a:pt x="1351165" y="80670"/>
                </a:moveTo>
                <a:lnTo>
                  <a:pt x="1347838" y="68414"/>
                </a:lnTo>
                <a:lnTo>
                  <a:pt x="1360093" y="65087"/>
                </a:lnTo>
                <a:lnTo>
                  <a:pt x="1363421" y="77342"/>
                </a:lnTo>
                <a:lnTo>
                  <a:pt x="1351165" y="80670"/>
                </a:lnTo>
                <a:close/>
              </a:path>
              <a:path w="3706495" h="3636645">
                <a:moveTo>
                  <a:pt x="1375613" y="74079"/>
                </a:moveTo>
                <a:lnTo>
                  <a:pt x="1372438" y="61785"/>
                </a:lnTo>
                <a:lnTo>
                  <a:pt x="1384731" y="58597"/>
                </a:lnTo>
                <a:lnTo>
                  <a:pt x="1387906" y="70891"/>
                </a:lnTo>
                <a:lnTo>
                  <a:pt x="1375613" y="74079"/>
                </a:lnTo>
                <a:close/>
              </a:path>
              <a:path w="3706495" h="3636645">
                <a:moveTo>
                  <a:pt x="1400149" y="67817"/>
                </a:moveTo>
                <a:lnTo>
                  <a:pt x="1397114" y="55486"/>
                </a:lnTo>
                <a:lnTo>
                  <a:pt x="1409445" y="52450"/>
                </a:lnTo>
                <a:lnTo>
                  <a:pt x="1412481" y="64782"/>
                </a:lnTo>
                <a:lnTo>
                  <a:pt x="1400149" y="67817"/>
                </a:lnTo>
                <a:close/>
              </a:path>
              <a:path w="3706495" h="3636645">
                <a:moveTo>
                  <a:pt x="1424774" y="61887"/>
                </a:moveTo>
                <a:lnTo>
                  <a:pt x="1421891" y="49517"/>
                </a:lnTo>
                <a:lnTo>
                  <a:pt x="1434261" y="46634"/>
                </a:lnTo>
                <a:lnTo>
                  <a:pt x="1437144" y="59004"/>
                </a:lnTo>
                <a:lnTo>
                  <a:pt x="1424774" y="61887"/>
                </a:lnTo>
                <a:close/>
              </a:path>
              <a:path w="3706495" h="3636645">
                <a:moveTo>
                  <a:pt x="1449463" y="56286"/>
                </a:moveTo>
                <a:lnTo>
                  <a:pt x="1446733" y="43891"/>
                </a:lnTo>
                <a:lnTo>
                  <a:pt x="1457159" y="41592"/>
                </a:lnTo>
                <a:lnTo>
                  <a:pt x="1459217" y="41173"/>
                </a:lnTo>
                <a:lnTo>
                  <a:pt x="1461795" y="53606"/>
                </a:lnTo>
                <a:lnTo>
                  <a:pt x="1459756" y="54025"/>
                </a:lnTo>
                <a:lnTo>
                  <a:pt x="1449463" y="56286"/>
                </a:lnTo>
                <a:close/>
              </a:path>
              <a:path w="3706495" h="3636645">
                <a:moveTo>
                  <a:pt x="1459756" y="54025"/>
                </a:moveTo>
                <a:close/>
              </a:path>
              <a:path w="3706495" h="3636645">
                <a:moveTo>
                  <a:pt x="1474228" y="51028"/>
                </a:moveTo>
                <a:lnTo>
                  <a:pt x="1471650" y="38595"/>
                </a:lnTo>
                <a:lnTo>
                  <a:pt x="1479727" y="36918"/>
                </a:lnTo>
                <a:lnTo>
                  <a:pt x="1484185" y="36055"/>
                </a:lnTo>
                <a:lnTo>
                  <a:pt x="1486598" y="48526"/>
                </a:lnTo>
                <a:lnTo>
                  <a:pt x="1482107" y="49390"/>
                </a:lnTo>
                <a:lnTo>
                  <a:pt x="1474228" y="51028"/>
                </a:lnTo>
                <a:close/>
              </a:path>
              <a:path w="3706495" h="3636645">
                <a:moveTo>
                  <a:pt x="1482153" y="49390"/>
                </a:moveTo>
                <a:lnTo>
                  <a:pt x="1482284" y="49364"/>
                </a:lnTo>
                <a:lnTo>
                  <a:pt x="1482153" y="49390"/>
                </a:lnTo>
                <a:close/>
              </a:path>
              <a:path w="3706495" h="3636645">
                <a:moveTo>
                  <a:pt x="1499069" y="46100"/>
                </a:moveTo>
                <a:lnTo>
                  <a:pt x="1496644" y="33629"/>
                </a:lnTo>
                <a:lnTo>
                  <a:pt x="1502397" y="32511"/>
                </a:lnTo>
                <a:lnTo>
                  <a:pt x="1509204" y="31280"/>
                </a:lnTo>
                <a:lnTo>
                  <a:pt x="1511477" y="43776"/>
                </a:lnTo>
                <a:lnTo>
                  <a:pt x="1504681" y="45008"/>
                </a:lnTo>
                <a:lnTo>
                  <a:pt x="1499069" y="46100"/>
                </a:lnTo>
                <a:close/>
              </a:path>
              <a:path w="3706495" h="3636645">
                <a:moveTo>
                  <a:pt x="1504681" y="45008"/>
                </a:moveTo>
                <a:close/>
              </a:path>
              <a:path w="3706495" h="3636645">
                <a:moveTo>
                  <a:pt x="1523974" y="41503"/>
                </a:moveTo>
                <a:lnTo>
                  <a:pt x="1521701" y="29006"/>
                </a:lnTo>
                <a:lnTo>
                  <a:pt x="1534299" y="26835"/>
                </a:lnTo>
                <a:lnTo>
                  <a:pt x="1536407" y="39357"/>
                </a:lnTo>
                <a:lnTo>
                  <a:pt x="1527282" y="40906"/>
                </a:lnTo>
                <a:lnTo>
                  <a:pt x="1523974" y="41503"/>
                </a:lnTo>
                <a:close/>
              </a:path>
              <a:path w="3706495" h="3636645">
                <a:moveTo>
                  <a:pt x="1527282" y="40906"/>
                </a:moveTo>
                <a:close/>
              </a:path>
              <a:path w="3706495" h="3636645">
                <a:moveTo>
                  <a:pt x="1548930" y="37249"/>
                </a:moveTo>
                <a:lnTo>
                  <a:pt x="1546821" y="24726"/>
                </a:lnTo>
                <a:lnTo>
                  <a:pt x="1559445" y="22732"/>
                </a:lnTo>
                <a:lnTo>
                  <a:pt x="1561401" y="35280"/>
                </a:lnTo>
                <a:lnTo>
                  <a:pt x="1548930" y="37249"/>
                </a:lnTo>
                <a:close/>
              </a:path>
              <a:path w="3706495" h="3636645">
                <a:moveTo>
                  <a:pt x="1549996" y="37069"/>
                </a:moveTo>
                <a:close/>
              </a:path>
              <a:path w="3706495" h="3636645">
                <a:moveTo>
                  <a:pt x="1549985" y="37071"/>
                </a:moveTo>
                <a:close/>
              </a:path>
              <a:path w="3706495" h="3636645">
                <a:moveTo>
                  <a:pt x="1573872" y="33350"/>
                </a:moveTo>
                <a:lnTo>
                  <a:pt x="1572069" y="20777"/>
                </a:lnTo>
                <a:lnTo>
                  <a:pt x="1584642" y="18973"/>
                </a:lnTo>
                <a:lnTo>
                  <a:pt x="1586445" y="31546"/>
                </a:lnTo>
                <a:lnTo>
                  <a:pt x="1573872" y="33350"/>
                </a:lnTo>
                <a:close/>
              </a:path>
              <a:path w="3706495" h="3636645">
                <a:moveTo>
                  <a:pt x="1598942" y="29794"/>
                </a:moveTo>
                <a:lnTo>
                  <a:pt x="1597291" y="17195"/>
                </a:lnTo>
                <a:lnTo>
                  <a:pt x="1609890" y="15544"/>
                </a:lnTo>
                <a:lnTo>
                  <a:pt x="1611528" y="28143"/>
                </a:lnTo>
                <a:lnTo>
                  <a:pt x="1598942" y="29794"/>
                </a:lnTo>
                <a:close/>
              </a:path>
              <a:path w="3706495" h="3636645">
                <a:moveTo>
                  <a:pt x="1624063" y="26568"/>
                </a:moveTo>
                <a:lnTo>
                  <a:pt x="1622564" y="13957"/>
                </a:lnTo>
                <a:lnTo>
                  <a:pt x="1635175" y="12458"/>
                </a:lnTo>
                <a:lnTo>
                  <a:pt x="1636674" y="25069"/>
                </a:lnTo>
                <a:lnTo>
                  <a:pt x="1624063" y="26568"/>
                </a:lnTo>
                <a:close/>
              </a:path>
              <a:path w="3706495" h="3636645">
                <a:moveTo>
                  <a:pt x="1649209" y="23685"/>
                </a:moveTo>
                <a:lnTo>
                  <a:pt x="1647875" y="11048"/>
                </a:lnTo>
                <a:lnTo>
                  <a:pt x="1660499" y="9715"/>
                </a:lnTo>
                <a:lnTo>
                  <a:pt x="1661845" y="22339"/>
                </a:lnTo>
                <a:lnTo>
                  <a:pt x="1649209" y="23685"/>
                </a:lnTo>
                <a:close/>
              </a:path>
              <a:path w="3706495" h="3636645">
                <a:moveTo>
                  <a:pt x="1674406" y="21132"/>
                </a:moveTo>
                <a:lnTo>
                  <a:pt x="1673225" y="8483"/>
                </a:lnTo>
                <a:lnTo>
                  <a:pt x="1685874" y="7302"/>
                </a:lnTo>
                <a:lnTo>
                  <a:pt x="1687055" y="19951"/>
                </a:lnTo>
                <a:lnTo>
                  <a:pt x="1674406" y="21132"/>
                </a:lnTo>
                <a:close/>
              </a:path>
              <a:path w="3706495" h="3636645">
                <a:moveTo>
                  <a:pt x="1699628" y="18922"/>
                </a:moveTo>
                <a:lnTo>
                  <a:pt x="1698599" y="6261"/>
                </a:lnTo>
                <a:lnTo>
                  <a:pt x="1710537" y="5295"/>
                </a:lnTo>
                <a:lnTo>
                  <a:pt x="1711337" y="5245"/>
                </a:lnTo>
                <a:lnTo>
                  <a:pt x="1712214" y="17906"/>
                </a:lnTo>
                <a:lnTo>
                  <a:pt x="1699628" y="18922"/>
                </a:lnTo>
                <a:close/>
              </a:path>
              <a:path w="3706495" h="3636645">
                <a:moveTo>
                  <a:pt x="1724875" y="17043"/>
                </a:moveTo>
                <a:lnTo>
                  <a:pt x="1724012" y="4368"/>
                </a:lnTo>
                <a:lnTo>
                  <a:pt x="1734096" y="3682"/>
                </a:lnTo>
                <a:lnTo>
                  <a:pt x="1736763" y="3530"/>
                </a:lnTo>
                <a:lnTo>
                  <a:pt x="1737474" y="16217"/>
                </a:lnTo>
                <a:lnTo>
                  <a:pt x="1734883" y="16357"/>
                </a:lnTo>
                <a:lnTo>
                  <a:pt x="1724875" y="17043"/>
                </a:lnTo>
                <a:close/>
              </a:path>
              <a:path w="3706495" h="3636645">
                <a:moveTo>
                  <a:pt x="1750148" y="15506"/>
                </a:moveTo>
                <a:lnTo>
                  <a:pt x="1749450" y="2819"/>
                </a:lnTo>
                <a:lnTo>
                  <a:pt x="1757743" y="2362"/>
                </a:lnTo>
                <a:lnTo>
                  <a:pt x="1762201" y="2171"/>
                </a:lnTo>
                <a:lnTo>
                  <a:pt x="1762759" y="14858"/>
                </a:lnTo>
                <a:lnTo>
                  <a:pt x="1758670" y="15036"/>
                </a:lnTo>
                <a:lnTo>
                  <a:pt x="1750148" y="15506"/>
                </a:lnTo>
                <a:close/>
              </a:path>
              <a:path w="3706495" h="3636645">
                <a:moveTo>
                  <a:pt x="1758378" y="15049"/>
                </a:moveTo>
                <a:lnTo>
                  <a:pt x="1758670" y="15036"/>
                </a:lnTo>
                <a:lnTo>
                  <a:pt x="1758378" y="15049"/>
                </a:lnTo>
                <a:close/>
              </a:path>
              <a:path w="3706495" h="3636645">
                <a:moveTo>
                  <a:pt x="1775447" y="14300"/>
                </a:moveTo>
                <a:lnTo>
                  <a:pt x="1774888" y="1612"/>
                </a:lnTo>
                <a:lnTo>
                  <a:pt x="1781556" y="1320"/>
                </a:lnTo>
                <a:lnTo>
                  <a:pt x="1787664" y="1130"/>
                </a:lnTo>
                <a:lnTo>
                  <a:pt x="1788058" y="13830"/>
                </a:lnTo>
                <a:lnTo>
                  <a:pt x="1781949" y="14020"/>
                </a:lnTo>
                <a:lnTo>
                  <a:pt x="1775447" y="14300"/>
                </a:lnTo>
                <a:close/>
              </a:path>
              <a:path w="3706495" h="3636645">
                <a:moveTo>
                  <a:pt x="1800758" y="13436"/>
                </a:moveTo>
                <a:lnTo>
                  <a:pt x="1800352" y="736"/>
                </a:lnTo>
                <a:lnTo>
                  <a:pt x="1805279" y="584"/>
                </a:lnTo>
                <a:lnTo>
                  <a:pt x="1813128" y="444"/>
                </a:lnTo>
                <a:lnTo>
                  <a:pt x="1813369" y="13131"/>
                </a:lnTo>
                <a:lnTo>
                  <a:pt x="1805584" y="13284"/>
                </a:lnTo>
                <a:lnTo>
                  <a:pt x="1800758" y="13436"/>
                </a:lnTo>
                <a:close/>
              </a:path>
              <a:path w="3706495" h="3636645">
                <a:moveTo>
                  <a:pt x="1826069" y="12903"/>
                </a:moveTo>
                <a:lnTo>
                  <a:pt x="1825828" y="203"/>
                </a:lnTo>
                <a:lnTo>
                  <a:pt x="1838604" y="76"/>
                </a:lnTo>
                <a:lnTo>
                  <a:pt x="1838693" y="12776"/>
                </a:lnTo>
                <a:lnTo>
                  <a:pt x="1826069" y="12903"/>
                </a:lnTo>
                <a:close/>
              </a:path>
              <a:path w="3706495" h="3636645">
                <a:moveTo>
                  <a:pt x="1864004" y="12763"/>
                </a:moveTo>
                <a:lnTo>
                  <a:pt x="1851393" y="12699"/>
                </a:lnTo>
                <a:lnTo>
                  <a:pt x="1851304" y="0"/>
                </a:lnTo>
                <a:lnTo>
                  <a:pt x="1864093" y="63"/>
                </a:lnTo>
                <a:lnTo>
                  <a:pt x="1864004" y="12763"/>
                </a:lnTo>
                <a:close/>
              </a:path>
              <a:path w="3706495" h="3636645">
                <a:moveTo>
                  <a:pt x="1889328" y="13068"/>
                </a:moveTo>
                <a:lnTo>
                  <a:pt x="1876894" y="12839"/>
                </a:lnTo>
                <a:lnTo>
                  <a:pt x="1876793" y="139"/>
                </a:lnTo>
                <a:lnTo>
                  <a:pt x="1889569" y="368"/>
                </a:lnTo>
                <a:lnTo>
                  <a:pt x="1889328" y="13068"/>
                </a:lnTo>
                <a:close/>
              </a:path>
              <a:path w="3706495" h="3636645">
                <a:moveTo>
                  <a:pt x="1914639" y="13715"/>
                </a:moveTo>
                <a:lnTo>
                  <a:pt x="1901952" y="13322"/>
                </a:lnTo>
                <a:lnTo>
                  <a:pt x="1902345" y="634"/>
                </a:lnTo>
                <a:lnTo>
                  <a:pt x="1915033" y="1028"/>
                </a:lnTo>
                <a:lnTo>
                  <a:pt x="1914639" y="13715"/>
                </a:lnTo>
                <a:close/>
              </a:path>
              <a:path w="3706495" h="3636645">
                <a:moveTo>
                  <a:pt x="1939937" y="14693"/>
                </a:moveTo>
                <a:lnTo>
                  <a:pt x="1927250" y="14147"/>
                </a:lnTo>
                <a:lnTo>
                  <a:pt x="1927809" y="1460"/>
                </a:lnTo>
                <a:lnTo>
                  <a:pt x="1940496" y="2006"/>
                </a:lnTo>
                <a:lnTo>
                  <a:pt x="1939937" y="14693"/>
                </a:lnTo>
                <a:close/>
              </a:path>
              <a:path w="3706495" h="3636645">
                <a:moveTo>
                  <a:pt x="1965223" y="16014"/>
                </a:moveTo>
                <a:lnTo>
                  <a:pt x="1952548" y="15303"/>
                </a:lnTo>
                <a:lnTo>
                  <a:pt x="1953259" y="2628"/>
                </a:lnTo>
                <a:lnTo>
                  <a:pt x="1965934" y="3340"/>
                </a:lnTo>
                <a:lnTo>
                  <a:pt x="1965223" y="16014"/>
                </a:lnTo>
                <a:close/>
              </a:path>
              <a:path w="3706495" h="3636645">
                <a:moveTo>
                  <a:pt x="1990496" y="17665"/>
                </a:moveTo>
                <a:lnTo>
                  <a:pt x="1977821" y="16802"/>
                </a:lnTo>
                <a:lnTo>
                  <a:pt x="1978685" y="4127"/>
                </a:lnTo>
                <a:lnTo>
                  <a:pt x="1991359" y="4991"/>
                </a:lnTo>
                <a:lnTo>
                  <a:pt x="1990496" y="17665"/>
                </a:lnTo>
                <a:close/>
              </a:path>
              <a:path w="3706495" h="3636645">
                <a:moveTo>
                  <a:pt x="2015731" y="19659"/>
                </a:moveTo>
                <a:lnTo>
                  <a:pt x="2003082" y="18630"/>
                </a:lnTo>
                <a:lnTo>
                  <a:pt x="2004098" y="5968"/>
                </a:lnTo>
                <a:lnTo>
                  <a:pt x="2016759" y="6997"/>
                </a:lnTo>
                <a:lnTo>
                  <a:pt x="2015731" y="19659"/>
                </a:lnTo>
                <a:close/>
              </a:path>
              <a:path w="3706495" h="3636645">
                <a:moveTo>
                  <a:pt x="2040953" y="21983"/>
                </a:moveTo>
                <a:lnTo>
                  <a:pt x="2028304" y="20802"/>
                </a:lnTo>
                <a:lnTo>
                  <a:pt x="2029485" y="8153"/>
                </a:lnTo>
                <a:lnTo>
                  <a:pt x="2042134" y="9334"/>
                </a:lnTo>
                <a:lnTo>
                  <a:pt x="2040953" y="21983"/>
                </a:lnTo>
                <a:close/>
              </a:path>
              <a:path w="3706495" h="3636645">
                <a:moveTo>
                  <a:pt x="2066048" y="24650"/>
                </a:moveTo>
                <a:lnTo>
                  <a:pt x="2064461" y="24460"/>
                </a:lnTo>
                <a:lnTo>
                  <a:pt x="2053501" y="23304"/>
                </a:lnTo>
                <a:lnTo>
                  <a:pt x="2054834" y="10680"/>
                </a:lnTo>
                <a:lnTo>
                  <a:pt x="2067547" y="12039"/>
                </a:lnTo>
                <a:lnTo>
                  <a:pt x="2066048" y="24650"/>
                </a:lnTo>
                <a:close/>
              </a:path>
              <a:path w="3706495" h="3636645">
                <a:moveTo>
                  <a:pt x="2091194" y="27673"/>
                </a:moveTo>
                <a:lnTo>
                  <a:pt x="2087524" y="27190"/>
                </a:lnTo>
                <a:lnTo>
                  <a:pt x="2078659" y="26149"/>
                </a:lnTo>
                <a:lnTo>
                  <a:pt x="2080158" y="13538"/>
                </a:lnTo>
                <a:lnTo>
                  <a:pt x="2089175" y="14604"/>
                </a:lnTo>
                <a:lnTo>
                  <a:pt x="2092845" y="15087"/>
                </a:lnTo>
                <a:lnTo>
                  <a:pt x="2091194" y="27673"/>
                </a:lnTo>
                <a:close/>
              </a:path>
              <a:path w="3706495" h="3636645">
                <a:moveTo>
                  <a:pt x="2116289" y="31038"/>
                </a:moveTo>
                <a:lnTo>
                  <a:pt x="2110511" y="30200"/>
                </a:lnTo>
                <a:lnTo>
                  <a:pt x="2103780" y="29324"/>
                </a:lnTo>
                <a:lnTo>
                  <a:pt x="2105431" y="16738"/>
                </a:lnTo>
                <a:lnTo>
                  <a:pt x="2112314" y="17640"/>
                </a:lnTo>
                <a:lnTo>
                  <a:pt x="2118093" y="18465"/>
                </a:lnTo>
                <a:lnTo>
                  <a:pt x="2116289" y="31038"/>
                </a:lnTo>
                <a:close/>
              </a:path>
              <a:path w="3706495" h="3636645">
                <a:moveTo>
                  <a:pt x="2141334" y="34734"/>
                </a:moveTo>
                <a:lnTo>
                  <a:pt x="2133409" y="33489"/>
                </a:lnTo>
                <a:lnTo>
                  <a:pt x="2128862" y="32842"/>
                </a:lnTo>
                <a:lnTo>
                  <a:pt x="2130666" y="20269"/>
                </a:lnTo>
                <a:lnTo>
                  <a:pt x="2135365" y="20942"/>
                </a:lnTo>
                <a:lnTo>
                  <a:pt x="2143302" y="22186"/>
                </a:lnTo>
                <a:lnTo>
                  <a:pt x="2141334" y="34734"/>
                </a:lnTo>
                <a:close/>
              </a:path>
              <a:path w="3706495" h="3636645">
                <a:moveTo>
                  <a:pt x="2166624" y="37071"/>
                </a:moveTo>
                <a:lnTo>
                  <a:pt x="2156206" y="37058"/>
                </a:lnTo>
                <a:lnTo>
                  <a:pt x="2153881" y="36690"/>
                </a:lnTo>
                <a:lnTo>
                  <a:pt x="2155850" y="24142"/>
                </a:lnTo>
                <a:lnTo>
                  <a:pt x="2168448" y="26238"/>
                </a:lnTo>
                <a:lnTo>
                  <a:pt x="2166624" y="37071"/>
                </a:lnTo>
                <a:close/>
              </a:path>
              <a:path w="3706495" h="3636645">
                <a:moveTo>
                  <a:pt x="2166340" y="38760"/>
                </a:moveTo>
                <a:lnTo>
                  <a:pt x="2156271" y="37069"/>
                </a:lnTo>
                <a:lnTo>
                  <a:pt x="2166624" y="37071"/>
                </a:lnTo>
                <a:lnTo>
                  <a:pt x="2166340" y="38760"/>
                </a:lnTo>
                <a:close/>
              </a:path>
              <a:path w="3706495" h="3636645">
                <a:moveTo>
                  <a:pt x="2191283" y="43129"/>
                </a:moveTo>
                <a:lnTo>
                  <a:pt x="2178862" y="40881"/>
                </a:lnTo>
                <a:lnTo>
                  <a:pt x="2180971" y="28359"/>
                </a:lnTo>
                <a:lnTo>
                  <a:pt x="2193544" y="30645"/>
                </a:lnTo>
                <a:lnTo>
                  <a:pt x="2191283" y="43129"/>
                </a:lnTo>
                <a:close/>
              </a:path>
              <a:path w="3706495" h="3636645">
                <a:moveTo>
                  <a:pt x="2216162" y="47840"/>
                </a:moveTo>
                <a:lnTo>
                  <a:pt x="2203691" y="45415"/>
                </a:lnTo>
                <a:lnTo>
                  <a:pt x="2206116" y="32943"/>
                </a:lnTo>
                <a:lnTo>
                  <a:pt x="2218588" y="35369"/>
                </a:lnTo>
                <a:lnTo>
                  <a:pt x="2216162" y="47840"/>
                </a:lnTo>
                <a:close/>
              </a:path>
              <a:path w="3706495" h="3636645">
                <a:moveTo>
                  <a:pt x="2240978" y="52882"/>
                </a:moveTo>
                <a:lnTo>
                  <a:pt x="2228532" y="50304"/>
                </a:lnTo>
                <a:lnTo>
                  <a:pt x="2231110" y="37871"/>
                </a:lnTo>
                <a:lnTo>
                  <a:pt x="2243556" y="40436"/>
                </a:lnTo>
                <a:lnTo>
                  <a:pt x="2240978" y="52882"/>
                </a:lnTo>
                <a:close/>
              </a:path>
              <a:path w="3706495" h="3636645">
                <a:moveTo>
                  <a:pt x="2265718" y="58254"/>
                </a:moveTo>
                <a:lnTo>
                  <a:pt x="2253310" y="55524"/>
                </a:lnTo>
                <a:lnTo>
                  <a:pt x="2256040" y="43116"/>
                </a:lnTo>
                <a:lnTo>
                  <a:pt x="2268448" y="45846"/>
                </a:lnTo>
                <a:lnTo>
                  <a:pt x="2265718" y="58254"/>
                </a:lnTo>
                <a:close/>
              </a:path>
              <a:path w="3706495" h="3636645">
                <a:moveTo>
                  <a:pt x="2290394" y="63957"/>
                </a:moveTo>
                <a:lnTo>
                  <a:pt x="2278024" y="61074"/>
                </a:lnTo>
                <a:lnTo>
                  <a:pt x="2280907" y="48704"/>
                </a:lnTo>
                <a:lnTo>
                  <a:pt x="2293264" y="51587"/>
                </a:lnTo>
                <a:lnTo>
                  <a:pt x="2290394" y="63957"/>
                </a:lnTo>
                <a:close/>
              </a:path>
              <a:path w="3706495" h="3636645">
                <a:moveTo>
                  <a:pt x="2315023" y="69545"/>
                </a:moveTo>
                <a:lnTo>
                  <a:pt x="2313113" y="69532"/>
                </a:lnTo>
                <a:lnTo>
                  <a:pt x="2302649" y="66967"/>
                </a:lnTo>
                <a:lnTo>
                  <a:pt x="2305685" y="54635"/>
                </a:lnTo>
                <a:lnTo>
                  <a:pt x="2316276" y="57238"/>
                </a:lnTo>
                <a:lnTo>
                  <a:pt x="2318080" y="57708"/>
                </a:lnTo>
                <a:lnTo>
                  <a:pt x="2315023" y="69545"/>
                </a:lnTo>
                <a:close/>
              </a:path>
              <a:path w="3706495" h="3636645">
                <a:moveTo>
                  <a:pt x="2314905" y="70002"/>
                </a:moveTo>
                <a:lnTo>
                  <a:pt x="2313089" y="69532"/>
                </a:lnTo>
                <a:lnTo>
                  <a:pt x="2315023" y="69545"/>
                </a:lnTo>
                <a:lnTo>
                  <a:pt x="2314905" y="70002"/>
                </a:lnTo>
                <a:close/>
              </a:path>
              <a:path w="3706495" h="3636645">
                <a:moveTo>
                  <a:pt x="2339403" y="76403"/>
                </a:moveTo>
                <a:lnTo>
                  <a:pt x="2335085" y="75222"/>
                </a:lnTo>
                <a:lnTo>
                  <a:pt x="2327198" y="73190"/>
                </a:lnTo>
                <a:lnTo>
                  <a:pt x="2330373" y="60883"/>
                </a:lnTo>
                <a:lnTo>
                  <a:pt x="2338425" y="62979"/>
                </a:lnTo>
                <a:lnTo>
                  <a:pt x="2342730" y="64147"/>
                </a:lnTo>
                <a:lnTo>
                  <a:pt x="2339403" y="76403"/>
                </a:lnTo>
                <a:close/>
              </a:path>
              <a:path w="3706495" h="3636645">
                <a:moveTo>
                  <a:pt x="2363812" y="83134"/>
                </a:moveTo>
                <a:lnTo>
                  <a:pt x="2356980" y="81178"/>
                </a:lnTo>
                <a:lnTo>
                  <a:pt x="2351659" y="79730"/>
                </a:lnTo>
                <a:lnTo>
                  <a:pt x="2354986" y="67475"/>
                </a:lnTo>
                <a:lnTo>
                  <a:pt x="2360460" y="68973"/>
                </a:lnTo>
                <a:lnTo>
                  <a:pt x="2367292" y="70916"/>
                </a:lnTo>
                <a:lnTo>
                  <a:pt x="2363812" y="83134"/>
                </a:lnTo>
                <a:close/>
              </a:path>
              <a:path w="3706495" h="3636645">
                <a:moveTo>
                  <a:pt x="2388962" y="87414"/>
                </a:moveTo>
                <a:lnTo>
                  <a:pt x="2378792" y="87401"/>
                </a:lnTo>
                <a:lnTo>
                  <a:pt x="2376017" y="86613"/>
                </a:lnTo>
                <a:lnTo>
                  <a:pt x="2379510" y="74396"/>
                </a:lnTo>
                <a:lnTo>
                  <a:pt x="2382393" y="75222"/>
                </a:lnTo>
                <a:lnTo>
                  <a:pt x="2391765" y="78016"/>
                </a:lnTo>
                <a:lnTo>
                  <a:pt x="2388962" y="87414"/>
                </a:lnTo>
                <a:close/>
              </a:path>
              <a:path w="3706495" h="3636645">
                <a:moveTo>
                  <a:pt x="2388133" y="90195"/>
                </a:moveTo>
                <a:lnTo>
                  <a:pt x="2378760" y="87401"/>
                </a:lnTo>
                <a:lnTo>
                  <a:pt x="2388962" y="87414"/>
                </a:lnTo>
                <a:lnTo>
                  <a:pt x="2388133" y="90195"/>
                </a:lnTo>
                <a:close/>
              </a:path>
              <a:path w="3706495" h="3636645">
                <a:moveTo>
                  <a:pt x="2412352" y="97574"/>
                </a:moveTo>
                <a:lnTo>
                  <a:pt x="2400300" y="93827"/>
                </a:lnTo>
                <a:lnTo>
                  <a:pt x="2403932" y="81648"/>
                </a:lnTo>
                <a:lnTo>
                  <a:pt x="2416124" y="85458"/>
                </a:lnTo>
                <a:lnTo>
                  <a:pt x="2412352" y="97574"/>
                </a:lnTo>
                <a:close/>
              </a:path>
              <a:path w="3706495" h="3636645">
                <a:moveTo>
                  <a:pt x="2436469" y="105295"/>
                </a:moveTo>
                <a:lnTo>
                  <a:pt x="2424391" y="101371"/>
                </a:lnTo>
                <a:lnTo>
                  <a:pt x="2428316" y="89293"/>
                </a:lnTo>
                <a:lnTo>
                  <a:pt x="2440393" y="93217"/>
                </a:lnTo>
                <a:lnTo>
                  <a:pt x="2436469" y="105295"/>
                </a:lnTo>
                <a:close/>
              </a:path>
              <a:path w="3706495" h="3636645">
                <a:moveTo>
                  <a:pt x="2460485" y="113334"/>
                </a:moveTo>
                <a:lnTo>
                  <a:pt x="2448445" y="109258"/>
                </a:lnTo>
                <a:lnTo>
                  <a:pt x="2452522" y="97231"/>
                </a:lnTo>
                <a:lnTo>
                  <a:pt x="2464549" y="101307"/>
                </a:lnTo>
                <a:lnTo>
                  <a:pt x="2460485" y="113334"/>
                </a:lnTo>
                <a:close/>
              </a:path>
              <a:path w="3706495" h="3636645">
                <a:moveTo>
                  <a:pt x="2484386" y="121691"/>
                </a:moveTo>
                <a:lnTo>
                  <a:pt x="2472397" y="117474"/>
                </a:lnTo>
                <a:lnTo>
                  <a:pt x="2476627" y="105498"/>
                </a:lnTo>
                <a:lnTo>
                  <a:pt x="2488603" y="109715"/>
                </a:lnTo>
                <a:lnTo>
                  <a:pt x="2484386" y="121691"/>
                </a:lnTo>
                <a:close/>
              </a:path>
              <a:path w="3706495" h="3636645">
                <a:moveTo>
                  <a:pt x="2508225" y="129997"/>
                </a:moveTo>
                <a:lnTo>
                  <a:pt x="2507107" y="129997"/>
                </a:lnTo>
                <a:lnTo>
                  <a:pt x="2496235" y="126022"/>
                </a:lnTo>
                <a:lnTo>
                  <a:pt x="2500604" y="114096"/>
                </a:lnTo>
                <a:lnTo>
                  <a:pt x="2512606" y="118490"/>
                </a:lnTo>
                <a:lnTo>
                  <a:pt x="2508225" y="129997"/>
                </a:lnTo>
                <a:close/>
              </a:path>
              <a:path w="3706495" h="3636645">
                <a:moveTo>
                  <a:pt x="2508084" y="130365"/>
                </a:moveTo>
                <a:lnTo>
                  <a:pt x="2507030" y="129971"/>
                </a:lnTo>
                <a:lnTo>
                  <a:pt x="2508225" y="129997"/>
                </a:lnTo>
                <a:lnTo>
                  <a:pt x="2508084" y="130365"/>
                </a:lnTo>
                <a:close/>
              </a:path>
              <a:path w="3706495" h="3636645">
                <a:moveTo>
                  <a:pt x="2531745" y="139407"/>
                </a:moveTo>
                <a:lnTo>
                  <a:pt x="2527985" y="137921"/>
                </a:lnTo>
                <a:lnTo>
                  <a:pt x="2519959" y="134873"/>
                </a:lnTo>
                <a:lnTo>
                  <a:pt x="2524467" y="123012"/>
                </a:lnTo>
                <a:lnTo>
                  <a:pt x="2532646" y="126110"/>
                </a:lnTo>
                <a:lnTo>
                  <a:pt x="2536393" y="127596"/>
                </a:lnTo>
                <a:lnTo>
                  <a:pt x="2531745" y="139407"/>
                </a:lnTo>
                <a:close/>
              </a:path>
              <a:path w="3706495" h="3636645">
                <a:moveTo>
                  <a:pt x="2556338" y="146164"/>
                </a:moveTo>
                <a:lnTo>
                  <a:pt x="2548890" y="146164"/>
                </a:lnTo>
                <a:lnTo>
                  <a:pt x="2543556" y="144056"/>
                </a:lnTo>
                <a:lnTo>
                  <a:pt x="2548216" y="132245"/>
                </a:lnTo>
                <a:lnTo>
                  <a:pt x="2553614" y="134378"/>
                </a:lnTo>
                <a:lnTo>
                  <a:pt x="2560066" y="137007"/>
                </a:lnTo>
                <a:lnTo>
                  <a:pt x="2556338" y="146164"/>
                </a:lnTo>
                <a:close/>
              </a:path>
              <a:path w="3706495" h="3636645">
                <a:moveTo>
                  <a:pt x="2555278" y="148767"/>
                </a:moveTo>
                <a:lnTo>
                  <a:pt x="2548851" y="146148"/>
                </a:lnTo>
                <a:lnTo>
                  <a:pt x="2556338" y="146164"/>
                </a:lnTo>
                <a:lnTo>
                  <a:pt x="2555278" y="148767"/>
                </a:lnTo>
                <a:close/>
              </a:path>
              <a:path w="3706495" h="3636645">
                <a:moveTo>
                  <a:pt x="2580289" y="154609"/>
                </a:moveTo>
                <a:lnTo>
                  <a:pt x="2569603" y="154609"/>
                </a:lnTo>
                <a:lnTo>
                  <a:pt x="2567038" y="153555"/>
                </a:lnTo>
                <a:lnTo>
                  <a:pt x="2571826" y="141808"/>
                </a:lnTo>
                <a:lnTo>
                  <a:pt x="2574467" y="142874"/>
                </a:lnTo>
                <a:lnTo>
                  <a:pt x="2583611" y="146735"/>
                </a:lnTo>
                <a:lnTo>
                  <a:pt x="2580289" y="154609"/>
                </a:lnTo>
                <a:close/>
              </a:path>
              <a:path w="3706495" h="3636645">
                <a:moveTo>
                  <a:pt x="2578671" y="158445"/>
                </a:moveTo>
                <a:lnTo>
                  <a:pt x="2569527" y="154584"/>
                </a:lnTo>
                <a:lnTo>
                  <a:pt x="2580289" y="154609"/>
                </a:lnTo>
                <a:lnTo>
                  <a:pt x="2578671" y="158445"/>
                </a:lnTo>
                <a:close/>
              </a:path>
              <a:path w="3706495" h="3636645">
                <a:moveTo>
                  <a:pt x="2601950" y="168427"/>
                </a:moveTo>
                <a:lnTo>
                  <a:pt x="2590304" y="163347"/>
                </a:lnTo>
                <a:lnTo>
                  <a:pt x="2595384" y="151714"/>
                </a:lnTo>
                <a:lnTo>
                  <a:pt x="2607030" y="156794"/>
                </a:lnTo>
                <a:lnTo>
                  <a:pt x="2601950" y="168427"/>
                </a:lnTo>
                <a:close/>
              </a:path>
              <a:path w="3706495" h="3636645">
                <a:moveTo>
                  <a:pt x="2625077" y="178727"/>
                </a:moveTo>
                <a:lnTo>
                  <a:pt x="2613494" y="173507"/>
                </a:lnTo>
                <a:lnTo>
                  <a:pt x="2618714" y="161937"/>
                </a:lnTo>
                <a:lnTo>
                  <a:pt x="2630297" y="167157"/>
                </a:lnTo>
                <a:lnTo>
                  <a:pt x="2625077" y="178727"/>
                </a:lnTo>
                <a:close/>
              </a:path>
              <a:path w="3706495" h="3636645">
                <a:moveTo>
                  <a:pt x="2648064" y="189344"/>
                </a:moveTo>
                <a:lnTo>
                  <a:pt x="2636558" y="183984"/>
                </a:lnTo>
                <a:lnTo>
                  <a:pt x="2641917" y="172478"/>
                </a:lnTo>
                <a:lnTo>
                  <a:pt x="2653423" y="177838"/>
                </a:lnTo>
                <a:lnTo>
                  <a:pt x="2648064" y="189344"/>
                </a:lnTo>
                <a:close/>
              </a:path>
              <a:path w="3706495" h="3636645">
                <a:moveTo>
                  <a:pt x="2670911" y="200266"/>
                </a:moveTo>
                <a:lnTo>
                  <a:pt x="2659468" y="194779"/>
                </a:lnTo>
                <a:lnTo>
                  <a:pt x="2664968" y="183324"/>
                </a:lnTo>
                <a:lnTo>
                  <a:pt x="2676410" y="188823"/>
                </a:lnTo>
                <a:lnTo>
                  <a:pt x="2670911" y="200266"/>
                </a:lnTo>
                <a:close/>
              </a:path>
              <a:path w="3706495" h="3636645">
                <a:moveTo>
                  <a:pt x="2694165" y="210248"/>
                </a:moveTo>
                <a:lnTo>
                  <a:pt x="2691079" y="210248"/>
                </a:lnTo>
                <a:lnTo>
                  <a:pt x="2682227" y="205866"/>
                </a:lnTo>
                <a:lnTo>
                  <a:pt x="2687866" y="194487"/>
                </a:lnTo>
                <a:lnTo>
                  <a:pt x="2696781" y="198907"/>
                </a:lnTo>
                <a:lnTo>
                  <a:pt x="2699296" y="200190"/>
                </a:lnTo>
                <a:lnTo>
                  <a:pt x="2694165" y="210248"/>
                </a:lnTo>
                <a:close/>
              </a:path>
              <a:path w="3706495" h="3636645">
                <a:moveTo>
                  <a:pt x="2693530" y="211493"/>
                </a:moveTo>
                <a:lnTo>
                  <a:pt x="2691015" y="210223"/>
                </a:lnTo>
                <a:lnTo>
                  <a:pt x="2694165" y="210248"/>
                </a:lnTo>
                <a:lnTo>
                  <a:pt x="2693530" y="211493"/>
                </a:lnTo>
                <a:close/>
              </a:path>
              <a:path w="3706495" h="3636645">
                <a:moveTo>
                  <a:pt x="2717494" y="220332"/>
                </a:moveTo>
                <a:lnTo>
                  <a:pt x="2710853" y="220332"/>
                </a:lnTo>
                <a:lnTo>
                  <a:pt x="2704846" y="217271"/>
                </a:lnTo>
                <a:lnTo>
                  <a:pt x="2710611" y="205955"/>
                </a:lnTo>
                <a:lnTo>
                  <a:pt x="2716695" y="209054"/>
                </a:lnTo>
                <a:lnTo>
                  <a:pt x="2721965" y="211823"/>
                </a:lnTo>
                <a:lnTo>
                  <a:pt x="2717494" y="220332"/>
                </a:lnTo>
                <a:close/>
              </a:path>
              <a:path w="3706495" h="3636645">
                <a:moveTo>
                  <a:pt x="2716060" y="223062"/>
                </a:moveTo>
                <a:lnTo>
                  <a:pt x="2710789" y="220306"/>
                </a:lnTo>
                <a:lnTo>
                  <a:pt x="2717494" y="220332"/>
                </a:lnTo>
                <a:lnTo>
                  <a:pt x="2716060" y="223062"/>
                </a:lnTo>
                <a:close/>
              </a:path>
              <a:path w="3706495" h="3636645">
                <a:moveTo>
                  <a:pt x="2740744" y="230644"/>
                </a:moveTo>
                <a:lnTo>
                  <a:pt x="2730487" y="230644"/>
                </a:lnTo>
                <a:lnTo>
                  <a:pt x="2727299" y="228968"/>
                </a:lnTo>
                <a:lnTo>
                  <a:pt x="2733205" y="217728"/>
                </a:lnTo>
                <a:lnTo>
                  <a:pt x="2736456" y="219443"/>
                </a:lnTo>
                <a:lnTo>
                  <a:pt x="2744457" y="223773"/>
                </a:lnTo>
                <a:lnTo>
                  <a:pt x="2740744" y="230644"/>
                </a:lnTo>
                <a:close/>
              </a:path>
              <a:path w="3706495" h="3636645">
                <a:moveTo>
                  <a:pt x="2738424" y="234937"/>
                </a:moveTo>
                <a:lnTo>
                  <a:pt x="2730411" y="230606"/>
                </a:lnTo>
                <a:lnTo>
                  <a:pt x="2740744" y="230644"/>
                </a:lnTo>
                <a:lnTo>
                  <a:pt x="2738424" y="234937"/>
                </a:lnTo>
                <a:close/>
              </a:path>
              <a:path w="3706495" h="3636645">
                <a:moveTo>
                  <a:pt x="2760624" y="247116"/>
                </a:moveTo>
                <a:lnTo>
                  <a:pt x="2749588" y="240982"/>
                </a:lnTo>
                <a:lnTo>
                  <a:pt x="2755633" y="229806"/>
                </a:lnTo>
                <a:lnTo>
                  <a:pt x="2766796" y="236016"/>
                </a:lnTo>
                <a:lnTo>
                  <a:pt x="2760624" y="247116"/>
                </a:lnTo>
                <a:close/>
              </a:path>
              <a:path w="3706495" h="3636645">
                <a:moveTo>
                  <a:pt x="2782671" y="259587"/>
                </a:moveTo>
                <a:lnTo>
                  <a:pt x="2771647" y="253276"/>
                </a:lnTo>
                <a:lnTo>
                  <a:pt x="2777947" y="242252"/>
                </a:lnTo>
                <a:lnTo>
                  <a:pt x="2788970" y="248564"/>
                </a:lnTo>
                <a:lnTo>
                  <a:pt x="2782671" y="259587"/>
                </a:lnTo>
                <a:close/>
              </a:path>
              <a:path w="3706495" h="3636645">
                <a:moveTo>
                  <a:pt x="2804541" y="272351"/>
                </a:moveTo>
                <a:lnTo>
                  <a:pt x="2793593" y="265912"/>
                </a:lnTo>
                <a:lnTo>
                  <a:pt x="2800032" y="254965"/>
                </a:lnTo>
                <a:lnTo>
                  <a:pt x="2810979" y="261404"/>
                </a:lnTo>
                <a:lnTo>
                  <a:pt x="2804541" y="272351"/>
                </a:lnTo>
                <a:close/>
              </a:path>
              <a:path w="3706495" h="3636645">
                <a:moveTo>
                  <a:pt x="2826232" y="285419"/>
                </a:moveTo>
                <a:lnTo>
                  <a:pt x="2815361" y="278841"/>
                </a:lnTo>
                <a:lnTo>
                  <a:pt x="2821927" y="267969"/>
                </a:lnTo>
                <a:lnTo>
                  <a:pt x="2832798" y="274548"/>
                </a:lnTo>
                <a:lnTo>
                  <a:pt x="2826232" y="285419"/>
                </a:lnTo>
                <a:close/>
              </a:path>
              <a:path w="3706495" h="3636645">
                <a:moveTo>
                  <a:pt x="2848673" y="297179"/>
                </a:moveTo>
                <a:lnTo>
                  <a:pt x="2845193" y="297179"/>
                </a:lnTo>
                <a:lnTo>
                  <a:pt x="2836964" y="292074"/>
                </a:lnTo>
                <a:lnTo>
                  <a:pt x="2843657" y="281279"/>
                </a:lnTo>
                <a:lnTo>
                  <a:pt x="2851962" y="286435"/>
                </a:lnTo>
                <a:lnTo>
                  <a:pt x="2854490" y="288048"/>
                </a:lnTo>
                <a:lnTo>
                  <a:pt x="2848673" y="297179"/>
                </a:lnTo>
                <a:close/>
              </a:path>
              <a:path w="3706495" h="3636645">
                <a:moveTo>
                  <a:pt x="2847670" y="298754"/>
                </a:moveTo>
                <a:lnTo>
                  <a:pt x="2845130" y="297141"/>
                </a:lnTo>
                <a:lnTo>
                  <a:pt x="2848673" y="297179"/>
                </a:lnTo>
                <a:lnTo>
                  <a:pt x="2847670" y="298754"/>
                </a:lnTo>
                <a:close/>
              </a:path>
              <a:path w="3706495" h="3636645">
                <a:moveTo>
                  <a:pt x="2871209" y="309029"/>
                </a:moveTo>
                <a:lnTo>
                  <a:pt x="2863786" y="309029"/>
                </a:lnTo>
                <a:lnTo>
                  <a:pt x="2858376" y="305587"/>
                </a:lnTo>
                <a:lnTo>
                  <a:pt x="2865208" y="294868"/>
                </a:lnTo>
                <a:lnTo>
                  <a:pt x="2870682" y="298361"/>
                </a:lnTo>
                <a:lnTo>
                  <a:pt x="2875940" y="301802"/>
                </a:lnTo>
                <a:lnTo>
                  <a:pt x="2871209" y="309029"/>
                </a:lnTo>
                <a:close/>
              </a:path>
              <a:path w="3706495" h="3636645">
                <a:moveTo>
                  <a:pt x="2868980" y="312432"/>
                </a:moveTo>
                <a:lnTo>
                  <a:pt x="2863722" y="308990"/>
                </a:lnTo>
                <a:lnTo>
                  <a:pt x="2871209" y="309029"/>
                </a:lnTo>
                <a:lnTo>
                  <a:pt x="2868980" y="312432"/>
                </a:lnTo>
                <a:close/>
              </a:path>
              <a:path w="3706495" h="3636645">
                <a:moveTo>
                  <a:pt x="2893667" y="321094"/>
                </a:moveTo>
                <a:lnTo>
                  <a:pt x="2882226" y="321094"/>
                </a:lnTo>
                <a:lnTo>
                  <a:pt x="2879610" y="319379"/>
                </a:lnTo>
                <a:lnTo>
                  <a:pt x="2886557" y="308749"/>
                </a:lnTo>
                <a:lnTo>
                  <a:pt x="2889249" y="310514"/>
                </a:lnTo>
                <a:lnTo>
                  <a:pt x="2897187" y="315848"/>
                </a:lnTo>
                <a:lnTo>
                  <a:pt x="2893667" y="321094"/>
                </a:lnTo>
                <a:close/>
              </a:path>
              <a:path w="3706495" h="3636645">
                <a:moveTo>
                  <a:pt x="2890113" y="326389"/>
                </a:moveTo>
                <a:lnTo>
                  <a:pt x="2882163" y="321055"/>
                </a:lnTo>
                <a:lnTo>
                  <a:pt x="2893667" y="321094"/>
                </a:lnTo>
                <a:lnTo>
                  <a:pt x="2890113" y="326389"/>
                </a:lnTo>
                <a:close/>
              </a:path>
              <a:path w="3706495" h="3636645">
                <a:moveTo>
                  <a:pt x="2911055" y="340626"/>
                </a:moveTo>
                <a:lnTo>
                  <a:pt x="2900591" y="333425"/>
                </a:lnTo>
                <a:lnTo>
                  <a:pt x="2907792" y="322973"/>
                </a:lnTo>
                <a:lnTo>
                  <a:pt x="2918256" y="330174"/>
                </a:lnTo>
                <a:lnTo>
                  <a:pt x="2911055" y="340626"/>
                </a:lnTo>
                <a:close/>
              </a:path>
              <a:path w="3706495" h="3636645">
                <a:moveTo>
                  <a:pt x="2931795" y="355155"/>
                </a:moveTo>
                <a:lnTo>
                  <a:pt x="2921419" y="347827"/>
                </a:lnTo>
                <a:lnTo>
                  <a:pt x="2928747" y="337451"/>
                </a:lnTo>
                <a:lnTo>
                  <a:pt x="2939122" y="344779"/>
                </a:lnTo>
                <a:lnTo>
                  <a:pt x="2931795" y="355155"/>
                </a:lnTo>
                <a:close/>
              </a:path>
              <a:path w="3706495" h="3636645">
                <a:moveTo>
                  <a:pt x="2952343" y="369963"/>
                </a:moveTo>
                <a:lnTo>
                  <a:pt x="2942056" y="362508"/>
                </a:lnTo>
                <a:lnTo>
                  <a:pt x="2949511" y="352221"/>
                </a:lnTo>
                <a:lnTo>
                  <a:pt x="2959798" y="359676"/>
                </a:lnTo>
                <a:lnTo>
                  <a:pt x="2952343" y="369963"/>
                </a:lnTo>
                <a:close/>
              </a:path>
              <a:path w="3706495" h="3636645">
                <a:moveTo>
                  <a:pt x="2972625" y="385000"/>
                </a:moveTo>
                <a:lnTo>
                  <a:pt x="2962490" y="377469"/>
                </a:lnTo>
                <a:lnTo>
                  <a:pt x="2970072" y="367271"/>
                </a:lnTo>
                <a:lnTo>
                  <a:pt x="2980321" y="374891"/>
                </a:lnTo>
                <a:lnTo>
                  <a:pt x="2972625" y="385000"/>
                </a:lnTo>
                <a:close/>
              </a:path>
              <a:path w="3706495" h="3636645">
                <a:moveTo>
                  <a:pt x="2992742" y="400380"/>
                </a:moveTo>
                <a:lnTo>
                  <a:pt x="2989427" y="397789"/>
                </a:lnTo>
                <a:lnTo>
                  <a:pt x="2982722" y="392696"/>
                </a:lnTo>
                <a:lnTo>
                  <a:pt x="2990418" y="382587"/>
                </a:lnTo>
                <a:lnTo>
                  <a:pt x="2997238" y="387781"/>
                </a:lnTo>
                <a:lnTo>
                  <a:pt x="3000552" y="390372"/>
                </a:lnTo>
                <a:lnTo>
                  <a:pt x="2992742" y="400380"/>
                </a:lnTo>
                <a:close/>
              </a:path>
              <a:path w="3706495" h="3636645">
                <a:moveTo>
                  <a:pt x="3016403" y="411340"/>
                </a:moveTo>
                <a:lnTo>
                  <a:pt x="3006788" y="411340"/>
                </a:lnTo>
                <a:lnTo>
                  <a:pt x="3002749" y="408190"/>
                </a:lnTo>
                <a:lnTo>
                  <a:pt x="3010560" y="398183"/>
                </a:lnTo>
                <a:lnTo>
                  <a:pt x="3014662" y="401383"/>
                </a:lnTo>
                <a:lnTo>
                  <a:pt x="3020580" y="406120"/>
                </a:lnTo>
                <a:lnTo>
                  <a:pt x="3016403" y="411340"/>
                </a:lnTo>
                <a:close/>
              </a:path>
              <a:path w="3706495" h="3636645">
                <a:moveTo>
                  <a:pt x="3012643" y="416039"/>
                </a:moveTo>
                <a:lnTo>
                  <a:pt x="3006724" y="411302"/>
                </a:lnTo>
                <a:lnTo>
                  <a:pt x="3016403" y="411340"/>
                </a:lnTo>
                <a:lnTo>
                  <a:pt x="3012643" y="416039"/>
                </a:lnTo>
                <a:close/>
              </a:path>
              <a:path w="3706495" h="3636645">
                <a:moveTo>
                  <a:pt x="3032340" y="431952"/>
                </a:moveTo>
                <a:lnTo>
                  <a:pt x="3023857" y="424992"/>
                </a:lnTo>
                <a:lnTo>
                  <a:pt x="3022561" y="423964"/>
                </a:lnTo>
                <a:lnTo>
                  <a:pt x="3030499" y="414045"/>
                </a:lnTo>
                <a:lnTo>
                  <a:pt x="3031909" y="415175"/>
                </a:lnTo>
                <a:lnTo>
                  <a:pt x="3040392" y="422135"/>
                </a:lnTo>
                <a:lnTo>
                  <a:pt x="3032340" y="431952"/>
                </a:lnTo>
                <a:close/>
              </a:path>
              <a:path w="3706495" h="3636645">
                <a:moveTo>
                  <a:pt x="3051822" y="448132"/>
                </a:moveTo>
                <a:lnTo>
                  <a:pt x="3042094" y="439966"/>
                </a:lnTo>
                <a:lnTo>
                  <a:pt x="3050260" y="430250"/>
                </a:lnTo>
                <a:lnTo>
                  <a:pt x="3059988" y="438416"/>
                </a:lnTo>
                <a:lnTo>
                  <a:pt x="3051822" y="448132"/>
                </a:lnTo>
                <a:close/>
              </a:path>
              <a:path w="3706495" h="3636645">
                <a:moveTo>
                  <a:pt x="3071075" y="464578"/>
                </a:moveTo>
                <a:lnTo>
                  <a:pt x="3061449" y="456298"/>
                </a:lnTo>
                <a:lnTo>
                  <a:pt x="3069729" y="446671"/>
                </a:lnTo>
                <a:lnTo>
                  <a:pt x="3079356" y="454952"/>
                </a:lnTo>
                <a:lnTo>
                  <a:pt x="3071075" y="464578"/>
                </a:lnTo>
                <a:close/>
              </a:path>
              <a:path w="3706495" h="3636645">
                <a:moveTo>
                  <a:pt x="3090113" y="481291"/>
                </a:moveTo>
                <a:lnTo>
                  <a:pt x="3080588" y="472897"/>
                </a:lnTo>
                <a:lnTo>
                  <a:pt x="3088982" y="463359"/>
                </a:lnTo>
                <a:lnTo>
                  <a:pt x="3098507" y="471754"/>
                </a:lnTo>
                <a:lnTo>
                  <a:pt x="3090113" y="481291"/>
                </a:lnTo>
                <a:close/>
              </a:path>
              <a:path w="3706495" h="3636645">
                <a:moveTo>
                  <a:pt x="3108845" y="498220"/>
                </a:moveTo>
                <a:lnTo>
                  <a:pt x="3106889" y="496417"/>
                </a:lnTo>
                <a:lnTo>
                  <a:pt x="3099485" y="489737"/>
                </a:lnTo>
                <a:lnTo>
                  <a:pt x="3107994" y="480313"/>
                </a:lnTo>
                <a:lnTo>
                  <a:pt x="3115513" y="487083"/>
                </a:lnTo>
                <a:lnTo>
                  <a:pt x="3117456" y="488899"/>
                </a:lnTo>
                <a:lnTo>
                  <a:pt x="3108845" y="498220"/>
                </a:lnTo>
                <a:close/>
              </a:path>
              <a:path w="3706495" h="3636645">
                <a:moveTo>
                  <a:pt x="3131317" y="511314"/>
                </a:moveTo>
                <a:lnTo>
                  <a:pt x="3123018" y="511314"/>
                </a:lnTo>
                <a:lnTo>
                  <a:pt x="3118167" y="506844"/>
                </a:lnTo>
                <a:lnTo>
                  <a:pt x="3126790" y="497509"/>
                </a:lnTo>
                <a:lnTo>
                  <a:pt x="3131693" y="502043"/>
                </a:lnTo>
                <a:lnTo>
                  <a:pt x="3136125" y="506234"/>
                </a:lnTo>
                <a:lnTo>
                  <a:pt x="3131317" y="511314"/>
                </a:lnTo>
                <a:close/>
              </a:path>
              <a:path w="3706495" h="3636645">
                <a:moveTo>
                  <a:pt x="3127387" y="515467"/>
                </a:moveTo>
                <a:lnTo>
                  <a:pt x="3122955" y="511263"/>
                </a:lnTo>
                <a:lnTo>
                  <a:pt x="3131317" y="511314"/>
                </a:lnTo>
                <a:lnTo>
                  <a:pt x="3127387" y="515467"/>
                </a:lnTo>
                <a:close/>
              </a:path>
              <a:path w="3706495" h="3636645">
                <a:moveTo>
                  <a:pt x="3152090" y="526364"/>
                </a:moveTo>
                <a:lnTo>
                  <a:pt x="3138906" y="526364"/>
                </a:lnTo>
                <a:lnTo>
                  <a:pt x="3136607" y="524192"/>
                </a:lnTo>
                <a:lnTo>
                  <a:pt x="3145345" y="514972"/>
                </a:lnTo>
                <a:lnTo>
                  <a:pt x="3147682" y="517194"/>
                </a:lnTo>
                <a:lnTo>
                  <a:pt x="3154540" y="523836"/>
                </a:lnTo>
                <a:lnTo>
                  <a:pt x="3152090" y="526364"/>
                </a:lnTo>
                <a:close/>
              </a:path>
              <a:path w="3706495" h="3636645">
                <a:moveTo>
                  <a:pt x="3145701" y="532955"/>
                </a:moveTo>
                <a:lnTo>
                  <a:pt x="3138843" y="526313"/>
                </a:lnTo>
                <a:lnTo>
                  <a:pt x="3152090" y="526364"/>
                </a:lnTo>
                <a:lnTo>
                  <a:pt x="3145701" y="532955"/>
                </a:lnTo>
                <a:close/>
              </a:path>
              <a:path w="3706495" h="3636645">
                <a:moveTo>
                  <a:pt x="3163773" y="550684"/>
                </a:moveTo>
                <a:lnTo>
                  <a:pt x="3154768" y="541743"/>
                </a:lnTo>
                <a:lnTo>
                  <a:pt x="3163709" y="532726"/>
                </a:lnTo>
                <a:lnTo>
                  <a:pt x="3172726" y="541680"/>
                </a:lnTo>
                <a:lnTo>
                  <a:pt x="3163773" y="550684"/>
                </a:lnTo>
                <a:close/>
              </a:path>
              <a:path w="3706495" h="3636645">
                <a:moveTo>
                  <a:pt x="3181604" y="568667"/>
                </a:moveTo>
                <a:lnTo>
                  <a:pt x="3172701" y="559612"/>
                </a:lnTo>
                <a:lnTo>
                  <a:pt x="3181756" y="550710"/>
                </a:lnTo>
                <a:lnTo>
                  <a:pt x="3190659" y="559765"/>
                </a:lnTo>
                <a:lnTo>
                  <a:pt x="3181604" y="568667"/>
                </a:lnTo>
                <a:close/>
              </a:path>
              <a:path w="3706495" h="3636645">
                <a:moveTo>
                  <a:pt x="3199193" y="586892"/>
                </a:moveTo>
                <a:lnTo>
                  <a:pt x="3190392" y="577735"/>
                </a:lnTo>
                <a:lnTo>
                  <a:pt x="3199561" y="568934"/>
                </a:lnTo>
                <a:lnTo>
                  <a:pt x="3208350" y="578091"/>
                </a:lnTo>
                <a:lnTo>
                  <a:pt x="3199193" y="586892"/>
                </a:lnTo>
                <a:close/>
              </a:path>
              <a:path w="3706495" h="3636645">
                <a:moveTo>
                  <a:pt x="3217576" y="604291"/>
                </a:moveTo>
                <a:lnTo>
                  <a:pt x="3215551" y="604291"/>
                </a:lnTo>
                <a:lnTo>
                  <a:pt x="3207842" y="596087"/>
                </a:lnTo>
                <a:lnTo>
                  <a:pt x="3217113" y="587400"/>
                </a:lnTo>
                <a:lnTo>
                  <a:pt x="3224860" y="595668"/>
                </a:lnTo>
                <a:lnTo>
                  <a:pt x="3225838" y="596734"/>
                </a:lnTo>
                <a:lnTo>
                  <a:pt x="3217576" y="604291"/>
                </a:lnTo>
                <a:close/>
              </a:path>
              <a:path w="3706495" h="3636645">
                <a:moveTo>
                  <a:pt x="3216465" y="605307"/>
                </a:moveTo>
                <a:lnTo>
                  <a:pt x="3215487" y="604240"/>
                </a:lnTo>
                <a:lnTo>
                  <a:pt x="3217576" y="604291"/>
                </a:lnTo>
                <a:lnTo>
                  <a:pt x="3216465" y="605307"/>
                </a:lnTo>
                <a:close/>
              </a:path>
              <a:path w="3706495" h="3636645">
                <a:moveTo>
                  <a:pt x="3233521" y="624027"/>
                </a:moveTo>
                <a:lnTo>
                  <a:pt x="3230245" y="620356"/>
                </a:lnTo>
                <a:lnTo>
                  <a:pt x="3225037" y="614679"/>
                </a:lnTo>
                <a:lnTo>
                  <a:pt x="3234410" y="606094"/>
                </a:lnTo>
                <a:lnTo>
                  <a:pt x="3239719" y="611898"/>
                </a:lnTo>
                <a:lnTo>
                  <a:pt x="3242995" y="615556"/>
                </a:lnTo>
                <a:lnTo>
                  <a:pt x="3233521" y="624027"/>
                </a:lnTo>
                <a:close/>
              </a:path>
              <a:path w="3706495" h="3636645">
                <a:moveTo>
                  <a:pt x="3250323" y="642975"/>
                </a:moveTo>
                <a:lnTo>
                  <a:pt x="3244811" y="636651"/>
                </a:lnTo>
                <a:lnTo>
                  <a:pt x="3241992" y="633488"/>
                </a:lnTo>
                <a:lnTo>
                  <a:pt x="3251454" y="625030"/>
                </a:lnTo>
                <a:lnTo>
                  <a:pt x="3254336" y="628243"/>
                </a:lnTo>
                <a:lnTo>
                  <a:pt x="3259899" y="634618"/>
                </a:lnTo>
                <a:lnTo>
                  <a:pt x="3250323" y="642975"/>
                </a:lnTo>
                <a:close/>
              </a:path>
              <a:path w="3706495" h="3636645">
                <a:moveTo>
                  <a:pt x="3275907" y="653173"/>
                </a:moveTo>
                <a:lnTo>
                  <a:pt x="3259226" y="653173"/>
                </a:lnTo>
                <a:lnTo>
                  <a:pt x="3258667" y="652538"/>
                </a:lnTo>
                <a:lnTo>
                  <a:pt x="3268243" y="644194"/>
                </a:lnTo>
                <a:lnTo>
                  <a:pt x="3275907" y="653173"/>
                </a:lnTo>
                <a:close/>
              </a:path>
              <a:path w="3706495" h="3636645">
                <a:moveTo>
                  <a:pt x="3266859" y="662152"/>
                </a:moveTo>
                <a:lnTo>
                  <a:pt x="3259175" y="653122"/>
                </a:lnTo>
                <a:lnTo>
                  <a:pt x="3275907" y="653173"/>
                </a:lnTo>
                <a:lnTo>
                  <a:pt x="3276536" y="653910"/>
                </a:lnTo>
                <a:lnTo>
                  <a:pt x="3266859" y="662152"/>
                </a:lnTo>
                <a:close/>
              </a:path>
              <a:path w="3706495" h="3636645">
                <a:moveTo>
                  <a:pt x="3283140" y="681545"/>
                </a:moveTo>
                <a:lnTo>
                  <a:pt x="3275025" y="671779"/>
                </a:lnTo>
                <a:lnTo>
                  <a:pt x="3284791" y="663663"/>
                </a:lnTo>
                <a:lnTo>
                  <a:pt x="3292906" y="673430"/>
                </a:lnTo>
                <a:lnTo>
                  <a:pt x="3283140" y="681545"/>
                </a:lnTo>
                <a:close/>
              </a:path>
              <a:path w="3706495" h="3636645">
                <a:moveTo>
                  <a:pt x="3299155" y="701166"/>
                </a:moveTo>
                <a:lnTo>
                  <a:pt x="3291154" y="691299"/>
                </a:lnTo>
                <a:lnTo>
                  <a:pt x="3301022" y="683310"/>
                </a:lnTo>
                <a:lnTo>
                  <a:pt x="3309010" y="693165"/>
                </a:lnTo>
                <a:lnTo>
                  <a:pt x="3299155" y="701166"/>
                </a:lnTo>
                <a:close/>
              </a:path>
              <a:path w="3706495" h="3636645">
                <a:moveTo>
                  <a:pt x="3315119" y="720724"/>
                </a:moveTo>
                <a:lnTo>
                  <a:pt x="3314674" y="720724"/>
                </a:lnTo>
                <a:lnTo>
                  <a:pt x="3307016" y="711047"/>
                </a:lnTo>
                <a:lnTo>
                  <a:pt x="3316973" y="703160"/>
                </a:lnTo>
                <a:lnTo>
                  <a:pt x="3324898" y="713181"/>
                </a:lnTo>
                <a:lnTo>
                  <a:pt x="3315119" y="720724"/>
                </a:lnTo>
                <a:close/>
              </a:path>
              <a:path w="3706495" h="3636645">
                <a:moveTo>
                  <a:pt x="3314839" y="720940"/>
                </a:moveTo>
                <a:lnTo>
                  <a:pt x="3314623" y="720661"/>
                </a:lnTo>
                <a:lnTo>
                  <a:pt x="3315119" y="720724"/>
                </a:lnTo>
                <a:lnTo>
                  <a:pt x="3314839" y="720940"/>
                </a:lnTo>
                <a:close/>
              </a:path>
              <a:path w="3706495" h="3636645">
                <a:moveTo>
                  <a:pt x="3334267" y="738022"/>
                </a:moveTo>
                <a:lnTo>
                  <a:pt x="3328022" y="738022"/>
                </a:lnTo>
                <a:lnTo>
                  <a:pt x="3322599" y="730999"/>
                </a:lnTo>
                <a:lnTo>
                  <a:pt x="3332657" y="723239"/>
                </a:lnTo>
                <a:lnTo>
                  <a:pt x="3338118" y="730326"/>
                </a:lnTo>
                <a:lnTo>
                  <a:pt x="3340430" y="733386"/>
                </a:lnTo>
                <a:lnTo>
                  <a:pt x="3334267" y="738022"/>
                </a:lnTo>
                <a:close/>
              </a:path>
              <a:path w="3706495" h="3636645">
                <a:moveTo>
                  <a:pt x="3330282" y="741019"/>
                </a:moveTo>
                <a:lnTo>
                  <a:pt x="3327971" y="737958"/>
                </a:lnTo>
                <a:lnTo>
                  <a:pt x="3334267" y="738022"/>
                </a:lnTo>
                <a:lnTo>
                  <a:pt x="3330282" y="741019"/>
                </a:lnTo>
                <a:close/>
              </a:path>
              <a:path w="3706495" h="3636645">
                <a:moveTo>
                  <a:pt x="3353376" y="755484"/>
                </a:moveTo>
                <a:lnTo>
                  <a:pt x="3341166" y="755484"/>
                </a:lnTo>
                <a:lnTo>
                  <a:pt x="3337915" y="751166"/>
                </a:lnTo>
                <a:lnTo>
                  <a:pt x="3348062" y="743534"/>
                </a:lnTo>
                <a:lnTo>
                  <a:pt x="3351352" y="747902"/>
                </a:lnTo>
                <a:lnTo>
                  <a:pt x="3355682" y="753795"/>
                </a:lnTo>
                <a:lnTo>
                  <a:pt x="3353376" y="755484"/>
                </a:lnTo>
                <a:close/>
              </a:path>
              <a:path w="3706495" h="3636645">
                <a:moveTo>
                  <a:pt x="3345434" y="761301"/>
                </a:moveTo>
                <a:lnTo>
                  <a:pt x="3341116" y="755421"/>
                </a:lnTo>
                <a:lnTo>
                  <a:pt x="3353376" y="755484"/>
                </a:lnTo>
                <a:lnTo>
                  <a:pt x="3345434" y="761301"/>
                </a:lnTo>
                <a:close/>
              </a:path>
              <a:path w="3706495" h="3636645">
                <a:moveTo>
                  <a:pt x="3360318" y="781799"/>
                </a:moveTo>
                <a:lnTo>
                  <a:pt x="3354057" y="773036"/>
                </a:lnTo>
                <a:lnTo>
                  <a:pt x="3352952" y="771537"/>
                </a:lnTo>
                <a:lnTo>
                  <a:pt x="3363188" y="764031"/>
                </a:lnTo>
                <a:lnTo>
                  <a:pt x="3364382" y="765644"/>
                </a:lnTo>
                <a:lnTo>
                  <a:pt x="3370643" y="774407"/>
                </a:lnTo>
                <a:lnTo>
                  <a:pt x="3360318" y="781799"/>
                </a:lnTo>
                <a:close/>
              </a:path>
              <a:path w="3706495" h="3636645">
                <a:moveTo>
                  <a:pt x="3374923" y="802487"/>
                </a:moveTo>
                <a:lnTo>
                  <a:pt x="3367646" y="792073"/>
                </a:lnTo>
                <a:lnTo>
                  <a:pt x="3378073" y="784809"/>
                </a:lnTo>
                <a:lnTo>
                  <a:pt x="3385337" y="795223"/>
                </a:lnTo>
                <a:lnTo>
                  <a:pt x="3374923" y="802487"/>
                </a:lnTo>
                <a:close/>
              </a:path>
              <a:path w="3706495" h="3636645">
                <a:moveTo>
                  <a:pt x="3389236" y="823379"/>
                </a:moveTo>
                <a:lnTo>
                  <a:pt x="3382086" y="812876"/>
                </a:lnTo>
                <a:lnTo>
                  <a:pt x="3392589" y="805738"/>
                </a:lnTo>
                <a:lnTo>
                  <a:pt x="3399739" y="816241"/>
                </a:lnTo>
                <a:lnTo>
                  <a:pt x="3389236" y="823379"/>
                </a:lnTo>
                <a:close/>
              </a:path>
              <a:path w="3706495" h="3636645">
                <a:moveTo>
                  <a:pt x="3403257" y="844461"/>
                </a:moveTo>
                <a:lnTo>
                  <a:pt x="3396246" y="833869"/>
                </a:lnTo>
                <a:lnTo>
                  <a:pt x="3406825" y="826858"/>
                </a:lnTo>
                <a:lnTo>
                  <a:pt x="3413836" y="837450"/>
                </a:lnTo>
                <a:lnTo>
                  <a:pt x="3403257" y="844461"/>
                </a:lnTo>
                <a:close/>
              </a:path>
              <a:path w="3706495" h="3636645">
                <a:moveTo>
                  <a:pt x="3420375" y="863523"/>
                </a:moveTo>
                <a:lnTo>
                  <a:pt x="3415563" y="863523"/>
                </a:lnTo>
                <a:lnTo>
                  <a:pt x="3410102" y="855065"/>
                </a:lnTo>
                <a:lnTo>
                  <a:pt x="3420770" y="848182"/>
                </a:lnTo>
                <a:lnTo>
                  <a:pt x="3426269" y="856716"/>
                </a:lnTo>
                <a:lnTo>
                  <a:pt x="3427666" y="858939"/>
                </a:lnTo>
                <a:lnTo>
                  <a:pt x="3420375" y="863523"/>
                </a:lnTo>
                <a:close/>
              </a:path>
              <a:path w="3706495" h="3636645">
                <a:moveTo>
                  <a:pt x="3416922" y="865695"/>
                </a:moveTo>
                <a:lnTo>
                  <a:pt x="3415512" y="863460"/>
                </a:lnTo>
                <a:lnTo>
                  <a:pt x="3420375" y="863523"/>
                </a:lnTo>
                <a:lnTo>
                  <a:pt x="3416922" y="865695"/>
                </a:lnTo>
                <a:close/>
              </a:path>
              <a:path w="3706495" h="3636645">
                <a:moveTo>
                  <a:pt x="3430320" y="887171"/>
                </a:moveTo>
                <a:lnTo>
                  <a:pt x="3427158" y="882002"/>
                </a:lnTo>
                <a:lnTo>
                  <a:pt x="3423666" y="876452"/>
                </a:lnTo>
                <a:lnTo>
                  <a:pt x="3434422" y="869695"/>
                </a:lnTo>
                <a:lnTo>
                  <a:pt x="3437991" y="875385"/>
                </a:lnTo>
                <a:lnTo>
                  <a:pt x="3441153" y="880554"/>
                </a:lnTo>
                <a:lnTo>
                  <a:pt x="3430320" y="887171"/>
                </a:lnTo>
                <a:close/>
              </a:path>
              <a:path w="3706495" h="3636645">
                <a:moveTo>
                  <a:pt x="3443427" y="908850"/>
                </a:moveTo>
                <a:lnTo>
                  <a:pt x="3438575" y="900683"/>
                </a:lnTo>
                <a:lnTo>
                  <a:pt x="3436937" y="898016"/>
                </a:lnTo>
                <a:lnTo>
                  <a:pt x="3447770" y="891387"/>
                </a:lnTo>
                <a:lnTo>
                  <a:pt x="3449485" y="894206"/>
                </a:lnTo>
                <a:lnTo>
                  <a:pt x="3454336" y="902360"/>
                </a:lnTo>
                <a:lnTo>
                  <a:pt x="3443427" y="908850"/>
                </a:lnTo>
                <a:close/>
              </a:path>
              <a:path w="3706495" h="3636645">
                <a:moveTo>
                  <a:pt x="3456228" y="930694"/>
                </a:moveTo>
                <a:lnTo>
                  <a:pt x="3449866" y="919695"/>
                </a:lnTo>
                <a:lnTo>
                  <a:pt x="3460864" y="913345"/>
                </a:lnTo>
                <a:lnTo>
                  <a:pt x="3467214" y="924344"/>
                </a:lnTo>
                <a:lnTo>
                  <a:pt x="3456228" y="930694"/>
                </a:lnTo>
                <a:close/>
              </a:path>
              <a:path w="3706495" h="3636645">
                <a:moveTo>
                  <a:pt x="3468725" y="952715"/>
                </a:moveTo>
                <a:lnTo>
                  <a:pt x="3462502" y="941641"/>
                </a:lnTo>
                <a:lnTo>
                  <a:pt x="3473577" y="935418"/>
                </a:lnTo>
                <a:lnTo>
                  <a:pt x="3479787" y="946492"/>
                </a:lnTo>
                <a:lnTo>
                  <a:pt x="3468725" y="952715"/>
                </a:lnTo>
                <a:close/>
              </a:path>
              <a:path w="3706495" h="3636645">
                <a:moveTo>
                  <a:pt x="3480917" y="974915"/>
                </a:moveTo>
                <a:lnTo>
                  <a:pt x="3474821" y="963764"/>
                </a:lnTo>
                <a:lnTo>
                  <a:pt x="3485972" y="957681"/>
                </a:lnTo>
                <a:lnTo>
                  <a:pt x="3492055" y="968832"/>
                </a:lnTo>
                <a:lnTo>
                  <a:pt x="3480917" y="974915"/>
                </a:lnTo>
                <a:close/>
              </a:path>
              <a:path w="3706495" h="3636645">
                <a:moveTo>
                  <a:pt x="3494447" y="996327"/>
                </a:moveTo>
                <a:lnTo>
                  <a:pt x="3492296" y="996327"/>
                </a:lnTo>
                <a:lnTo>
                  <a:pt x="3486848" y="986053"/>
                </a:lnTo>
                <a:lnTo>
                  <a:pt x="3498062" y="980097"/>
                </a:lnTo>
                <a:lnTo>
                  <a:pt x="3504044" y="991400"/>
                </a:lnTo>
                <a:lnTo>
                  <a:pt x="3494447" y="996327"/>
                </a:lnTo>
                <a:close/>
              </a:path>
              <a:path w="3706495" h="3636645">
                <a:moveTo>
                  <a:pt x="3492741" y="997203"/>
                </a:moveTo>
                <a:lnTo>
                  <a:pt x="3492258" y="996264"/>
                </a:lnTo>
                <a:lnTo>
                  <a:pt x="3494447" y="996327"/>
                </a:lnTo>
                <a:lnTo>
                  <a:pt x="3492741" y="997203"/>
                </a:lnTo>
                <a:close/>
              </a:path>
              <a:path w="3706495" h="3636645">
                <a:moveTo>
                  <a:pt x="3512071" y="1015860"/>
                </a:moveTo>
                <a:lnTo>
                  <a:pt x="3502342" y="1015860"/>
                </a:lnTo>
                <a:lnTo>
                  <a:pt x="3498557" y="1008506"/>
                </a:lnTo>
                <a:lnTo>
                  <a:pt x="3509848" y="1002690"/>
                </a:lnTo>
                <a:lnTo>
                  <a:pt x="3513670" y="1010119"/>
                </a:lnTo>
                <a:lnTo>
                  <a:pt x="3515639" y="1014082"/>
                </a:lnTo>
                <a:lnTo>
                  <a:pt x="3512071" y="1015860"/>
                </a:lnTo>
                <a:close/>
              </a:path>
              <a:path w="3706495" h="3636645">
                <a:moveTo>
                  <a:pt x="3504272" y="1019746"/>
                </a:moveTo>
                <a:lnTo>
                  <a:pt x="3502304" y="1015796"/>
                </a:lnTo>
                <a:lnTo>
                  <a:pt x="3512071" y="1015860"/>
                </a:lnTo>
                <a:lnTo>
                  <a:pt x="3504272" y="1019746"/>
                </a:lnTo>
                <a:close/>
              </a:path>
              <a:path w="3706495" h="3636645">
                <a:moveTo>
                  <a:pt x="3526255" y="1035532"/>
                </a:moveTo>
                <a:lnTo>
                  <a:pt x="3512146" y="1035532"/>
                </a:lnTo>
                <a:lnTo>
                  <a:pt x="3509949" y="1031112"/>
                </a:lnTo>
                <a:lnTo>
                  <a:pt x="3521316" y="1025448"/>
                </a:lnTo>
                <a:lnTo>
                  <a:pt x="3523551" y="1029931"/>
                </a:lnTo>
                <a:lnTo>
                  <a:pt x="3526255" y="1035532"/>
                </a:lnTo>
                <a:close/>
              </a:path>
              <a:path w="3706495" h="3636645">
                <a:moveTo>
                  <a:pt x="3515499" y="1042454"/>
                </a:moveTo>
                <a:lnTo>
                  <a:pt x="3512108" y="1035456"/>
                </a:lnTo>
                <a:lnTo>
                  <a:pt x="3526255" y="1035532"/>
                </a:lnTo>
                <a:lnTo>
                  <a:pt x="3526929" y="1036929"/>
                </a:lnTo>
                <a:lnTo>
                  <a:pt x="3515499" y="1042454"/>
                </a:lnTo>
                <a:close/>
              </a:path>
              <a:path w="3706495" h="3636645">
                <a:moveTo>
                  <a:pt x="3535745" y="1055331"/>
                </a:moveTo>
                <a:lnTo>
                  <a:pt x="3521722" y="1055331"/>
                </a:lnTo>
                <a:lnTo>
                  <a:pt x="3521024" y="1053884"/>
                </a:lnTo>
                <a:lnTo>
                  <a:pt x="3532454" y="1048359"/>
                </a:lnTo>
                <a:lnTo>
                  <a:pt x="3533190" y="1049870"/>
                </a:lnTo>
                <a:lnTo>
                  <a:pt x="3535745" y="1055331"/>
                </a:lnTo>
                <a:close/>
              </a:path>
              <a:path w="3706495" h="3636645">
                <a:moveTo>
                  <a:pt x="3526396" y="1065301"/>
                </a:moveTo>
                <a:lnTo>
                  <a:pt x="3521684" y="1055255"/>
                </a:lnTo>
                <a:lnTo>
                  <a:pt x="3535745" y="1055331"/>
                </a:lnTo>
                <a:lnTo>
                  <a:pt x="3537889" y="1059916"/>
                </a:lnTo>
                <a:lnTo>
                  <a:pt x="3526396" y="1065301"/>
                </a:lnTo>
                <a:close/>
              </a:path>
              <a:path w="3706495" h="3636645">
                <a:moveTo>
                  <a:pt x="3536975" y="1088313"/>
                </a:moveTo>
                <a:lnTo>
                  <a:pt x="3531730" y="1076744"/>
                </a:lnTo>
                <a:lnTo>
                  <a:pt x="3543300" y="1071498"/>
                </a:lnTo>
                <a:lnTo>
                  <a:pt x="3548532" y="1083068"/>
                </a:lnTo>
                <a:lnTo>
                  <a:pt x="3536975" y="1088313"/>
                </a:lnTo>
                <a:close/>
              </a:path>
              <a:path w="3706495" h="3636645">
                <a:moveTo>
                  <a:pt x="3547224" y="1111465"/>
                </a:moveTo>
                <a:lnTo>
                  <a:pt x="3542131" y="1099832"/>
                </a:lnTo>
                <a:lnTo>
                  <a:pt x="3553752" y="1094727"/>
                </a:lnTo>
                <a:lnTo>
                  <a:pt x="3558857" y="1106360"/>
                </a:lnTo>
                <a:lnTo>
                  <a:pt x="3547224" y="1111465"/>
                </a:lnTo>
                <a:close/>
              </a:path>
              <a:path w="3706495" h="3636645">
                <a:moveTo>
                  <a:pt x="3557155" y="1134757"/>
                </a:moveTo>
                <a:lnTo>
                  <a:pt x="3552202" y="1123060"/>
                </a:lnTo>
                <a:lnTo>
                  <a:pt x="3563899" y="1118108"/>
                </a:lnTo>
                <a:lnTo>
                  <a:pt x="3568852" y="1129804"/>
                </a:lnTo>
                <a:lnTo>
                  <a:pt x="3557155" y="1134757"/>
                </a:lnTo>
                <a:close/>
              </a:path>
              <a:path w="3706495" h="3636645">
                <a:moveTo>
                  <a:pt x="3571469" y="1156246"/>
                </a:moveTo>
                <a:lnTo>
                  <a:pt x="3565969" y="1156246"/>
                </a:lnTo>
                <a:lnTo>
                  <a:pt x="3561943" y="1146428"/>
                </a:lnTo>
                <a:lnTo>
                  <a:pt x="3573703" y="1141628"/>
                </a:lnTo>
                <a:lnTo>
                  <a:pt x="3577755" y="1151521"/>
                </a:lnTo>
                <a:lnTo>
                  <a:pt x="3578517" y="1153464"/>
                </a:lnTo>
                <a:lnTo>
                  <a:pt x="3571469" y="1156246"/>
                </a:lnTo>
                <a:close/>
              </a:path>
              <a:path w="3706495" h="3636645">
                <a:moveTo>
                  <a:pt x="3566706" y="1158125"/>
                </a:moveTo>
                <a:lnTo>
                  <a:pt x="3565931" y="1156182"/>
                </a:lnTo>
                <a:lnTo>
                  <a:pt x="3571469" y="1156246"/>
                </a:lnTo>
                <a:lnTo>
                  <a:pt x="3566706" y="1158125"/>
                </a:lnTo>
                <a:close/>
              </a:path>
              <a:path w="3706495" h="3636645">
                <a:moveTo>
                  <a:pt x="3587668" y="1176807"/>
                </a:moveTo>
                <a:lnTo>
                  <a:pt x="3574084" y="1176807"/>
                </a:lnTo>
                <a:lnTo>
                  <a:pt x="3571367" y="1169936"/>
                </a:lnTo>
                <a:lnTo>
                  <a:pt x="3583178" y="1165275"/>
                </a:lnTo>
                <a:lnTo>
                  <a:pt x="3585921" y="1172222"/>
                </a:lnTo>
                <a:lnTo>
                  <a:pt x="3587668" y="1176807"/>
                </a:lnTo>
                <a:close/>
              </a:path>
              <a:path w="3706495" h="3636645">
                <a:moveTo>
                  <a:pt x="3575939" y="1181696"/>
                </a:moveTo>
                <a:lnTo>
                  <a:pt x="3574046" y="1176731"/>
                </a:lnTo>
                <a:lnTo>
                  <a:pt x="3587668" y="1176807"/>
                </a:lnTo>
                <a:lnTo>
                  <a:pt x="3587813" y="1177188"/>
                </a:lnTo>
                <a:lnTo>
                  <a:pt x="3575939" y="1181696"/>
                </a:lnTo>
                <a:close/>
              </a:path>
              <a:path w="3706495" h="3636645">
                <a:moveTo>
                  <a:pt x="3584841" y="1205407"/>
                </a:moveTo>
                <a:lnTo>
                  <a:pt x="3581920" y="1197419"/>
                </a:lnTo>
                <a:lnTo>
                  <a:pt x="3580460" y="1193571"/>
                </a:lnTo>
                <a:lnTo>
                  <a:pt x="3592322" y="1189050"/>
                </a:lnTo>
                <a:lnTo>
                  <a:pt x="3593846" y="1193050"/>
                </a:lnTo>
                <a:lnTo>
                  <a:pt x="3596767" y="1201039"/>
                </a:lnTo>
                <a:lnTo>
                  <a:pt x="3584841" y="1205407"/>
                </a:lnTo>
                <a:close/>
              </a:path>
              <a:path w="3706495" h="3636645">
                <a:moveTo>
                  <a:pt x="3593414" y="1229233"/>
                </a:moveTo>
                <a:lnTo>
                  <a:pt x="3589210" y="1217333"/>
                </a:lnTo>
                <a:lnTo>
                  <a:pt x="3601135" y="1212964"/>
                </a:lnTo>
                <a:lnTo>
                  <a:pt x="3601516" y="1213992"/>
                </a:lnTo>
                <a:lnTo>
                  <a:pt x="3605390" y="1225016"/>
                </a:lnTo>
                <a:lnTo>
                  <a:pt x="3593414" y="1229233"/>
                </a:lnTo>
                <a:close/>
              </a:path>
              <a:path w="3706495" h="3636645">
                <a:moveTo>
                  <a:pt x="3601643" y="1253172"/>
                </a:moveTo>
                <a:lnTo>
                  <a:pt x="3597579" y="1241145"/>
                </a:lnTo>
                <a:lnTo>
                  <a:pt x="3609606" y="1237081"/>
                </a:lnTo>
                <a:lnTo>
                  <a:pt x="3613670" y="1249108"/>
                </a:lnTo>
                <a:lnTo>
                  <a:pt x="3601643" y="1253172"/>
                </a:lnTo>
                <a:close/>
              </a:path>
              <a:path w="3706495" h="3636645">
                <a:moveTo>
                  <a:pt x="3609530" y="1277226"/>
                </a:moveTo>
                <a:lnTo>
                  <a:pt x="3605618" y="1265148"/>
                </a:lnTo>
                <a:lnTo>
                  <a:pt x="3617696" y="1261236"/>
                </a:lnTo>
                <a:lnTo>
                  <a:pt x="3621608" y="1273314"/>
                </a:lnTo>
                <a:lnTo>
                  <a:pt x="3609530" y="1277226"/>
                </a:lnTo>
                <a:close/>
              </a:path>
              <a:path w="3706495" h="3636645">
                <a:moveTo>
                  <a:pt x="3617087" y="1301394"/>
                </a:moveTo>
                <a:lnTo>
                  <a:pt x="3613327" y="1289265"/>
                </a:lnTo>
                <a:lnTo>
                  <a:pt x="3625456" y="1285506"/>
                </a:lnTo>
                <a:lnTo>
                  <a:pt x="3629215" y="1297635"/>
                </a:lnTo>
                <a:lnTo>
                  <a:pt x="3617087" y="1301394"/>
                </a:lnTo>
                <a:close/>
              </a:path>
              <a:path w="3706495" h="3636645">
                <a:moveTo>
                  <a:pt x="3624249" y="1325600"/>
                </a:moveTo>
                <a:lnTo>
                  <a:pt x="3623779" y="1323924"/>
                </a:lnTo>
                <a:lnTo>
                  <a:pt x="3620681" y="1313497"/>
                </a:lnTo>
                <a:lnTo>
                  <a:pt x="3632860" y="1309890"/>
                </a:lnTo>
                <a:lnTo>
                  <a:pt x="3635997" y="1320469"/>
                </a:lnTo>
                <a:lnTo>
                  <a:pt x="3636467" y="1322146"/>
                </a:lnTo>
                <a:lnTo>
                  <a:pt x="3624249" y="1325600"/>
                </a:lnTo>
                <a:close/>
              </a:path>
              <a:path w="3706495" h="3636645">
                <a:moveTo>
                  <a:pt x="3643013" y="1345476"/>
                </a:moveTo>
                <a:lnTo>
                  <a:pt x="3629863" y="1345476"/>
                </a:lnTo>
                <a:lnTo>
                  <a:pt x="3627704" y="1337817"/>
                </a:lnTo>
                <a:lnTo>
                  <a:pt x="3639921" y="1334363"/>
                </a:lnTo>
                <a:lnTo>
                  <a:pt x="3642106" y="1342097"/>
                </a:lnTo>
                <a:lnTo>
                  <a:pt x="3643013" y="1345476"/>
                </a:lnTo>
                <a:close/>
              </a:path>
              <a:path w="3706495" h="3636645">
                <a:moveTo>
                  <a:pt x="3631082" y="1349984"/>
                </a:moveTo>
                <a:lnTo>
                  <a:pt x="3629837" y="1345387"/>
                </a:lnTo>
                <a:lnTo>
                  <a:pt x="3643013" y="1345476"/>
                </a:lnTo>
                <a:lnTo>
                  <a:pt x="3643337" y="1346682"/>
                </a:lnTo>
                <a:lnTo>
                  <a:pt x="3631082" y="1349984"/>
                </a:lnTo>
                <a:close/>
              </a:path>
              <a:path w="3706495" h="3636645">
                <a:moveTo>
                  <a:pt x="3637559" y="1374457"/>
                </a:moveTo>
                <a:lnTo>
                  <a:pt x="3635654" y="1366977"/>
                </a:lnTo>
                <a:lnTo>
                  <a:pt x="3634371" y="1362240"/>
                </a:lnTo>
                <a:lnTo>
                  <a:pt x="3646639" y="1358950"/>
                </a:lnTo>
                <a:lnTo>
                  <a:pt x="3647948" y="1363827"/>
                </a:lnTo>
                <a:lnTo>
                  <a:pt x="3649865" y="1371307"/>
                </a:lnTo>
                <a:lnTo>
                  <a:pt x="3637559" y="1374457"/>
                </a:lnTo>
                <a:close/>
              </a:path>
              <a:path w="3706495" h="3636645">
                <a:moveTo>
                  <a:pt x="3643693" y="1399019"/>
                </a:moveTo>
                <a:lnTo>
                  <a:pt x="3641191" y="1388656"/>
                </a:lnTo>
                <a:lnTo>
                  <a:pt x="3640709" y="1386763"/>
                </a:lnTo>
                <a:lnTo>
                  <a:pt x="3653015" y="1383614"/>
                </a:lnTo>
                <a:lnTo>
                  <a:pt x="3653536" y="1385671"/>
                </a:lnTo>
                <a:lnTo>
                  <a:pt x="3656037" y="1396034"/>
                </a:lnTo>
                <a:lnTo>
                  <a:pt x="3643693" y="1399019"/>
                </a:lnTo>
                <a:close/>
              </a:path>
              <a:path w="3706495" h="3636645">
                <a:moveTo>
                  <a:pt x="3649484" y="1423670"/>
                </a:moveTo>
                <a:lnTo>
                  <a:pt x="3646652" y="1411287"/>
                </a:lnTo>
                <a:lnTo>
                  <a:pt x="3659035" y="1408455"/>
                </a:lnTo>
                <a:lnTo>
                  <a:pt x="3661867" y="1420837"/>
                </a:lnTo>
                <a:lnTo>
                  <a:pt x="3649484" y="1423670"/>
                </a:lnTo>
                <a:close/>
              </a:path>
              <a:path w="3706495" h="3636645">
                <a:moveTo>
                  <a:pt x="3654920" y="1448396"/>
                </a:moveTo>
                <a:lnTo>
                  <a:pt x="3652253" y="1435976"/>
                </a:lnTo>
                <a:lnTo>
                  <a:pt x="3664673" y="1433309"/>
                </a:lnTo>
                <a:lnTo>
                  <a:pt x="3667340" y="1445729"/>
                </a:lnTo>
                <a:lnTo>
                  <a:pt x="3654920" y="1448396"/>
                </a:lnTo>
                <a:close/>
              </a:path>
              <a:path w="3706495" h="3636645">
                <a:moveTo>
                  <a:pt x="3660013" y="1473199"/>
                </a:moveTo>
                <a:lnTo>
                  <a:pt x="3657498" y="1460753"/>
                </a:lnTo>
                <a:lnTo>
                  <a:pt x="3669944" y="1458239"/>
                </a:lnTo>
                <a:lnTo>
                  <a:pt x="3672459" y="1470685"/>
                </a:lnTo>
                <a:lnTo>
                  <a:pt x="3660013" y="1473199"/>
                </a:lnTo>
                <a:close/>
              </a:path>
              <a:path w="3706495" h="3636645">
                <a:moveTo>
                  <a:pt x="3664750" y="1498066"/>
                </a:moveTo>
                <a:lnTo>
                  <a:pt x="3662387" y="1485595"/>
                </a:lnTo>
                <a:lnTo>
                  <a:pt x="3674872" y="1483233"/>
                </a:lnTo>
                <a:lnTo>
                  <a:pt x="3677234" y="1495717"/>
                </a:lnTo>
                <a:lnTo>
                  <a:pt x="3664750" y="1498066"/>
                </a:lnTo>
                <a:close/>
              </a:path>
              <a:path w="3706495" h="3636645">
                <a:moveTo>
                  <a:pt x="3669093" y="1522933"/>
                </a:moveTo>
                <a:lnTo>
                  <a:pt x="3668750" y="1520850"/>
                </a:lnTo>
                <a:lnTo>
                  <a:pt x="3666934" y="1510499"/>
                </a:lnTo>
                <a:lnTo>
                  <a:pt x="3679444" y="1508302"/>
                </a:lnTo>
                <a:lnTo>
                  <a:pt x="3681285" y="1518818"/>
                </a:lnTo>
                <a:lnTo>
                  <a:pt x="3681628" y="1520901"/>
                </a:lnTo>
                <a:lnTo>
                  <a:pt x="3669093" y="1522933"/>
                </a:lnTo>
                <a:close/>
              </a:path>
              <a:path w="3706495" h="3636645">
                <a:moveTo>
                  <a:pt x="3685238" y="1543303"/>
                </a:moveTo>
                <a:lnTo>
                  <a:pt x="3672395" y="1543303"/>
                </a:lnTo>
                <a:lnTo>
                  <a:pt x="3671125" y="1535468"/>
                </a:lnTo>
                <a:lnTo>
                  <a:pt x="3683660" y="1533436"/>
                </a:lnTo>
                <a:lnTo>
                  <a:pt x="3684943" y="1541348"/>
                </a:lnTo>
                <a:lnTo>
                  <a:pt x="3685238" y="1543303"/>
                </a:lnTo>
                <a:close/>
              </a:path>
              <a:path w="3706495" h="3636645">
                <a:moveTo>
                  <a:pt x="3673081" y="1547926"/>
                </a:moveTo>
                <a:lnTo>
                  <a:pt x="3672382" y="1543227"/>
                </a:lnTo>
                <a:lnTo>
                  <a:pt x="3685238" y="1543303"/>
                </a:lnTo>
                <a:lnTo>
                  <a:pt x="3685654" y="1546059"/>
                </a:lnTo>
                <a:lnTo>
                  <a:pt x="3673081" y="1547926"/>
                </a:lnTo>
                <a:close/>
              </a:path>
              <a:path w="3706495" h="3636645">
                <a:moveTo>
                  <a:pt x="3688564" y="1565757"/>
                </a:moveTo>
                <a:lnTo>
                  <a:pt x="3675748" y="1565757"/>
                </a:lnTo>
                <a:lnTo>
                  <a:pt x="3674960" y="1560499"/>
                </a:lnTo>
                <a:lnTo>
                  <a:pt x="3687521" y="1558620"/>
                </a:lnTo>
                <a:lnTo>
                  <a:pt x="3688321" y="1563966"/>
                </a:lnTo>
                <a:lnTo>
                  <a:pt x="3688564" y="1565757"/>
                </a:lnTo>
                <a:close/>
              </a:path>
              <a:path w="3706495" h="3636645">
                <a:moveTo>
                  <a:pt x="3676726" y="1572983"/>
                </a:moveTo>
                <a:lnTo>
                  <a:pt x="3675735" y="1565681"/>
                </a:lnTo>
                <a:lnTo>
                  <a:pt x="3688564" y="1565757"/>
                </a:lnTo>
                <a:lnTo>
                  <a:pt x="3689311" y="1571269"/>
                </a:lnTo>
                <a:lnTo>
                  <a:pt x="3676726" y="1572983"/>
                </a:lnTo>
                <a:close/>
              </a:path>
              <a:path w="3706495" h="3636645">
                <a:moveTo>
                  <a:pt x="3680015" y="1598091"/>
                </a:moveTo>
                <a:lnTo>
                  <a:pt x="3678809" y="1588223"/>
                </a:lnTo>
                <a:lnTo>
                  <a:pt x="3678440" y="1585569"/>
                </a:lnTo>
                <a:lnTo>
                  <a:pt x="3691026" y="1583855"/>
                </a:lnTo>
                <a:lnTo>
                  <a:pt x="3691608" y="1588300"/>
                </a:lnTo>
                <a:lnTo>
                  <a:pt x="3692626" y="1596542"/>
                </a:lnTo>
                <a:lnTo>
                  <a:pt x="3680015" y="1598091"/>
                </a:lnTo>
                <a:close/>
              </a:path>
              <a:path w="3706495" h="3636645">
                <a:moveTo>
                  <a:pt x="3678809" y="1588300"/>
                </a:moveTo>
                <a:close/>
              </a:path>
              <a:path w="3706495" h="3636645">
                <a:moveTo>
                  <a:pt x="3682949" y="1623237"/>
                </a:moveTo>
                <a:lnTo>
                  <a:pt x="3681564" y="1610690"/>
                </a:lnTo>
                <a:lnTo>
                  <a:pt x="3694176" y="1609140"/>
                </a:lnTo>
                <a:lnTo>
                  <a:pt x="3695573" y="1621853"/>
                </a:lnTo>
                <a:lnTo>
                  <a:pt x="3682949" y="1623237"/>
                </a:lnTo>
                <a:close/>
              </a:path>
              <a:path w="3706495" h="3636645">
                <a:moveTo>
                  <a:pt x="3685527" y="1648421"/>
                </a:moveTo>
                <a:lnTo>
                  <a:pt x="3684308" y="1635785"/>
                </a:lnTo>
                <a:lnTo>
                  <a:pt x="3696944" y="1634553"/>
                </a:lnTo>
                <a:lnTo>
                  <a:pt x="3698176" y="1647202"/>
                </a:lnTo>
                <a:lnTo>
                  <a:pt x="3685527" y="1648421"/>
                </a:lnTo>
                <a:close/>
              </a:path>
              <a:path w="3706495" h="3636645">
                <a:moveTo>
                  <a:pt x="3687749" y="1673644"/>
                </a:moveTo>
                <a:lnTo>
                  <a:pt x="3686695" y="1660994"/>
                </a:lnTo>
                <a:lnTo>
                  <a:pt x="3699344" y="1659928"/>
                </a:lnTo>
                <a:lnTo>
                  <a:pt x="3700411" y="1672577"/>
                </a:lnTo>
                <a:lnTo>
                  <a:pt x="3687749" y="1673644"/>
                </a:lnTo>
                <a:close/>
              </a:path>
              <a:path w="3706495" h="3636645">
                <a:moveTo>
                  <a:pt x="3689616" y="1698891"/>
                </a:moveTo>
                <a:lnTo>
                  <a:pt x="3688715" y="1686229"/>
                </a:lnTo>
                <a:lnTo>
                  <a:pt x="3701389" y="1685328"/>
                </a:lnTo>
                <a:lnTo>
                  <a:pt x="3702291" y="1697989"/>
                </a:lnTo>
                <a:lnTo>
                  <a:pt x="3689616" y="1698891"/>
                </a:lnTo>
                <a:close/>
              </a:path>
              <a:path w="3706495" h="3636645">
                <a:moveTo>
                  <a:pt x="3691128" y="1724164"/>
                </a:moveTo>
                <a:lnTo>
                  <a:pt x="3690391" y="1711490"/>
                </a:lnTo>
                <a:lnTo>
                  <a:pt x="3703078" y="1710753"/>
                </a:lnTo>
                <a:lnTo>
                  <a:pt x="3703815" y="1723428"/>
                </a:lnTo>
                <a:lnTo>
                  <a:pt x="3691128" y="1724164"/>
                </a:lnTo>
                <a:close/>
              </a:path>
              <a:path w="3706495" h="3636645">
                <a:moveTo>
                  <a:pt x="3692271" y="1749374"/>
                </a:moveTo>
                <a:lnTo>
                  <a:pt x="3692245" y="1748459"/>
                </a:lnTo>
                <a:lnTo>
                  <a:pt x="3691712" y="1736775"/>
                </a:lnTo>
                <a:lnTo>
                  <a:pt x="3704399" y="1736191"/>
                </a:lnTo>
                <a:lnTo>
                  <a:pt x="3704971" y="1748967"/>
                </a:lnTo>
                <a:lnTo>
                  <a:pt x="3692271" y="1749374"/>
                </a:lnTo>
                <a:close/>
              </a:path>
              <a:path w="3706495" h="3636645">
                <a:moveTo>
                  <a:pt x="3693058" y="1774685"/>
                </a:moveTo>
                <a:lnTo>
                  <a:pt x="3692981" y="1771243"/>
                </a:lnTo>
                <a:lnTo>
                  <a:pt x="3692690" y="1762074"/>
                </a:lnTo>
                <a:lnTo>
                  <a:pt x="3705377" y="1761655"/>
                </a:lnTo>
                <a:lnTo>
                  <a:pt x="3705682" y="1771243"/>
                </a:lnTo>
                <a:lnTo>
                  <a:pt x="3705745" y="1774431"/>
                </a:lnTo>
                <a:lnTo>
                  <a:pt x="3693058" y="1774685"/>
                </a:lnTo>
                <a:close/>
              </a:path>
              <a:path w="3706495" h="3636645">
                <a:moveTo>
                  <a:pt x="3693477" y="1799996"/>
                </a:moveTo>
                <a:lnTo>
                  <a:pt x="3693434" y="1794675"/>
                </a:lnTo>
                <a:lnTo>
                  <a:pt x="3693299" y="1787385"/>
                </a:lnTo>
                <a:lnTo>
                  <a:pt x="3705999" y="1787131"/>
                </a:lnTo>
                <a:lnTo>
                  <a:pt x="3706139" y="1794675"/>
                </a:lnTo>
                <a:lnTo>
                  <a:pt x="3706177" y="1799920"/>
                </a:lnTo>
                <a:lnTo>
                  <a:pt x="3693477" y="1799996"/>
                </a:lnTo>
                <a:close/>
              </a:path>
              <a:path w="3706495" h="3636645">
                <a:moveTo>
                  <a:pt x="3706253" y="1825396"/>
                </a:moveTo>
                <a:lnTo>
                  <a:pt x="3693553" y="1825307"/>
                </a:lnTo>
                <a:lnTo>
                  <a:pt x="3693553" y="1812696"/>
                </a:lnTo>
                <a:lnTo>
                  <a:pt x="3706253" y="1812620"/>
                </a:lnTo>
                <a:lnTo>
                  <a:pt x="3706253" y="1825396"/>
                </a:lnTo>
                <a:close/>
              </a:path>
              <a:path w="3706495" h="3636645">
                <a:moveTo>
                  <a:pt x="3705961" y="1850872"/>
                </a:moveTo>
                <a:lnTo>
                  <a:pt x="3693261" y="1850631"/>
                </a:lnTo>
                <a:lnTo>
                  <a:pt x="3693434" y="1841753"/>
                </a:lnTo>
                <a:lnTo>
                  <a:pt x="3693464" y="1838007"/>
                </a:lnTo>
                <a:lnTo>
                  <a:pt x="3706164" y="1838096"/>
                </a:lnTo>
                <a:lnTo>
                  <a:pt x="3706139" y="1841753"/>
                </a:lnTo>
                <a:lnTo>
                  <a:pt x="3705961" y="1850872"/>
                </a:lnTo>
                <a:close/>
              </a:path>
              <a:path w="3706495" h="3636645">
                <a:moveTo>
                  <a:pt x="3705326" y="1876348"/>
                </a:moveTo>
                <a:lnTo>
                  <a:pt x="3692639" y="1875942"/>
                </a:lnTo>
                <a:lnTo>
                  <a:pt x="3692994" y="1864779"/>
                </a:lnTo>
                <a:lnTo>
                  <a:pt x="3693020" y="1863331"/>
                </a:lnTo>
                <a:lnTo>
                  <a:pt x="3705720" y="1863572"/>
                </a:lnTo>
                <a:lnTo>
                  <a:pt x="3705326" y="1876348"/>
                </a:lnTo>
                <a:close/>
              </a:path>
              <a:path w="3706495" h="3636645">
                <a:moveTo>
                  <a:pt x="3704336" y="1901812"/>
                </a:moveTo>
                <a:lnTo>
                  <a:pt x="3691648" y="1901240"/>
                </a:lnTo>
                <a:lnTo>
                  <a:pt x="3692220" y="1888553"/>
                </a:lnTo>
                <a:lnTo>
                  <a:pt x="3704907" y="1889124"/>
                </a:lnTo>
                <a:lnTo>
                  <a:pt x="3704336" y="1901812"/>
                </a:lnTo>
                <a:close/>
              </a:path>
              <a:path w="3706495" h="3636645">
                <a:moveTo>
                  <a:pt x="3702989" y="1927250"/>
                </a:moveTo>
                <a:lnTo>
                  <a:pt x="3690302" y="1926513"/>
                </a:lnTo>
                <a:lnTo>
                  <a:pt x="3691039" y="1913839"/>
                </a:lnTo>
                <a:lnTo>
                  <a:pt x="3703726" y="1914575"/>
                </a:lnTo>
                <a:lnTo>
                  <a:pt x="3702989" y="1927250"/>
                </a:lnTo>
                <a:close/>
              </a:path>
              <a:path w="3706495" h="3636645">
                <a:moveTo>
                  <a:pt x="3701275" y="1952675"/>
                </a:moveTo>
                <a:lnTo>
                  <a:pt x="3688613" y="1951786"/>
                </a:lnTo>
                <a:lnTo>
                  <a:pt x="3689502" y="1939112"/>
                </a:lnTo>
                <a:lnTo>
                  <a:pt x="3702177" y="1940013"/>
                </a:lnTo>
                <a:lnTo>
                  <a:pt x="3701275" y="1952675"/>
                </a:lnTo>
                <a:close/>
              </a:path>
              <a:path w="3706495" h="3636645">
                <a:moveTo>
                  <a:pt x="3699217" y="1978075"/>
                </a:moveTo>
                <a:lnTo>
                  <a:pt x="3686556" y="1977008"/>
                </a:lnTo>
                <a:lnTo>
                  <a:pt x="3687622" y="1964359"/>
                </a:lnTo>
                <a:lnTo>
                  <a:pt x="3700272" y="1965426"/>
                </a:lnTo>
                <a:lnTo>
                  <a:pt x="3699217" y="1978075"/>
                </a:lnTo>
                <a:close/>
              </a:path>
              <a:path w="3706495" h="3636645">
                <a:moveTo>
                  <a:pt x="3696792" y="2003450"/>
                </a:moveTo>
                <a:lnTo>
                  <a:pt x="3684155" y="2002218"/>
                </a:lnTo>
                <a:lnTo>
                  <a:pt x="3685374" y="1989581"/>
                </a:lnTo>
                <a:lnTo>
                  <a:pt x="3698024" y="1990801"/>
                </a:lnTo>
                <a:lnTo>
                  <a:pt x="3696792" y="2003450"/>
                </a:lnTo>
                <a:close/>
              </a:path>
              <a:path w="3706495" h="3636645">
                <a:moveTo>
                  <a:pt x="3693985" y="2028850"/>
                </a:moveTo>
                <a:lnTo>
                  <a:pt x="3681374" y="2027301"/>
                </a:lnTo>
                <a:lnTo>
                  <a:pt x="3681603" y="2025497"/>
                </a:lnTo>
                <a:lnTo>
                  <a:pt x="3682784" y="2014766"/>
                </a:lnTo>
                <a:lnTo>
                  <a:pt x="3695407" y="2016150"/>
                </a:lnTo>
                <a:lnTo>
                  <a:pt x="3693985" y="2028850"/>
                </a:lnTo>
                <a:close/>
              </a:path>
              <a:path w="3706495" h="3636645">
                <a:moveTo>
                  <a:pt x="3681590" y="2025573"/>
                </a:moveTo>
                <a:close/>
              </a:path>
              <a:path w="3706495" h="3636645">
                <a:moveTo>
                  <a:pt x="3691598" y="2048205"/>
                </a:moveTo>
                <a:lnTo>
                  <a:pt x="3678809" y="2048205"/>
                </a:lnTo>
                <a:lnTo>
                  <a:pt x="3679825" y="2039912"/>
                </a:lnTo>
                <a:lnTo>
                  <a:pt x="3692436" y="2041461"/>
                </a:lnTo>
                <a:lnTo>
                  <a:pt x="3691598" y="2048205"/>
                </a:lnTo>
                <a:close/>
              </a:path>
              <a:path w="3706495" h="3636645">
                <a:moveTo>
                  <a:pt x="3690810" y="2054136"/>
                </a:moveTo>
                <a:lnTo>
                  <a:pt x="3678224" y="2052421"/>
                </a:lnTo>
                <a:lnTo>
                  <a:pt x="3678809" y="2048128"/>
                </a:lnTo>
                <a:lnTo>
                  <a:pt x="3691598" y="2048205"/>
                </a:lnTo>
                <a:lnTo>
                  <a:pt x="3691394" y="2049843"/>
                </a:lnTo>
                <a:lnTo>
                  <a:pt x="3690810" y="2054136"/>
                </a:lnTo>
                <a:close/>
              </a:path>
              <a:path w="3706495" h="3636645">
                <a:moveTo>
                  <a:pt x="3687292" y="2079370"/>
                </a:moveTo>
                <a:lnTo>
                  <a:pt x="3674732" y="2077504"/>
                </a:lnTo>
                <a:lnTo>
                  <a:pt x="3675748" y="2070671"/>
                </a:lnTo>
                <a:lnTo>
                  <a:pt x="3676523" y="2065007"/>
                </a:lnTo>
                <a:lnTo>
                  <a:pt x="3689096" y="2066721"/>
                </a:lnTo>
                <a:lnTo>
                  <a:pt x="3688308" y="2072538"/>
                </a:lnTo>
                <a:lnTo>
                  <a:pt x="3687292" y="2079370"/>
                </a:lnTo>
                <a:close/>
              </a:path>
              <a:path w="3706495" h="3636645">
                <a:moveTo>
                  <a:pt x="3675735" y="2070747"/>
                </a:moveTo>
                <a:close/>
              </a:path>
              <a:path w="3706495" h="3636645">
                <a:moveTo>
                  <a:pt x="3685221" y="2093214"/>
                </a:moveTo>
                <a:lnTo>
                  <a:pt x="3672382" y="2093214"/>
                </a:lnTo>
                <a:lnTo>
                  <a:pt x="3672852" y="2090064"/>
                </a:lnTo>
                <a:lnTo>
                  <a:pt x="3685413" y="2091931"/>
                </a:lnTo>
                <a:lnTo>
                  <a:pt x="3685221" y="2093214"/>
                </a:lnTo>
                <a:close/>
              </a:path>
              <a:path w="3706495" h="3636645">
                <a:moveTo>
                  <a:pt x="3683406" y="2104555"/>
                </a:moveTo>
                <a:lnTo>
                  <a:pt x="3670871" y="2102523"/>
                </a:lnTo>
                <a:lnTo>
                  <a:pt x="3672395" y="2093125"/>
                </a:lnTo>
                <a:lnTo>
                  <a:pt x="3685221" y="2093214"/>
                </a:lnTo>
                <a:lnTo>
                  <a:pt x="3684930" y="2095157"/>
                </a:lnTo>
                <a:lnTo>
                  <a:pt x="3683406" y="2104555"/>
                </a:lnTo>
                <a:close/>
              </a:path>
              <a:path w="3706495" h="3636645">
                <a:moveTo>
                  <a:pt x="3679177" y="2129688"/>
                </a:moveTo>
                <a:lnTo>
                  <a:pt x="3666667" y="2127491"/>
                </a:lnTo>
                <a:lnTo>
                  <a:pt x="3668839" y="2115057"/>
                </a:lnTo>
                <a:lnTo>
                  <a:pt x="3681374" y="2117090"/>
                </a:lnTo>
                <a:lnTo>
                  <a:pt x="3679177" y="2129688"/>
                </a:lnTo>
                <a:close/>
              </a:path>
              <a:path w="3706495" h="3636645">
                <a:moveTo>
                  <a:pt x="3674579" y="2154745"/>
                </a:moveTo>
                <a:lnTo>
                  <a:pt x="3662095" y="2152395"/>
                </a:lnTo>
                <a:lnTo>
                  <a:pt x="3664458" y="2139911"/>
                </a:lnTo>
                <a:lnTo>
                  <a:pt x="3676929" y="2142261"/>
                </a:lnTo>
                <a:lnTo>
                  <a:pt x="3674579" y="2154745"/>
                </a:lnTo>
                <a:close/>
              </a:path>
              <a:path w="3706495" h="3636645">
                <a:moveTo>
                  <a:pt x="3669639" y="2179739"/>
                </a:moveTo>
                <a:lnTo>
                  <a:pt x="3657180" y="2177224"/>
                </a:lnTo>
                <a:lnTo>
                  <a:pt x="3659695" y="2164778"/>
                </a:lnTo>
                <a:lnTo>
                  <a:pt x="3672154" y="2167293"/>
                </a:lnTo>
                <a:lnTo>
                  <a:pt x="3669639" y="2179739"/>
                </a:lnTo>
                <a:close/>
              </a:path>
              <a:path w="3706495" h="3636645">
                <a:moveTo>
                  <a:pt x="3664331" y="2204669"/>
                </a:moveTo>
                <a:lnTo>
                  <a:pt x="3651923" y="2201989"/>
                </a:lnTo>
                <a:lnTo>
                  <a:pt x="3654590" y="2189581"/>
                </a:lnTo>
                <a:lnTo>
                  <a:pt x="3667010" y="2192248"/>
                </a:lnTo>
                <a:lnTo>
                  <a:pt x="3664331" y="2204669"/>
                </a:lnTo>
                <a:close/>
              </a:path>
              <a:path w="3706495" h="3636645">
                <a:moveTo>
                  <a:pt x="3658654" y="2229586"/>
                </a:moveTo>
                <a:lnTo>
                  <a:pt x="3646309" y="2226602"/>
                </a:lnTo>
                <a:lnTo>
                  <a:pt x="3646487" y="2225903"/>
                </a:lnTo>
                <a:lnTo>
                  <a:pt x="3649129" y="2214295"/>
                </a:lnTo>
                <a:lnTo>
                  <a:pt x="3661511" y="2217127"/>
                </a:lnTo>
                <a:lnTo>
                  <a:pt x="3658654" y="2229586"/>
                </a:lnTo>
                <a:close/>
              </a:path>
              <a:path w="3706495" h="3636645">
                <a:moveTo>
                  <a:pt x="3646462" y="2225992"/>
                </a:moveTo>
                <a:close/>
              </a:path>
              <a:path w="3706495" h="3636645">
                <a:moveTo>
                  <a:pt x="3654254" y="2247773"/>
                </a:moveTo>
                <a:lnTo>
                  <a:pt x="3641191" y="2247773"/>
                </a:lnTo>
                <a:lnTo>
                  <a:pt x="3643325" y="2238946"/>
                </a:lnTo>
                <a:lnTo>
                  <a:pt x="3655669" y="2241930"/>
                </a:lnTo>
                <a:lnTo>
                  <a:pt x="3654254" y="2247773"/>
                </a:lnTo>
                <a:close/>
              </a:path>
              <a:path w="3706495" h="3636645">
                <a:moveTo>
                  <a:pt x="3652621" y="2254338"/>
                </a:moveTo>
                <a:lnTo>
                  <a:pt x="3640315" y="2251202"/>
                </a:lnTo>
                <a:lnTo>
                  <a:pt x="3641204" y="2247696"/>
                </a:lnTo>
                <a:lnTo>
                  <a:pt x="3654254" y="2247773"/>
                </a:lnTo>
                <a:lnTo>
                  <a:pt x="3653420" y="2251202"/>
                </a:lnTo>
                <a:lnTo>
                  <a:pt x="3652621" y="2254338"/>
                </a:lnTo>
                <a:close/>
              </a:path>
              <a:path w="3706495" h="3636645">
                <a:moveTo>
                  <a:pt x="3648753" y="2269464"/>
                </a:moveTo>
                <a:lnTo>
                  <a:pt x="3635654" y="2269464"/>
                </a:lnTo>
                <a:lnTo>
                  <a:pt x="3637165" y="2263508"/>
                </a:lnTo>
                <a:lnTo>
                  <a:pt x="3649472" y="2266645"/>
                </a:lnTo>
                <a:lnTo>
                  <a:pt x="3648753" y="2269464"/>
                </a:lnTo>
                <a:close/>
              </a:path>
              <a:path w="3706495" h="3636645">
                <a:moveTo>
                  <a:pt x="3646233" y="2279015"/>
                </a:moveTo>
                <a:lnTo>
                  <a:pt x="3633965" y="2275713"/>
                </a:lnTo>
                <a:lnTo>
                  <a:pt x="3635667" y="2269375"/>
                </a:lnTo>
                <a:lnTo>
                  <a:pt x="3648753" y="2269464"/>
                </a:lnTo>
                <a:lnTo>
                  <a:pt x="3647935" y="2272677"/>
                </a:lnTo>
                <a:lnTo>
                  <a:pt x="3646233" y="2279015"/>
                </a:lnTo>
                <a:close/>
              </a:path>
              <a:path w="3706495" h="3636645">
                <a:moveTo>
                  <a:pt x="3639489" y="2303576"/>
                </a:moveTo>
                <a:lnTo>
                  <a:pt x="3627272" y="2300122"/>
                </a:lnTo>
                <a:lnTo>
                  <a:pt x="3629863" y="2290965"/>
                </a:lnTo>
                <a:lnTo>
                  <a:pt x="3630663" y="2287968"/>
                </a:lnTo>
                <a:lnTo>
                  <a:pt x="3642931" y="2291270"/>
                </a:lnTo>
                <a:lnTo>
                  <a:pt x="3642080" y="2294420"/>
                </a:lnTo>
                <a:lnTo>
                  <a:pt x="3639489" y="2303576"/>
                </a:lnTo>
                <a:close/>
              </a:path>
              <a:path w="3706495" h="3636645">
                <a:moveTo>
                  <a:pt x="3629837" y="2291041"/>
                </a:moveTo>
                <a:close/>
              </a:path>
              <a:path w="3706495" h="3636645">
                <a:moveTo>
                  <a:pt x="3632415" y="2328062"/>
                </a:moveTo>
                <a:lnTo>
                  <a:pt x="3620236" y="2324455"/>
                </a:lnTo>
                <a:lnTo>
                  <a:pt x="3623818" y="2312352"/>
                </a:lnTo>
                <a:lnTo>
                  <a:pt x="3636035" y="2315806"/>
                </a:lnTo>
                <a:lnTo>
                  <a:pt x="3632415" y="2328062"/>
                </a:lnTo>
                <a:close/>
              </a:path>
              <a:path w="3706495" h="3636645">
                <a:moveTo>
                  <a:pt x="3624986" y="2352433"/>
                </a:moveTo>
                <a:lnTo>
                  <a:pt x="3612857" y="2348674"/>
                </a:lnTo>
                <a:lnTo>
                  <a:pt x="3616617" y="2336533"/>
                </a:lnTo>
                <a:lnTo>
                  <a:pt x="3628745" y="2340305"/>
                </a:lnTo>
                <a:lnTo>
                  <a:pt x="3624986" y="2352433"/>
                </a:lnTo>
                <a:close/>
              </a:path>
              <a:path w="3706495" h="3636645">
                <a:moveTo>
                  <a:pt x="3617214" y="2376690"/>
                </a:moveTo>
                <a:lnTo>
                  <a:pt x="3605136" y="2372779"/>
                </a:lnTo>
                <a:lnTo>
                  <a:pt x="3609047" y="2360701"/>
                </a:lnTo>
                <a:lnTo>
                  <a:pt x="3621125" y="2364613"/>
                </a:lnTo>
                <a:lnTo>
                  <a:pt x="3617214" y="2376690"/>
                </a:lnTo>
                <a:close/>
              </a:path>
              <a:path w="3706495" h="3636645">
                <a:moveTo>
                  <a:pt x="3609098" y="2400846"/>
                </a:moveTo>
                <a:lnTo>
                  <a:pt x="3597071" y="2396782"/>
                </a:lnTo>
                <a:lnTo>
                  <a:pt x="3601135" y="2384755"/>
                </a:lnTo>
                <a:lnTo>
                  <a:pt x="3613162" y="2388819"/>
                </a:lnTo>
                <a:lnTo>
                  <a:pt x="3609098" y="2400846"/>
                </a:lnTo>
                <a:close/>
              </a:path>
              <a:path w="3706495" h="3636645">
                <a:moveTo>
                  <a:pt x="3602994" y="2418219"/>
                </a:moveTo>
                <a:lnTo>
                  <a:pt x="3589528" y="2418219"/>
                </a:lnTo>
                <a:lnTo>
                  <a:pt x="3592880" y="2408694"/>
                </a:lnTo>
                <a:lnTo>
                  <a:pt x="3604869" y="2412911"/>
                </a:lnTo>
                <a:lnTo>
                  <a:pt x="3602994" y="2418219"/>
                </a:lnTo>
                <a:close/>
              </a:path>
              <a:path w="3706495" h="3636645">
                <a:moveTo>
                  <a:pt x="3600589" y="2424950"/>
                </a:moveTo>
                <a:lnTo>
                  <a:pt x="3588664" y="2420581"/>
                </a:lnTo>
                <a:lnTo>
                  <a:pt x="3589553" y="2418143"/>
                </a:lnTo>
                <a:lnTo>
                  <a:pt x="3602994" y="2418219"/>
                </a:lnTo>
                <a:lnTo>
                  <a:pt x="3601478" y="2422512"/>
                </a:lnTo>
                <a:lnTo>
                  <a:pt x="3600589" y="2424950"/>
                </a:lnTo>
                <a:close/>
              </a:path>
              <a:path w="3706495" h="3636645">
                <a:moveTo>
                  <a:pt x="3591763" y="2448852"/>
                </a:moveTo>
                <a:lnTo>
                  <a:pt x="3579888" y="2444330"/>
                </a:lnTo>
                <a:lnTo>
                  <a:pt x="3581946" y="2438946"/>
                </a:lnTo>
                <a:lnTo>
                  <a:pt x="3584295" y="2432507"/>
                </a:lnTo>
                <a:lnTo>
                  <a:pt x="3596220" y="2436876"/>
                </a:lnTo>
                <a:lnTo>
                  <a:pt x="3593820" y="2443454"/>
                </a:lnTo>
                <a:lnTo>
                  <a:pt x="3591763" y="2448852"/>
                </a:lnTo>
                <a:close/>
              </a:path>
              <a:path w="3706495" h="3636645">
                <a:moveTo>
                  <a:pt x="3581920" y="2439009"/>
                </a:moveTo>
                <a:close/>
              </a:path>
              <a:path w="3706495" h="3636645">
                <a:moveTo>
                  <a:pt x="3582606" y="2472626"/>
                </a:moveTo>
                <a:lnTo>
                  <a:pt x="3570782" y="2467965"/>
                </a:lnTo>
                <a:lnTo>
                  <a:pt x="3574084" y="2459621"/>
                </a:lnTo>
                <a:lnTo>
                  <a:pt x="3575380" y="2456205"/>
                </a:lnTo>
                <a:lnTo>
                  <a:pt x="3587242" y="2460726"/>
                </a:lnTo>
                <a:lnTo>
                  <a:pt x="3585895" y="2464282"/>
                </a:lnTo>
                <a:lnTo>
                  <a:pt x="3582606" y="2472626"/>
                </a:lnTo>
                <a:close/>
              </a:path>
              <a:path w="3706495" h="3636645">
                <a:moveTo>
                  <a:pt x="3574046" y="2459697"/>
                </a:moveTo>
                <a:close/>
              </a:path>
              <a:path w="3706495" h="3636645">
                <a:moveTo>
                  <a:pt x="3573106" y="2496273"/>
                </a:moveTo>
                <a:lnTo>
                  <a:pt x="3561346" y="2491460"/>
                </a:lnTo>
                <a:lnTo>
                  <a:pt x="3565969" y="2480182"/>
                </a:lnTo>
                <a:lnTo>
                  <a:pt x="3566121" y="2479776"/>
                </a:lnTo>
                <a:lnTo>
                  <a:pt x="3577932" y="2484437"/>
                </a:lnTo>
                <a:lnTo>
                  <a:pt x="3573106" y="2496273"/>
                </a:lnTo>
                <a:close/>
              </a:path>
              <a:path w="3706495" h="3636645">
                <a:moveTo>
                  <a:pt x="3565931" y="2480246"/>
                </a:moveTo>
                <a:close/>
              </a:path>
              <a:path w="3706495" h="3636645">
                <a:moveTo>
                  <a:pt x="3563277" y="2519781"/>
                </a:moveTo>
                <a:lnTo>
                  <a:pt x="3551580" y="2514815"/>
                </a:lnTo>
                <a:lnTo>
                  <a:pt x="3556546" y="2503131"/>
                </a:lnTo>
                <a:lnTo>
                  <a:pt x="3568230" y="2508084"/>
                </a:lnTo>
                <a:lnTo>
                  <a:pt x="3563277" y="2519781"/>
                </a:lnTo>
                <a:close/>
              </a:path>
              <a:path w="3706495" h="3636645">
                <a:moveTo>
                  <a:pt x="3553117" y="2543149"/>
                </a:moveTo>
                <a:lnTo>
                  <a:pt x="3541496" y="2538044"/>
                </a:lnTo>
                <a:lnTo>
                  <a:pt x="3546589" y="2526411"/>
                </a:lnTo>
                <a:lnTo>
                  <a:pt x="3558222" y="2531516"/>
                </a:lnTo>
                <a:lnTo>
                  <a:pt x="3553117" y="2543149"/>
                </a:lnTo>
                <a:close/>
              </a:path>
              <a:path w="3706495" h="3636645">
                <a:moveTo>
                  <a:pt x="3542639" y="2566365"/>
                </a:moveTo>
                <a:lnTo>
                  <a:pt x="3531069" y="2561120"/>
                </a:lnTo>
                <a:lnTo>
                  <a:pt x="3536315" y="2549550"/>
                </a:lnTo>
                <a:lnTo>
                  <a:pt x="3547884" y="2554795"/>
                </a:lnTo>
                <a:lnTo>
                  <a:pt x="3542639" y="2566365"/>
                </a:lnTo>
                <a:close/>
              </a:path>
              <a:path w="3706495" h="3636645">
                <a:moveTo>
                  <a:pt x="3531768" y="2589491"/>
                </a:moveTo>
                <a:lnTo>
                  <a:pt x="3520338" y="2583967"/>
                </a:lnTo>
                <a:lnTo>
                  <a:pt x="3521722" y="2581097"/>
                </a:lnTo>
                <a:lnTo>
                  <a:pt x="3525723" y="2572550"/>
                </a:lnTo>
                <a:lnTo>
                  <a:pt x="3537229" y="2577934"/>
                </a:lnTo>
                <a:lnTo>
                  <a:pt x="3533152" y="2586634"/>
                </a:lnTo>
                <a:lnTo>
                  <a:pt x="3531768" y="2589491"/>
                </a:lnTo>
                <a:close/>
              </a:path>
              <a:path w="3706495" h="3636645">
                <a:moveTo>
                  <a:pt x="3521684" y="2581173"/>
                </a:moveTo>
                <a:close/>
              </a:path>
              <a:path w="3706495" h="3636645">
                <a:moveTo>
                  <a:pt x="3520605" y="2612402"/>
                </a:moveTo>
                <a:lnTo>
                  <a:pt x="3509238" y="2606725"/>
                </a:lnTo>
                <a:lnTo>
                  <a:pt x="3512146" y="2600896"/>
                </a:lnTo>
                <a:lnTo>
                  <a:pt x="3514801" y="2595397"/>
                </a:lnTo>
                <a:lnTo>
                  <a:pt x="3526191" y="2600896"/>
                </a:lnTo>
                <a:lnTo>
                  <a:pt x="3523437" y="2606725"/>
                </a:lnTo>
                <a:lnTo>
                  <a:pt x="3520605" y="2612402"/>
                </a:lnTo>
                <a:close/>
              </a:path>
              <a:path w="3706495" h="3636645">
                <a:moveTo>
                  <a:pt x="3512108" y="2600972"/>
                </a:moveTo>
                <a:close/>
              </a:path>
              <a:path w="3706495" h="3636645">
                <a:moveTo>
                  <a:pt x="3509124" y="2635135"/>
                </a:moveTo>
                <a:lnTo>
                  <a:pt x="3497834" y="2629331"/>
                </a:lnTo>
                <a:lnTo>
                  <a:pt x="3502342" y="2620568"/>
                </a:lnTo>
                <a:lnTo>
                  <a:pt x="3503574" y="2618092"/>
                </a:lnTo>
                <a:lnTo>
                  <a:pt x="3514940" y="2623756"/>
                </a:lnTo>
                <a:lnTo>
                  <a:pt x="3513632" y="2626372"/>
                </a:lnTo>
                <a:lnTo>
                  <a:pt x="3509124" y="2635135"/>
                </a:lnTo>
                <a:close/>
              </a:path>
              <a:path w="3706495" h="3636645">
                <a:moveTo>
                  <a:pt x="3502304" y="2620632"/>
                </a:moveTo>
                <a:close/>
              </a:path>
              <a:path w="3706495" h="3636645">
                <a:moveTo>
                  <a:pt x="3497326" y="2657729"/>
                </a:moveTo>
                <a:lnTo>
                  <a:pt x="3486111" y="2651772"/>
                </a:lnTo>
                <a:lnTo>
                  <a:pt x="3492055" y="2640558"/>
                </a:lnTo>
                <a:lnTo>
                  <a:pt x="3503269" y="2646502"/>
                </a:lnTo>
                <a:lnTo>
                  <a:pt x="3497326" y="2657729"/>
                </a:lnTo>
                <a:close/>
              </a:path>
              <a:path w="3706495" h="3636645">
                <a:moveTo>
                  <a:pt x="3485222" y="2680144"/>
                </a:moveTo>
                <a:lnTo>
                  <a:pt x="3474072" y="2674048"/>
                </a:lnTo>
                <a:lnTo>
                  <a:pt x="3480155" y="2662910"/>
                </a:lnTo>
                <a:lnTo>
                  <a:pt x="3491306" y="2668993"/>
                </a:lnTo>
                <a:lnTo>
                  <a:pt x="3485222" y="2680144"/>
                </a:lnTo>
                <a:close/>
              </a:path>
              <a:path w="3706495" h="3636645">
                <a:moveTo>
                  <a:pt x="3472802" y="2702382"/>
                </a:moveTo>
                <a:lnTo>
                  <a:pt x="3461727" y="2696159"/>
                </a:lnTo>
                <a:lnTo>
                  <a:pt x="3467950" y="2685097"/>
                </a:lnTo>
                <a:lnTo>
                  <a:pt x="3479025" y="2691307"/>
                </a:lnTo>
                <a:lnTo>
                  <a:pt x="3472802" y="2702382"/>
                </a:lnTo>
                <a:close/>
              </a:path>
              <a:path w="3706495" h="3636645">
                <a:moveTo>
                  <a:pt x="3460013" y="2724518"/>
                </a:moveTo>
                <a:lnTo>
                  <a:pt x="3449104" y="2718028"/>
                </a:lnTo>
                <a:lnTo>
                  <a:pt x="3449802" y="2716847"/>
                </a:lnTo>
                <a:lnTo>
                  <a:pt x="3455428" y="2707106"/>
                </a:lnTo>
                <a:lnTo>
                  <a:pt x="3466426" y="2713456"/>
                </a:lnTo>
                <a:lnTo>
                  <a:pt x="3460724" y="2723337"/>
                </a:lnTo>
                <a:lnTo>
                  <a:pt x="3460013" y="2724518"/>
                </a:lnTo>
                <a:close/>
              </a:path>
              <a:path w="3706495" h="3636645">
                <a:moveTo>
                  <a:pt x="3449764" y="2716911"/>
                </a:moveTo>
                <a:close/>
              </a:path>
              <a:path w="3706495" h="3636645">
                <a:moveTo>
                  <a:pt x="3453347" y="2735745"/>
                </a:moveTo>
                <a:lnTo>
                  <a:pt x="3438575" y="2735745"/>
                </a:lnTo>
                <a:lnTo>
                  <a:pt x="3442614" y="2728937"/>
                </a:lnTo>
                <a:lnTo>
                  <a:pt x="3453536" y="2735427"/>
                </a:lnTo>
                <a:lnTo>
                  <a:pt x="3453347" y="2735745"/>
                </a:lnTo>
                <a:close/>
              </a:path>
              <a:path w="3706495" h="3636645">
                <a:moveTo>
                  <a:pt x="3446957" y="2746387"/>
                </a:moveTo>
                <a:lnTo>
                  <a:pt x="3436112" y="2739758"/>
                </a:lnTo>
                <a:lnTo>
                  <a:pt x="3438613" y="2735668"/>
                </a:lnTo>
                <a:lnTo>
                  <a:pt x="3453347" y="2735745"/>
                </a:lnTo>
                <a:lnTo>
                  <a:pt x="3449447" y="2742298"/>
                </a:lnTo>
                <a:lnTo>
                  <a:pt x="3446957" y="2746387"/>
                </a:lnTo>
                <a:close/>
              </a:path>
              <a:path w="3706495" h="3636645">
                <a:moveTo>
                  <a:pt x="3435753" y="2754426"/>
                </a:moveTo>
                <a:lnTo>
                  <a:pt x="3427158" y="2754426"/>
                </a:lnTo>
                <a:lnTo>
                  <a:pt x="3429495" y="2750604"/>
                </a:lnTo>
                <a:lnTo>
                  <a:pt x="3435753" y="2754426"/>
                </a:lnTo>
                <a:close/>
              </a:path>
              <a:path w="3706495" h="3636645">
                <a:moveTo>
                  <a:pt x="3433584" y="2768066"/>
                </a:moveTo>
                <a:lnTo>
                  <a:pt x="3422827" y="2761322"/>
                </a:lnTo>
                <a:lnTo>
                  <a:pt x="3427196" y="2754363"/>
                </a:lnTo>
                <a:lnTo>
                  <a:pt x="3435753" y="2754426"/>
                </a:lnTo>
                <a:lnTo>
                  <a:pt x="3440328" y="2757220"/>
                </a:lnTo>
                <a:lnTo>
                  <a:pt x="3437953" y="2761106"/>
                </a:lnTo>
                <a:lnTo>
                  <a:pt x="3433584" y="2768066"/>
                </a:lnTo>
                <a:close/>
              </a:path>
              <a:path w="3706495" h="3636645">
                <a:moveTo>
                  <a:pt x="3419919" y="2789580"/>
                </a:moveTo>
                <a:lnTo>
                  <a:pt x="3409251" y="2782696"/>
                </a:lnTo>
                <a:lnTo>
                  <a:pt x="3415563" y="2772905"/>
                </a:lnTo>
                <a:lnTo>
                  <a:pt x="3416071" y="2772079"/>
                </a:lnTo>
                <a:lnTo>
                  <a:pt x="3426828" y="2778823"/>
                </a:lnTo>
                <a:lnTo>
                  <a:pt x="3419919" y="2789580"/>
                </a:lnTo>
                <a:close/>
              </a:path>
              <a:path w="3706495" h="3636645">
                <a:moveTo>
                  <a:pt x="3415512" y="2772968"/>
                </a:moveTo>
                <a:close/>
              </a:path>
              <a:path w="3706495" h="3636645">
                <a:moveTo>
                  <a:pt x="3405962" y="2810891"/>
                </a:moveTo>
                <a:lnTo>
                  <a:pt x="3395370" y="2803867"/>
                </a:lnTo>
                <a:lnTo>
                  <a:pt x="3402380" y="2793288"/>
                </a:lnTo>
                <a:lnTo>
                  <a:pt x="3412972" y="2800299"/>
                </a:lnTo>
                <a:lnTo>
                  <a:pt x="3405962" y="2810891"/>
                </a:lnTo>
                <a:close/>
              </a:path>
              <a:path w="3706495" h="3636645">
                <a:moveTo>
                  <a:pt x="3391700" y="2831998"/>
                </a:moveTo>
                <a:lnTo>
                  <a:pt x="3381197" y="2824861"/>
                </a:lnTo>
                <a:lnTo>
                  <a:pt x="3388347" y="2814358"/>
                </a:lnTo>
                <a:lnTo>
                  <a:pt x="3398850" y="2821495"/>
                </a:lnTo>
                <a:lnTo>
                  <a:pt x="3391700" y="2831998"/>
                </a:lnTo>
                <a:close/>
              </a:path>
              <a:path w="3706495" h="3636645">
                <a:moveTo>
                  <a:pt x="3377120" y="2852978"/>
                </a:moveTo>
                <a:lnTo>
                  <a:pt x="3366800" y="2845587"/>
                </a:lnTo>
                <a:lnTo>
                  <a:pt x="3374009" y="2835236"/>
                </a:lnTo>
                <a:lnTo>
                  <a:pt x="3384435" y="2842501"/>
                </a:lnTo>
                <a:lnTo>
                  <a:pt x="3377120" y="2852978"/>
                </a:lnTo>
                <a:close/>
              </a:path>
              <a:path w="3706495" h="3636645">
                <a:moveTo>
                  <a:pt x="3369674" y="2863392"/>
                </a:moveTo>
                <a:lnTo>
                  <a:pt x="3354057" y="2863392"/>
                </a:lnTo>
                <a:lnTo>
                  <a:pt x="3359404" y="2855925"/>
                </a:lnTo>
                <a:lnTo>
                  <a:pt x="3369729" y="2863316"/>
                </a:lnTo>
                <a:close/>
              </a:path>
              <a:path w="3706495" h="3636645">
                <a:moveTo>
                  <a:pt x="3362261" y="2873679"/>
                </a:moveTo>
                <a:lnTo>
                  <a:pt x="3352025" y="2866161"/>
                </a:lnTo>
                <a:lnTo>
                  <a:pt x="3354095" y="2863329"/>
                </a:lnTo>
                <a:lnTo>
                  <a:pt x="3369674" y="2863392"/>
                </a:lnTo>
                <a:lnTo>
                  <a:pt x="3364331" y="2870847"/>
                </a:lnTo>
                <a:lnTo>
                  <a:pt x="3362261" y="2873679"/>
                </a:lnTo>
                <a:close/>
              </a:path>
              <a:path w="3706495" h="3636645">
                <a:moveTo>
                  <a:pt x="3347110" y="2894164"/>
                </a:moveTo>
                <a:lnTo>
                  <a:pt x="3336963" y="2886519"/>
                </a:lnTo>
                <a:lnTo>
                  <a:pt x="3341166" y="2880944"/>
                </a:lnTo>
                <a:lnTo>
                  <a:pt x="3344506" y="2876397"/>
                </a:lnTo>
                <a:lnTo>
                  <a:pt x="3354743" y="2883916"/>
                </a:lnTo>
                <a:lnTo>
                  <a:pt x="3351314" y="2888589"/>
                </a:lnTo>
                <a:lnTo>
                  <a:pt x="3347110" y="2894164"/>
                </a:lnTo>
                <a:close/>
              </a:path>
              <a:path w="3706495" h="3636645">
                <a:moveTo>
                  <a:pt x="3341116" y="2881007"/>
                </a:moveTo>
                <a:close/>
              </a:path>
              <a:path w="3706495" h="3636645">
                <a:moveTo>
                  <a:pt x="3331692" y="2914434"/>
                </a:moveTo>
                <a:lnTo>
                  <a:pt x="3321634" y="2906674"/>
                </a:lnTo>
                <a:lnTo>
                  <a:pt x="3328022" y="2898406"/>
                </a:lnTo>
                <a:lnTo>
                  <a:pt x="3329330" y="2896666"/>
                </a:lnTo>
                <a:lnTo>
                  <a:pt x="3339477" y="2904312"/>
                </a:lnTo>
                <a:lnTo>
                  <a:pt x="3338080" y="2906166"/>
                </a:lnTo>
                <a:lnTo>
                  <a:pt x="3331692" y="2914434"/>
                </a:lnTo>
                <a:close/>
              </a:path>
              <a:path w="3706495" h="3636645">
                <a:moveTo>
                  <a:pt x="3327971" y="2898470"/>
                </a:moveTo>
                <a:close/>
              </a:path>
              <a:path w="3706495" h="3636645">
                <a:moveTo>
                  <a:pt x="3315995" y="2934500"/>
                </a:moveTo>
                <a:lnTo>
                  <a:pt x="3306038" y="2926626"/>
                </a:lnTo>
                <a:lnTo>
                  <a:pt x="3313912" y="2916669"/>
                </a:lnTo>
                <a:lnTo>
                  <a:pt x="3323869" y="2924543"/>
                </a:lnTo>
                <a:lnTo>
                  <a:pt x="3315995" y="2934500"/>
                </a:lnTo>
                <a:close/>
              </a:path>
              <a:path w="3706495" h="3636645">
                <a:moveTo>
                  <a:pt x="3300018" y="2954350"/>
                </a:moveTo>
                <a:lnTo>
                  <a:pt x="3290163" y="2946349"/>
                </a:lnTo>
                <a:lnTo>
                  <a:pt x="3298151" y="2936493"/>
                </a:lnTo>
                <a:lnTo>
                  <a:pt x="3308019" y="2944482"/>
                </a:lnTo>
                <a:lnTo>
                  <a:pt x="3300018" y="2954350"/>
                </a:lnTo>
                <a:close/>
              </a:path>
              <a:path w="3706495" h="3636645">
                <a:moveTo>
                  <a:pt x="3283788" y="2973984"/>
                </a:moveTo>
                <a:lnTo>
                  <a:pt x="3274009" y="2965869"/>
                </a:lnTo>
                <a:lnTo>
                  <a:pt x="3282137" y="2956090"/>
                </a:lnTo>
                <a:lnTo>
                  <a:pt x="3291903" y="2964218"/>
                </a:lnTo>
                <a:lnTo>
                  <a:pt x="3283788" y="2973984"/>
                </a:lnTo>
                <a:close/>
              </a:path>
              <a:path w="3706495" h="3636645">
                <a:moveTo>
                  <a:pt x="3267202" y="2993428"/>
                </a:moveTo>
                <a:lnTo>
                  <a:pt x="3257638" y="2985071"/>
                </a:lnTo>
                <a:lnTo>
                  <a:pt x="3259226" y="2983255"/>
                </a:lnTo>
                <a:lnTo>
                  <a:pt x="3265843" y="2975482"/>
                </a:lnTo>
                <a:lnTo>
                  <a:pt x="3275507" y="2983712"/>
                </a:lnTo>
                <a:lnTo>
                  <a:pt x="3268789" y="2991599"/>
                </a:lnTo>
                <a:lnTo>
                  <a:pt x="3267202" y="2993428"/>
                </a:lnTo>
                <a:close/>
              </a:path>
              <a:path w="3706495" h="3636645">
                <a:moveTo>
                  <a:pt x="3259175" y="2983306"/>
                </a:moveTo>
                <a:close/>
              </a:path>
              <a:path w="3706495" h="3636645">
                <a:moveTo>
                  <a:pt x="3255170" y="2999778"/>
                </a:moveTo>
                <a:lnTo>
                  <a:pt x="3244811" y="2999778"/>
                </a:lnTo>
                <a:lnTo>
                  <a:pt x="3249282" y="2994647"/>
                </a:lnTo>
                <a:lnTo>
                  <a:pt x="3255170" y="2999778"/>
                </a:lnTo>
                <a:close/>
              </a:path>
              <a:path w="3706495" h="3636645">
                <a:moveTo>
                  <a:pt x="3250399" y="3012579"/>
                </a:moveTo>
                <a:lnTo>
                  <a:pt x="3240938" y="3004108"/>
                </a:lnTo>
                <a:lnTo>
                  <a:pt x="3244862" y="2999714"/>
                </a:lnTo>
                <a:lnTo>
                  <a:pt x="3255170" y="2999778"/>
                </a:lnTo>
                <a:lnTo>
                  <a:pt x="3258858" y="3002991"/>
                </a:lnTo>
                <a:lnTo>
                  <a:pt x="3254375" y="3008121"/>
                </a:lnTo>
                <a:lnTo>
                  <a:pt x="3250399" y="3012579"/>
                </a:lnTo>
                <a:close/>
              </a:path>
              <a:path w="3706495" h="3636645">
                <a:moveTo>
                  <a:pt x="3235255" y="3016072"/>
                </a:moveTo>
                <a:lnTo>
                  <a:pt x="3230245" y="3016072"/>
                </a:lnTo>
                <a:lnTo>
                  <a:pt x="3232467" y="3013582"/>
                </a:lnTo>
                <a:lnTo>
                  <a:pt x="3235255" y="3016072"/>
                </a:lnTo>
                <a:close/>
              </a:path>
              <a:path w="3706495" h="3636645">
                <a:moveTo>
                  <a:pt x="3233343" y="3031502"/>
                </a:moveTo>
                <a:lnTo>
                  <a:pt x="3223971" y="3022917"/>
                </a:lnTo>
                <a:lnTo>
                  <a:pt x="3230295" y="3016008"/>
                </a:lnTo>
                <a:lnTo>
                  <a:pt x="3235255" y="3016072"/>
                </a:lnTo>
                <a:lnTo>
                  <a:pt x="3241941" y="3022041"/>
                </a:lnTo>
                <a:lnTo>
                  <a:pt x="3239668" y="3024593"/>
                </a:lnTo>
                <a:lnTo>
                  <a:pt x="3233343" y="3031502"/>
                </a:lnTo>
                <a:close/>
              </a:path>
              <a:path w="3706495" h="3636645">
                <a:moveTo>
                  <a:pt x="3216033" y="3050184"/>
                </a:moveTo>
                <a:lnTo>
                  <a:pt x="3206762" y="3041497"/>
                </a:lnTo>
                <a:lnTo>
                  <a:pt x="3215449" y="3032226"/>
                </a:lnTo>
                <a:lnTo>
                  <a:pt x="3224720" y="3040913"/>
                </a:lnTo>
                <a:lnTo>
                  <a:pt x="3216033" y="3050184"/>
                </a:lnTo>
                <a:close/>
              </a:path>
              <a:path w="3706495" h="3636645">
                <a:moveTo>
                  <a:pt x="3198469" y="3068637"/>
                </a:moveTo>
                <a:lnTo>
                  <a:pt x="3189300" y="3059836"/>
                </a:lnTo>
                <a:lnTo>
                  <a:pt x="3198101" y="3050679"/>
                </a:lnTo>
                <a:lnTo>
                  <a:pt x="3207258" y="3059468"/>
                </a:lnTo>
                <a:lnTo>
                  <a:pt x="3198469" y="3068637"/>
                </a:lnTo>
                <a:close/>
              </a:path>
              <a:path w="3706495" h="3636645">
                <a:moveTo>
                  <a:pt x="3180651" y="3086849"/>
                </a:moveTo>
                <a:lnTo>
                  <a:pt x="3171596" y="3077933"/>
                </a:lnTo>
                <a:lnTo>
                  <a:pt x="3180499" y="3068891"/>
                </a:lnTo>
                <a:lnTo>
                  <a:pt x="3189554" y="3077794"/>
                </a:lnTo>
                <a:lnTo>
                  <a:pt x="3180651" y="3086849"/>
                </a:lnTo>
                <a:close/>
              </a:path>
              <a:path w="3706495" h="3636645">
                <a:moveTo>
                  <a:pt x="3170639" y="3094901"/>
                </a:moveTo>
                <a:lnTo>
                  <a:pt x="3154553" y="3094901"/>
                </a:lnTo>
                <a:lnTo>
                  <a:pt x="3162655" y="3086849"/>
                </a:lnTo>
                <a:lnTo>
                  <a:pt x="3170639" y="3094901"/>
                </a:lnTo>
                <a:close/>
              </a:path>
              <a:path w="3706495" h="3636645">
                <a:moveTo>
                  <a:pt x="3162528" y="3104857"/>
                </a:moveTo>
                <a:lnTo>
                  <a:pt x="3153689" y="3095739"/>
                </a:lnTo>
                <a:lnTo>
                  <a:pt x="3154603" y="3094837"/>
                </a:lnTo>
                <a:lnTo>
                  <a:pt x="3170639" y="3094901"/>
                </a:lnTo>
                <a:lnTo>
                  <a:pt x="3171596" y="3095866"/>
                </a:lnTo>
                <a:lnTo>
                  <a:pt x="3162528" y="3104857"/>
                </a:lnTo>
                <a:close/>
              </a:path>
              <a:path w="3706495" h="3636645">
                <a:moveTo>
                  <a:pt x="3144189" y="3122549"/>
                </a:moveTo>
                <a:lnTo>
                  <a:pt x="3135464" y="3113328"/>
                </a:lnTo>
                <a:lnTo>
                  <a:pt x="3138906" y="3110064"/>
                </a:lnTo>
                <a:lnTo>
                  <a:pt x="3144570" y="3104578"/>
                </a:lnTo>
                <a:lnTo>
                  <a:pt x="3153410" y="3113697"/>
                </a:lnTo>
                <a:lnTo>
                  <a:pt x="3147631" y="3119285"/>
                </a:lnTo>
                <a:lnTo>
                  <a:pt x="3144189" y="3122549"/>
                </a:lnTo>
                <a:close/>
              </a:path>
              <a:path w="3706495" h="3636645">
                <a:moveTo>
                  <a:pt x="3138843" y="3110115"/>
                </a:moveTo>
                <a:close/>
              </a:path>
              <a:path w="3706495" h="3636645">
                <a:moveTo>
                  <a:pt x="3125622" y="3139986"/>
                </a:moveTo>
                <a:lnTo>
                  <a:pt x="3117011" y="3130664"/>
                </a:lnTo>
                <a:lnTo>
                  <a:pt x="3123018" y="3125114"/>
                </a:lnTo>
                <a:lnTo>
                  <a:pt x="3126244" y="3122053"/>
                </a:lnTo>
                <a:lnTo>
                  <a:pt x="3134969" y="3131273"/>
                </a:lnTo>
                <a:lnTo>
                  <a:pt x="3131629" y="3134436"/>
                </a:lnTo>
                <a:lnTo>
                  <a:pt x="3125622" y="3139986"/>
                </a:lnTo>
                <a:close/>
              </a:path>
              <a:path w="3706495" h="3636645">
                <a:moveTo>
                  <a:pt x="3122955" y="3125165"/>
                </a:moveTo>
                <a:close/>
              </a:path>
              <a:path w="3706495" h="3636645">
                <a:moveTo>
                  <a:pt x="3108346" y="3140011"/>
                </a:moveTo>
                <a:lnTo>
                  <a:pt x="3106889" y="3140011"/>
                </a:lnTo>
                <a:lnTo>
                  <a:pt x="3107677" y="3139287"/>
                </a:lnTo>
                <a:lnTo>
                  <a:pt x="3108346" y="3140011"/>
                </a:lnTo>
                <a:close/>
              </a:path>
              <a:path w="3706495" h="3636645">
                <a:moveTo>
                  <a:pt x="3106826" y="3157181"/>
                </a:moveTo>
                <a:lnTo>
                  <a:pt x="3098317" y="3147745"/>
                </a:lnTo>
                <a:lnTo>
                  <a:pt x="3106940" y="3139960"/>
                </a:lnTo>
                <a:lnTo>
                  <a:pt x="3108346" y="3140011"/>
                </a:lnTo>
                <a:lnTo>
                  <a:pt x="3116300" y="3148609"/>
                </a:lnTo>
                <a:lnTo>
                  <a:pt x="3115449" y="3149396"/>
                </a:lnTo>
                <a:lnTo>
                  <a:pt x="3106826" y="3157181"/>
                </a:lnTo>
                <a:close/>
              </a:path>
              <a:path w="3706495" h="3636645">
                <a:moveTo>
                  <a:pt x="3087789" y="3174111"/>
                </a:moveTo>
                <a:lnTo>
                  <a:pt x="3079394" y="3164586"/>
                </a:lnTo>
                <a:lnTo>
                  <a:pt x="3088919" y="3156191"/>
                </a:lnTo>
                <a:lnTo>
                  <a:pt x="3097326" y="3165716"/>
                </a:lnTo>
                <a:lnTo>
                  <a:pt x="3087789" y="3174111"/>
                </a:lnTo>
                <a:close/>
              </a:path>
              <a:path w="3706495" h="3636645">
                <a:moveTo>
                  <a:pt x="3068535" y="3190786"/>
                </a:moveTo>
                <a:lnTo>
                  <a:pt x="3060255" y="3181159"/>
                </a:lnTo>
                <a:lnTo>
                  <a:pt x="3069882" y="3172879"/>
                </a:lnTo>
                <a:lnTo>
                  <a:pt x="3078162" y="3182505"/>
                </a:lnTo>
                <a:lnTo>
                  <a:pt x="3068535" y="3190786"/>
                </a:lnTo>
                <a:close/>
              </a:path>
              <a:path w="3706495" h="3636645">
                <a:moveTo>
                  <a:pt x="3049054" y="3207194"/>
                </a:moveTo>
                <a:lnTo>
                  <a:pt x="3040887" y="3197479"/>
                </a:lnTo>
                <a:lnTo>
                  <a:pt x="3050603" y="3189312"/>
                </a:lnTo>
                <a:lnTo>
                  <a:pt x="3058782" y="3199028"/>
                </a:lnTo>
                <a:lnTo>
                  <a:pt x="3049054" y="3207194"/>
                </a:lnTo>
                <a:close/>
              </a:path>
              <a:path w="3706495" h="3636645">
                <a:moveTo>
                  <a:pt x="3036006" y="3211436"/>
                </a:moveTo>
                <a:lnTo>
                  <a:pt x="3023857" y="3211436"/>
                </a:lnTo>
                <a:lnTo>
                  <a:pt x="3031121" y="3205479"/>
                </a:lnTo>
                <a:lnTo>
                  <a:pt x="3036006" y="3211436"/>
                </a:lnTo>
                <a:close/>
              </a:path>
              <a:path w="3706495" h="3636645">
                <a:moveTo>
                  <a:pt x="3029267" y="3223361"/>
                </a:moveTo>
                <a:lnTo>
                  <a:pt x="3021330" y="3213455"/>
                </a:lnTo>
                <a:lnTo>
                  <a:pt x="3023908" y="3211385"/>
                </a:lnTo>
                <a:lnTo>
                  <a:pt x="3036006" y="3211436"/>
                </a:lnTo>
                <a:lnTo>
                  <a:pt x="3039173" y="3215297"/>
                </a:lnTo>
                <a:lnTo>
                  <a:pt x="3031845" y="3221304"/>
                </a:lnTo>
                <a:lnTo>
                  <a:pt x="3029267" y="3223361"/>
                </a:lnTo>
                <a:close/>
              </a:path>
              <a:path w="3706495" h="3636645">
                <a:moveTo>
                  <a:pt x="3009315" y="3239211"/>
                </a:moveTo>
                <a:lnTo>
                  <a:pt x="3001505" y="3229203"/>
                </a:lnTo>
                <a:lnTo>
                  <a:pt x="3006788" y="3225088"/>
                </a:lnTo>
                <a:lnTo>
                  <a:pt x="3011411" y="3221380"/>
                </a:lnTo>
                <a:lnTo>
                  <a:pt x="3019348" y="3231299"/>
                </a:lnTo>
                <a:lnTo>
                  <a:pt x="3014598" y="3235096"/>
                </a:lnTo>
                <a:lnTo>
                  <a:pt x="3009315" y="3239211"/>
                </a:lnTo>
                <a:close/>
              </a:path>
              <a:path w="3706495" h="3636645">
                <a:moveTo>
                  <a:pt x="3006724" y="3225126"/>
                </a:moveTo>
                <a:close/>
              </a:path>
              <a:path w="3706495" h="3636645">
                <a:moveTo>
                  <a:pt x="2992764" y="3238639"/>
                </a:moveTo>
                <a:lnTo>
                  <a:pt x="2989427" y="3238639"/>
                </a:lnTo>
                <a:lnTo>
                  <a:pt x="2991497" y="3237014"/>
                </a:lnTo>
                <a:lnTo>
                  <a:pt x="2992764" y="3238639"/>
                </a:lnTo>
                <a:close/>
              </a:path>
              <a:path w="3706495" h="3636645">
                <a:moveTo>
                  <a:pt x="2989160" y="3254794"/>
                </a:moveTo>
                <a:lnTo>
                  <a:pt x="2981464" y="3244697"/>
                </a:lnTo>
                <a:lnTo>
                  <a:pt x="2989491" y="3238588"/>
                </a:lnTo>
                <a:lnTo>
                  <a:pt x="2992764" y="3238639"/>
                </a:lnTo>
                <a:lnTo>
                  <a:pt x="2999308" y="3247034"/>
                </a:lnTo>
                <a:lnTo>
                  <a:pt x="2997174" y="3248698"/>
                </a:lnTo>
                <a:lnTo>
                  <a:pt x="2989160" y="3254794"/>
                </a:lnTo>
                <a:close/>
              </a:path>
              <a:path w="3706495" h="3636645">
                <a:moveTo>
                  <a:pt x="2968802" y="3270097"/>
                </a:moveTo>
                <a:lnTo>
                  <a:pt x="2961220" y="3259912"/>
                </a:lnTo>
                <a:lnTo>
                  <a:pt x="2971419" y="3252330"/>
                </a:lnTo>
                <a:lnTo>
                  <a:pt x="2978988" y="3262528"/>
                </a:lnTo>
                <a:lnTo>
                  <a:pt x="2968802" y="3270097"/>
                </a:lnTo>
                <a:close/>
              </a:path>
              <a:path w="3706495" h="3636645">
                <a:moveTo>
                  <a:pt x="2948228" y="3285134"/>
                </a:moveTo>
                <a:lnTo>
                  <a:pt x="2940773" y="3274847"/>
                </a:lnTo>
                <a:lnTo>
                  <a:pt x="2951060" y="3267392"/>
                </a:lnTo>
                <a:lnTo>
                  <a:pt x="2958515" y="3277679"/>
                </a:lnTo>
                <a:lnTo>
                  <a:pt x="2948228" y="3285134"/>
                </a:lnTo>
                <a:close/>
              </a:path>
              <a:path w="3706495" h="3636645">
                <a:moveTo>
                  <a:pt x="2927464" y="3299891"/>
                </a:moveTo>
                <a:lnTo>
                  <a:pt x="2920136" y="3289515"/>
                </a:lnTo>
                <a:lnTo>
                  <a:pt x="2930499" y="3282188"/>
                </a:lnTo>
                <a:lnTo>
                  <a:pt x="2937840" y="3292551"/>
                </a:lnTo>
                <a:lnTo>
                  <a:pt x="2927464" y="3299891"/>
                </a:lnTo>
                <a:close/>
              </a:path>
              <a:path w="3706495" h="3636645">
                <a:moveTo>
                  <a:pt x="2914160" y="3303104"/>
                </a:moveTo>
                <a:lnTo>
                  <a:pt x="2900451" y="3303104"/>
                </a:lnTo>
                <a:lnTo>
                  <a:pt x="2909747" y="3296691"/>
                </a:lnTo>
                <a:lnTo>
                  <a:pt x="2914160" y="3303104"/>
                </a:lnTo>
                <a:close/>
              </a:path>
              <a:path w="3706495" h="3636645">
                <a:moveTo>
                  <a:pt x="2906420" y="3314382"/>
                </a:moveTo>
                <a:lnTo>
                  <a:pt x="2899346" y="3303841"/>
                </a:lnTo>
                <a:lnTo>
                  <a:pt x="2900502" y="3303066"/>
                </a:lnTo>
                <a:lnTo>
                  <a:pt x="2914160" y="3303104"/>
                </a:lnTo>
                <a:lnTo>
                  <a:pt x="2916948" y="3307156"/>
                </a:lnTo>
                <a:lnTo>
                  <a:pt x="2907588" y="3313607"/>
                </a:lnTo>
                <a:lnTo>
                  <a:pt x="2906420" y="3314382"/>
                </a:lnTo>
                <a:close/>
              </a:path>
              <a:path w="3706495" h="3636645">
                <a:moveTo>
                  <a:pt x="2885236" y="3328542"/>
                </a:moveTo>
                <a:lnTo>
                  <a:pt x="2878289" y="3317913"/>
                </a:lnTo>
                <a:lnTo>
                  <a:pt x="2882226" y="3315334"/>
                </a:lnTo>
                <a:lnTo>
                  <a:pt x="2888805" y="3310915"/>
                </a:lnTo>
                <a:lnTo>
                  <a:pt x="2895879" y="3321469"/>
                </a:lnTo>
                <a:lnTo>
                  <a:pt x="2889186" y="3325964"/>
                </a:lnTo>
                <a:lnTo>
                  <a:pt x="2885236" y="3328542"/>
                </a:lnTo>
                <a:close/>
              </a:path>
              <a:path w="3706495" h="3636645">
                <a:moveTo>
                  <a:pt x="2882163" y="3315373"/>
                </a:moveTo>
                <a:close/>
              </a:path>
              <a:path w="3706495" h="3636645">
                <a:moveTo>
                  <a:pt x="2863875" y="3342411"/>
                </a:moveTo>
                <a:lnTo>
                  <a:pt x="2857042" y="3331692"/>
                </a:lnTo>
                <a:lnTo>
                  <a:pt x="2863786" y="3327400"/>
                </a:lnTo>
                <a:lnTo>
                  <a:pt x="2867660" y="3324859"/>
                </a:lnTo>
                <a:lnTo>
                  <a:pt x="2874619" y="3335489"/>
                </a:lnTo>
                <a:lnTo>
                  <a:pt x="2870619" y="3338106"/>
                </a:lnTo>
                <a:lnTo>
                  <a:pt x="2863875" y="3342411"/>
                </a:lnTo>
                <a:close/>
              </a:path>
              <a:path w="3706495" h="3636645">
                <a:moveTo>
                  <a:pt x="2863722" y="3327438"/>
                </a:moveTo>
                <a:close/>
              </a:path>
              <a:path w="3706495" h="3636645">
                <a:moveTo>
                  <a:pt x="2842310" y="3355987"/>
                </a:moveTo>
                <a:lnTo>
                  <a:pt x="2835617" y="3345192"/>
                </a:lnTo>
                <a:lnTo>
                  <a:pt x="2845193" y="3339249"/>
                </a:lnTo>
                <a:lnTo>
                  <a:pt x="2846336" y="3338525"/>
                </a:lnTo>
                <a:lnTo>
                  <a:pt x="2853156" y="3349231"/>
                </a:lnTo>
                <a:lnTo>
                  <a:pt x="2851899" y="3350044"/>
                </a:lnTo>
                <a:lnTo>
                  <a:pt x="2842310" y="3355987"/>
                </a:lnTo>
                <a:close/>
              </a:path>
              <a:path w="3706495" h="3636645">
                <a:moveTo>
                  <a:pt x="2845130" y="3339287"/>
                </a:moveTo>
                <a:close/>
              </a:path>
              <a:path w="3706495" h="3636645">
                <a:moveTo>
                  <a:pt x="2820581" y="3369271"/>
                </a:moveTo>
                <a:lnTo>
                  <a:pt x="2814015" y="3358400"/>
                </a:lnTo>
                <a:lnTo>
                  <a:pt x="2824886" y="3351834"/>
                </a:lnTo>
                <a:lnTo>
                  <a:pt x="2831452" y="3362705"/>
                </a:lnTo>
                <a:lnTo>
                  <a:pt x="2820581" y="3369271"/>
                </a:lnTo>
                <a:close/>
              </a:path>
              <a:path w="3706495" h="3636645">
                <a:moveTo>
                  <a:pt x="2798660" y="3382264"/>
                </a:moveTo>
                <a:lnTo>
                  <a:pt x="2792234" y="3371316"/>
                </a:lnTo>
                <a:lnTo>
                  <a:pt x="2803182" y="3364877"/>
                </a:lnTo>
                <a:lnTo>
                  <a:pt x="2809608" y="3375825"/>
                </a:lnTo>
                <a:lnTo>
                  <a:pt x="2798660" y="3382264"/>
                </a:lnTo>
                <a:close/>
              </a:path>
              <a:path w="3706495" h="3636645">
                <a:moveTo>
                  <a:pt x="2776575" y="3394964"/>
                </a:moveTo>
                <a:lnTo>
                  <a:pt x="2770276" y="3383940"/>
                </a:lnTo>
                <a:lnTo>
                  <a:pt x="2781299" y="3377628"/>
                </a:lnTo>
                <a:lnTo>
                  <a:pt x="2787599" y="3388652"/>
                </a:lnTo>
                <a:lnTo>
                  <a:pt x="2776575" y="3394964"/>
                </a:lnTo>
                <a:close/>
              </a:path>
              <a:path w="3706495" h="3636645">
                <a:moveTo>
                  <a:pt x="2762141" y="3395281"/>
                </a:moveTo>
                <a:lnTo>
                  <a:pt x="2749905" y="3395281"/>
                </a:lnTo>
                <a:lnTo>
                  <a:pt x="2759252" y="3390087"/>
                </a:lnTo>
                <a:lnTo>
                  <a:pt x="2762141" y="3395281"/>
                </a:lnTo>
                <a:close/>
              </a:path>
              <a:path w="3706495" h="3636645">
                <a:moveTo>
                  <a:pt x="2754248" y="3407371"/>
                </a:moveTo>
                <a:lnTo>
                  <a:pt x="2748203" y="3396195"/>
                </a:lnTo>
                <a:lnTo>
                  <a:pt x="2749969" y="3395243"/>
                </a:lnTo>
                <a:lnTo>
                  <a:pt x="2762141" y="3395281"/>
                </a:lnTo>
                <a:lnTo>
                  <a:pt x="2765424" y="3401187"/>
                </a:lnTo>
                <a:lnTo>
                  <a:pt x="2756014" y="3406419"/>
                </a:lnTo>
                <a:lnTo>
                  <a:pt x="2754248" y="3407371"/>
                </a:lnTo>
                <a:close/>
              </a:path>
              <a:path w="3706495" h="3636645">
                <a:moveTo>
                  <a:pt x="2731808" y="3419436"/>
                </a:moveTo>
                <a:lnTo>
                  <a:pt x="2725902" y="3408184"/>
                </a:lnTo>
                <a:lnTo>
                  <a:pt x="2730487" y="3405784"/>
                </a:lnTo>
                <a:lnTo>
                  <a:pt x="2737027" y="3402241"/>
                </a:lnTo>
                <a:lnTo>
                  <a:pt x="2743072" y="3413417"/>
                </a:lnTo>
                <a:lnTo>
                  <a:pt x="2736392" y="3417023"/>
                </a:lnTo>
                <a:lnTo>
                  <a:pt x="2731808" y="3419436"/>
                </a:lnTo>
                <a:close/>
              </a:path>
              <a:path w="3706495" h="3636645">
                <a:moveTo>
                  <a:pt x="2730411" y="3405822"/>
                </a:moveTo>
                <a:close/>
              </a:path>
              <a:path w="3706495" h="3636645">
                <a:moveTo>
                  <a:pt x="2715723" y="3416134"/>
                </a:moveTo>
                <a:lnTo>
                  <a:pt x="2710789" y="3416134"/>
                </a:lnTo>
                <a:lnTo>
                  <a:pt x="2714650" y="3414090"/>
                </a:lnTo>
                <a:lnTo>
                  <a:pt x="2715723" y="3416134"/>
                </a:lnTo>
                <a:close/>
              </a:path>
              <a:path w="3706495" h="3636645">
                <a:moveTo>
                  <a:pt x="2709202" y="3431197"/>
                </a:moveTo>
                <a:lnTo>
                  <a:pt x="2703436" y="3419881"/>
                </a:lnTo>
                <a:lnTo>
                  <a:pt x="2710853" y="3416096"/>
                </a:lnTo>
                <a:lnTo>
                  <a:pt x="2715723" y="3416134"/>
                </a:lnTo>
                <a:lnTo>
                  <a:pt x="2720555" y="3425342"/>
                </a:lnTo>
                <a:lnTo>
                  <a:pt x="2716618" y="3427412"/>
                </a:lnTo>
                <a:lnTo>
                  <a:pt x="2709202" y="3431197"/>
                </a:lnTo>
                <a:close/>
              </a:path>
              <a:path w="3706495" h="3636645">
                <a:moveTo>
                  <a:pt x="2692411" y="3426218"/>
                </a:moveTo>
                <a:lnTo>
                  <a:pt x="2691015" y="3426218"/>
                </a:lnTo>
                <a:lnTo>
                  <a:pt x="2692120" y="3425647"/>
                </a:lnTo>
                <a:lnTo>
                  <a:pt x="2692411" y="3426218"/>
                </a:lnTo>
                <a:close/>
              </a:path>
              <a:path w="3706495" h="3636645">
                <a:moveTo>
                  <a:pt x="2686443" y="3442639"/>
                </a:moveTo>
                <a:lnTo>
                  <a:pt x="2680817" y="3431260"/>
                </a:lnTo>
                <a:lnTo>
                  <a:pt x="2691079" y="3426180"/>
                </a:lnTo>
                <a:lnTo>
                  <a:pt x="2692411" y="3426218"/>
                </a:lnTo>
                <a:lnTo>
                  <a:pt x="2697886" y="3436962"/>
                </a:lnTo>
                <a:lnTo>
                  <a:pt x="2696718" y="3437559"/>
                </a:lnTo>
                <a:lnTo>
                  <a:pt x="2686443" y="3442639"/>
                </a:lnTo>
                <a:close/>
              </a:path>
              <a:path w="3706495" h="3636645">
                <a:moveTo>
                  <a:pt x="2663532" y="3453790"/>
                </a:moveTo>
                <a:lnTo>
                  <a:pt x="2658046" y="3442334"/>
                </a:lnTo>
                <a:lnTo>
                  <a:pt x="2669489" y="3436835"/>
                </a:lnTo>
                <a:lnTo>
                  <a:pt x="2674988" y="3448291"/>
                </a:lnTo>
                <a:lnTo>
                  <a:pt x="2663532" y="3453790"/>
                </a:lnTo>
                <a:close/>
              </a:path>
              <a:path w="3706495" h="3636645">
                <a:moveTo>
                  <a:pt x="2640482" y="3464623"/>
                </a:moveTo>
                <a:lnTo>
                  <a:pt x="2635122" y="3453104"/>
                </a:lnTo>
                <a:lnTo>
                  <a:pt x="2646641" y="3447745"/>
                </a:lnTo>
                <a:lnTo>
                  <a:pt x="2652001" y="3459264"/>
                </a:lnTo>
                <a:lnTo>
                  <a:pt x="2640482" y="3464623"/>
                </a:lnTo>
                <a:close/>
              </a:path>
              <a:path w="3706495" h="3636645">
                <a:moveTo>
                  <a:pt x="2617279" y="3475139"/>
                </a:moveTo>
                <a:lnTo>
                  <a:pt x="2612059" y="3463569"/>
                </a:lnTo>
                <a:lnTo>
                  <a:pt x="2623642" y="3458349"/>
                </a:lnTo>
                <a:lnTo>
                  <a:pt x="2628861" y="3469919"/>
                </a:lnTo>
                <a:lnTo>
                  <a:pt x="2617279" y="3475139"/>
                </a:lnTo>
                <a:close/>
              </a:path>
              <a:path w="3706495" h="3636645">
                <a:moveTo>
                  <a:pt x="2602482" y="3473170"/>
                </a:moveTo>
                <a:lnTo>
                  <a:pt x="2590114" y="3473170"/>
                </a:lnTo>
                <a:lnTo>
                  <a:pt x="2600502" y="3468636"/>
                </a:lnTo>
                <a:lnTo>
                  <a:pt x="2602482" y="3473170"/>
                </a:lnTo>
                <a:close/>
              </a:path>
              <a:path w="3706495" h="3636645">
                <a:moveTo>
                  <a:pt x="2593860" y="3485362"/>
                </a:moveTo>
                <a:lnTo>
                  <a:pt x="2588920" y="3473665"/>
                </a:lnTo>
                <a:lnTo>
                  <a:pt x="2590177" y="3473132"/>
                </a:lnTo>
                <a:lnTo>
                  <a:pt x="2602482" y="3473170"/>
                </a:lnTo>
                <a:lnTo>
                  <a:pt x="2605582" y="3480269"/>
                </a:lnTo>
                <a:lnTo>
                  <a:pt x="2595118" y="3484841"/>
                </a:lnTo>
                <a:lnTo>
                  <a:pt x="2593860" y="3485362"/>
                </a:lnTo>
                <a:close/>
              </a:path>
              <a:path w="3706495" h="3636645">
                <a:moveTo>
                  <a:pt x="2578596" y="3481857"/>
                </a:moveTo>
                <a:lnTo>
                  <a:pt x="2569527" y="3481857"/>
                </a:lnTo>
                <a:lnTo>
                  <a:pt x="2577223" y="3478606"/>
                </a:lnTo>
                <a:lnTo>
                  <a:pt x="2578596" y="3481857"/>
                </a:lnTo>
                <a:close/>
              </a:path>
              <a:path w="3706495" h="3636645">
                <a:moveTo>
                  <a:pt x="2570365" y="3495230"/>
                </a:moveTo>
                <a:lnTo>
                  <a:pt x="2565577" y="3483470"/>
                </a:lnTo>
                <a:lnTo>
                  <a:pt x="2569603" y="3481819"/>
                </a:lnTo>
                <a:lnTo>
                  <a:pt x="2578596" y="3481857"/>
                </a:lnTo>
                <a:lnTo>
                  <a:pt x="2582163" y="3490302"/>
                </a:lnTo>
                <a:lnTo>
                  <a:pt x="2574391" y="3493579"/>
                </a:lnTo>
                <a:lnTo>
                  <a:pt x="2570365" y="3495230"/>
                </a:lnTo>
                <a:close/>
              </a:path>
              <a:path w="3706495" h="3636645">
                <a:moveTo>
                  <a:pt x="2554650" y="3490302"/>
                </a:moveTo>
                <a:lnTo>
                  <a:pt x="2548826" y="3490302"/>
                </a:lnTo>
                <a:lnTo>
                  <a:pt x="2553817" y="3488258"/>
                </a:lnTo>
                <a:lnTo>
                  <a:pt x="2554650" y="3490302"/>
                </a:lnTo>
                <a:close/>
              </a:path>
              <a:path w="3706495" h="3636645">
                <a:moveTo>
                  <a:pt x="2546743" y="3504768"/>
                </a:moveTo>
                <a:lnTo>
                  <a:pt x="2542095" y="3492944"/>
                </a:lnTo>
                <a:lnTo>
                  <a:pt x="2548890" y="3490264"/>
                </a:lnTo>
                <a:lnTo>
                  <a:pt x="2554650" y="3490302"/>
                </a:lnTo>
                <a:lnTo>
                  <a:pt x="2558605" y="3500018"/>
                </a:lnTo>
                <a:lnTo>
                  <a:pt x="2553550" y="3502088"/>
                </a:lnTo>
                <a:lnTo>
                  <a:pt x="2546743" y="3504768"/>
                </a:lnTo>
                <a:close/>
              </a:path>
              <a:path w="3706495" h="3636645">
                <a:moveTo>
                  <a:pt x="2530627" y="3498507"/>
                </a:moveTo>
                <a:lnTo>
                  <a:pt x="2527985" y="3498507"/>
                </a:lnTo>
                <a:lnTo>
                  <a:pt x="2530271" y="3497605"/>
                </a:lnTo>
                <a:lnTo>
                  <a:pt x="2530627" y="3498507"/>
                </a:lnTo>
                <a:close/>
              </a:path>
              <a:path w="3706495" h="3636645">
                <a:moveTo>
                  <a:pt x="2522994" y="3513988"/>
                </a:moveTo>
                <a:lnTo>
                  <a:pt x="2518486" y="3502113"/>
                </a:lnTo>
                <a:lnTo>
                  <a:pt x="2528062" y="3498468"/>
                </a:lnTo>
                <a:lnTo>
                  <a:pt x="2530627" y="3498507"/>
                </a:lnTo>
                <a:lnTo>
                  <a:pt x="2534932" y="3509416"/>
                </a:lnTo>
                <a:lnTo>
                  <a:pt x="2532570" y="3510343"/>
                </a:lnTo>
                <a:lnTo>
                  <a:pt x="2522994" y="3513988"/>
                </a:lnTo>
                <a:close/>
              </a:path>
              <a:path w="3706495" h="3636645">
                <a:moveTo>
                  <a:pt x="2499118" y="3522878"/>
                </a:moveTo>
                <a:lnTo>
                  <a:pt x="2494762" y="3510953"/>
                </a:lnTo>
                <a:lnTo>
                  <a:pt x="2506687" y="3506584"/>
                </a:lnTo>
                <a:lnTo>
                  <a:pt x="2511044" y="3518509"/>
                </a:lnTo>
                <a:lnTo>
                  <a:pt x="2499118" y="3522878"/>
                </a:lnTo>
                <a:close/>
              </a:path>
              <a:path w="3706495" h="3636645">
                <a:moveTo>
                  <a:pt x="2475128" y="3531450"/>
                </a:moveTo>
                <a:lnTo>
                  <a:pt x="2470912" y="3519474"/>
                </a:lnTo>
                <a:lnTo>
                  <a:pt x="2482888" y="3515258"/>
                </a:lnTo>
                <a:lnTo>
                  <a:pt x="2487117" y="3527234"/>
                </a:lnTo>
                <a:lnTo>
                  <a:pt x="2475128" y="3531450"/>
                </a:lnTo>
                <a:close/>
              </a:path>
              <a:path w="3706495" h="3636645">
                <a:moveTo>
                  <a:pt x="2451023" y="3539705"/>
                </a:moveTo>
                <a:lnTo>
                  <a:pt x="2446959" y="3527679"/>
                </a:lnTo>
                <a:lnTo>
                  <a:pt x="2458986" y="3523602"/>
                </a:lnTo>
                <a:lnTo>
                  <a:pt x="2463063" y="3535629"/>
                </a:lnTo>
                <a:lnTo>
                  <a:pt x="2451023" y="3539705"/>
                </a:lnTo>
                <a:close/>
              </a:path>
              <a:path w="3706495" h="3636645">
                <a:moveTo>
                  <a:pt x="2426817" y="3547630"/>
                </a:moveTo>
                <a:lnTo>
                  <a:pt x="2422893" y="3535553"/>
                </a:lnTo>
                <a:lnTo>
                  <a:pt x="2434971" y="3531628"/>
                </a:lnTo>
                <a:lnTo>
                  <a:pt x="2438895" y="3543706"/>
                </a:lnTo>
                <a:lnTo>
                  <a:pt x="2426817" y="3547630"/>
                </a:lnTo>
                <a:close/>
              </a:path>
              <a:path w="3706495" h="3636645">
                <a:moveTo>
                  <a:pt x="2411852" y="3542563"/>
                </a:moveTo>
                <a:lnTo>
                  <a:pt x="2400427" y="3542563"/>
                </a:lnTo>
                <a:lnTo>
                  <a:pt x="2410841" y="3539324"/>
                </a:lnTo>
                <a:lnTo>
                  <a:pt x="2411852" y="3542563"/>
                </a:lnTo>
                <a:close/>
              </a:path>
              <a:path w="3706495" h="3636645">
                <a:moveTo>
                  <a:pt x="2402420" y="3555225"/>
                </a:moveTo>
                <a:lnTo>
                  <a:pt x="2398788" y="3543058"/>
                </a:lnTo>
                <a:lnTo>
                  <a:pt x="2400503" y="3542538"/>
                </a:lnTo>
                <a:lnTo>
                  <a:pt x="2411852" y="3542563"/>
                </a:lnTo>
                <a:lnTo>
                  <a:pt x="2414625" y="3551440"/>
                </a:lnTo>
                <a:lnTo>
                  <a:pt x="2404135" y="3554717"/>
                </a:lnTo>
                <a:lnTo>
                  <a:pt x="2402420" y="3555225"/>
                </a:lnTo>
                <a:close/>
              </a:path>
              <a:path w="3706495" h="3636645">
                <a:moveTo>
                  <a:pt x="2387310" y="3549040"/>
                </a:moveTo>
                <a:lnTo>
                  <a:pt x="2378760" y="3549040"/>
                </a:lnTo>
                <a:lnTo>
                  <a:pt x="2386609" y="3546690"/>
                </a:lnTo>
                <a:lnTo>
                  <a:pt x="2387310" y="3549040"/>
                </a:lnTo>
                <a:close/>
              </a:path>
              <a:path w="3706495" h="3636645">
                <a:moveTo>
                  <a:pt x="2377986" y="3562464"/>
                </a:moveTo>
                <a:lnTo>
                  <a:pt x="2374506" y="3550246"/>
                </a:lnTo>
                <a:lnTo>
                  <a:pt x="2378837" y="3549015"/>
                </a:lnTo>
                <a:lnTo>
                  <a:pt x="2387310" y="3549040"/>
                </a:lnTo>
                <a:lnTo>
                  <a:pt x="2390241" y="3558857"/>
                </a:lnTo>
                <a:lnTo>
                  <a:pt x="2382316" y="3561219"/>
                </a:lnTo>
                <a:lnTo>
                  <a:pt x="2377986" y="3562464"/>
                </a:lnTo>
                <a:close/>
              </a:path>
              <a:path w="3706495" h="3636645">
                <a:moveTo>
                  <a:pt x="2362722" y="3555250"/>
                </a:moveTo>
                <a:lnTo>
                  <a:pt x="2356980" y="3555250"/>
                </a:lnTo>
                <a:lnTo>
                  <a:pt x="2362288" y="3553726"/>
                </a:lnTo>
                <a:lnTo>
                  <a:pt x="2362722" y="3555250"/>
                </a:lnTo>
                <a:close/>
              </a:path>
              <a:path w="3706495" h="3636645">
                <a:moveTo>
                  <a:pt x="2353462" y="3569360"/>
                </a:moveTo>
                <a:lnTo>
                  <a:pt x="2350135" y="3557104"/>
                </a:lnTo>
                <a:lnTo>
                  <a:pt x="2357056" y="3555225"/>
                </a:lnTo>
                <a:lnTo>
                  <a:pt x="2362722" y="3555250"/>
                </a:lnTo>
                <a:lnTo>
                  <a:pt x="2365768" y="3565944"/>
                </a:lnTo>
                <a:lnTo>
                  <a:pt x="2360396" y="3567480"/>
                </a:lnTo>
                <a:lnTo>
                  <a:pt x="2353462" y="3569360"/>
                </a:lnTo>
                <a:close/>
              </a:path>
              <a:path w="3706495" h="3636645">
                <a:moveTo>
                  <a:pt x="2338086" y="3561206"/>
                </a:moveTo>
                <a:lnTo>
                  <a:pt x="2335085" y="3561206"/>
                </a:lnTo>
                <a:lnTo>
                  <a:pt x="2337879" y="3560444"/>
                </a:lnTo>
                <a:lnTo>
                  <a:pt x="2338086" y="3561206"/>
                </a:lnTo>
                <a:close/>
              </a:path>
              <a:path w="3706495" h="3636645">
                <a:moveTo>
                  <a:pt x="2328849" y="3575939"/>
                </a:moveTo>
                <a:lnTo>
                  <a:pt x="2325662" y="3563645"/>
                </a:lnTo>
                <a:lnTo>
                  <a:pt x="2335161" y="3561181"/>
                </a:lnTo>
                <a:lnTo>
                  <a:pt x="2338086" y="3561206"/>
                </a:lnTo>
                <a:lnTo>
                  <a:pt x="2341206" y="3572700"/>
                </a:lnTo>
                <a:lnTo>
                  <a:pt x="2338349" y="3573475"/>
                </a:lnTo>
                <a:lnTo>
                  <a:pt x="2328849" y="3575939"/>
                </a:lnTo>
                <a:close/>
              </a:path>
              <a:path w="3706495" h="3636645">
                <a:moveTo>
                  <a:pt x="2304148" y="3582174"/>
                </a:moveTo>
                <a:lnTo>
                  <a:pt x="2301113" y="3569842"/>
                </a:lnTo>
                <a:lnTo>
                  <a:pt x="2313165" y="3566883"/>
                </a:lnTo>
                <a:lnTo>
                  <a:pt x="2313368" y="3566820"/>
                </a:lnTo>
                <a:lnTo>
                  <a:pt x="2316556" y="3579114"/>
                </a:lnTo>
                <a:lnTo>
                  <a:pt x="2316200" y="3579215"/>
                </a:lnTo>
                <a:lnTo>
                  <a:pt x="2304148" y="3582174"/>
                </a:lnTo>
                <a:close/>
              </a:path>
              <a:path w="3706495" h="3636645">
                <a:moveTo>
                  <a:pt x="2279357" y="3588080"/>
                </a:moveTo>
                <a:lnTo>
                  <a:pt x="2276487" y="3575710"/>
                </a:lnTo>
                <a:lnTo>
                  <a:pt x="2288844" y="3572827"/>
                </a:lnTo>
                <a:lnTo>
                  <a:pt x="2291727" y="3585197"/>
                </a:lnTo>
                <a:lnTo>
                  <a:pt x="2279357" y="3588080"/>
                </a:lnTo>
                <a:close/>
              </a:path>
              <a:path w="3706495" h="3636645">
                <a:moveTo>
                  <a:pt x="2254504" y="3593655"/>
                </a:moveTo>
                <a:lnTo>
                  <a:pt x="2251773" y="3581247"/>
                </a:lnTo>
                <a:lnTo>
                  <a:pt x="2264181" y="3578517"/>
                </a:lnTo>
                <a:lnTo>
                  <a:pt x="2266899" y="3590925"/>
                </a:lnTo>
                <a:lnTo>
                  <a:pt x="2254504" y="3593655"/>
                </a:lnTo>
                <a:close/>
              </a:path>
              <a:path w="3706495" h="3636645">
                <a:moveTo>
                  <a:pt x="2229561" y="3598887"/>
                </a:moveTo>
                <a:lnTo>
                  <a:pt x="2226995" y="3586441"/>
                </a:lnTo>
                <a:lnTo>
                  <a:pt x="2239429" y="3583876"/>
                </a:lnTo>
                <a:lnTo>
                  <a:pt x="2242007" y="3596309"/>
                </a:lnTo>
                <a:lnTo>
                  <a:pt x="2229561" y="3598887"/>
                </a:lnTo>
                <a:close/>
              </a:path>
              <a:path w="3706495" h="3636645">
                <a:moveTo>
                  <a:pt x="2204567" y="3603777"/>
                </a:moveTo>
                <a:lnTo>
                  <a:pt x="2202141" y="3591318"/>
                </a:lnTo>
                <a:lnTo>
                  <a:pt x="2214613" y="3588892"/>
                </a:lnTo>
                <a:lnTo>
                  <a:pt x="2217026" y="3601364"/>
                </a:lnTo>
                <a:lnTo>
                  <a:pt x="2204567" y="3603777"/>
                </a:lnTo>
                <a:close/>
              </a:path>
              <a:path w="3706495" h="3636645">
                <a:moveTo>
                  <a:pt x="2179421" y="3608336"/>
                </a:moveTo>
                <a:lnTo>
                  <a:pt x="2177300" y="3595814"/>
                </a:lnTo>
                <a:lnTo>
                  <a:pt x="2178989" y="3595522"/>
                </a:lnTo>
                <a:lnTo>
                  <a:pt x="2189721" y="3593579"/>
                </a:lnTo>
                <a:lnTo>
                  <a:pt x="2191994" y="3606076"/>
                </a:lnTo>
                <a:lnTo>
                  <a:pt x="2179421" y="3608336"/>
                </a:lnTo>
                <a:close/>
              </a:path>
              <a:path w="3706495" h="3636645">
                <a:moveTo>
                  <a:pt x="2178913" y="3595535"/>
                </a:moveTo>
                <a:close/>
              </a:path>
              <a:path w="3706495" h="3636645">
                <a:moveTo>
                  <a:pt x="2165023" y="3599370"/>
                </a:moveTo>
                <a:lnTo>
                  <a:pt x="2156206" y="3599370"/>
                </a:lnTo>
                <a:lnTo>
                  <a:pt x="2164778" y="3597922"/>
                </a:lnTo>
                <a:lnTo>
                  <a:pt x="2165023" y="3599370"/>
                </a:lnTo>
                <a:close/>
              </a:path>
              <a:path w="3706495" h="3636645">
                <a:moveTo>
                  <a:pt x="2156267" y="3599360"/>
                </a:moveTo>
                <a:close/>
              </a:path>
              <a:path w="3706495" h="3636645">
                <a:moveTo>
                  <a:pt x="2154288" y="3612527"/>
                </a:moveTo>
                <a:lnTo>
                  <a:pt x="2152332" y="3599980"/>
                </a:lnTo>
                <a:lnTo>
                  <a:pt x="2156267" y="3599360"/>
                </a:lnTo>
                <a:lnTo>
                  <a:pt x="2165023" y="3599370"/>
                </a:lnTo>
                <a:lnTo>
                  <a:pt x="2166899" y="3610444"/>
                </a:lnTo>
                <a:lnTo>
                  <a:pt x="2158250" y="3611905"/>
                </a:lnTo>
                <a:lnTo>
                  <a:pt x="2154288" y="3612527"/>
                </a:lnTo>
                <a:close/>
              </a:path>
              <a:path w="3706495" h="3636645">
                <a:moveTo>
                  <a:pt x="2139929" y="3602939"/>
                </a:moveTo>
                <a:lnTo>
                  <a:pt x="2133409" y="3602939"/>
                </a:lnTo>
                <a:lnTo>
                  <a:pt x="2139772" y="3601935"/>
                </a:lnTo>
                <a:lnTo>
                  <a:pt x="2139929" y="3602939"/>
                </a:lnTo>
                <a:close/>
              </a:path>
              <a:path w="3706495" h="3636645">
                <a:moveTo>
                  <a:pt x="2129104" y="3616388"/>
                </a:moveTo>
                <a:lnTo>
                  <a:pt x="2127300" y="3603815"/>
                </a:lnTo>
                <a:lnTo>
                  <a:pt x="2133485" y="3602926"/>
                </a:lnTo>
                <a:lnTo>
                  <a:pt x="2139929" y="3602939"/>
                </a:lnTo>
                <a:lnTo>
                  <a:pt x="2141740" y="3614483"/>
                </a:lnTo>
                <a:lnTo>
                  <a:pt x="2135289" y="3615499"/>
                </a:lnTo>
                <a:lnTo>
                  <a:pt x="2129104" y="3616388"/>
                </a:lnTo>
                <a:close/>
              </a:path>
              <a:path w="3706495" h="3636645">
                <a:moveTo>
                  <a:pt x="2114815" y="3606228"/>
                </a:moveTo>
                <a:lnTo>
                  <a:pt x="2110511" y="3606228"/>
                </a:lnTo>
                <a:lnTo>
                  <a:pt x="2114727" y="3605618"/>
                </a:lnTo>
                <a:lnTo>
                  <a:pt x="2114815" y="3606228"/>
                </a:lnTo>
                <a:close/>
              </a:path>
              <a:path w="3706495" h="3636645">
                <a:moveTo>
                  <a:pt x="2103869" y="3619906"/>
                </a:moveTo>
                <a:lnTo>
                  <a:pt x="2102218" y="3607307"/>
                </a:lnTo>
                <a:lnTo>
                  <a:pt x="2110587" y="3606215"/>
                </a:lnTo>
                <a:lnTo>
                  <a:pt x="2114815" y="3606228"/>
                </a:lnTo>
                <a:lnTo>
                  <a:pt x="2116531" y="3618191"/>
                </a:lnTo>
                <a:lnTo>
                  <a:pt x="2103869" y="3619906"/>
                </a:lnTo>
                <a:close/>
              </a:path>
              <a:path w="3706495" h="3636645">
                <a:moveTo>
                  <a:pt x="2089656" y="3609238"/>
                </a:moveTo>
                <a:lnTo>
                  <a:pt x="2087524" y="3609238"/>
                </a:lnTo>
                <a:lnTo>
                  <a:pt x="2089619" y="3608958"/>
                </a:lnTo>
                <a:lnTo>
                  <a:pt x="2089656" y="3609238"/>
                </a:lnTo>
                <a:close/>
              </a:path>
              <a:path w="3706495" h="3636645">
                <a:moveTo>
                  <a:pt x="2078583" y="3623081"/>
                </a:moveTo>
                <a:lnTo>
                  <a:pt x="2077097" y="3610470"/>
                </a:lnTo>
                <a:lnTo>
                  <a:pt x="2087600" y="3609225"/>
                </a:lnTo>
                <a:lnTo>
                  <a:pt x="2089656" y="3609238"/>
                </a:lnTo>
                <a:lnTo>
                  <a:pt x="2091270" y="3621557"/>
                </a:lnTo>
                <a:lnTo>
                  <a:pt x="2089099" y="3621836"/>
                </a:lnTo>
                <a:lnTo>
                  <a:pt x="2078583" y="3623081"/>
                </a:lnTo>
                <a:close/>
              </a:path>
              <a:path w="3706495" h="3636645">
                <a:moveTo>
                  <a:pt x="2064487" y="3611961"/>
                </a:moveTo>
                <a:close/>
              </a:path>
              <a:path w="3706495" h="3636645">
                <a:moveTo>
                  <a:pt x="2053272" y="3625926"/>
                </a:moveTo>
                <a:lnTo>
                  <a:pt x="2051926" y="3613289"/>
                </a:lnTo>
                <a:lnTo>
                  <a:pt x="2064487" y="3611961"/>
                </a:lnTo>
                <a:lnTo>
                  <a:pt x="2065972" y="3624579"/>
                </a:lnTo>
                <a:lnTo>
                  <a:pt x="2053272" y="3625926"/>
                </a:lnTo>
                <a:close/>
              </a:path>
              <a:path w="3706495" h="3636645">
                <a:moveTo>
                  <a:pt x="2027910" y="3628428"/>
                </a:moveTo>
                <a:lnTo>
                  <a:pt x="2026729" y="3615778"/>
                </a:lnTo>
                <a:lnTo>
                  <a:pt x="2039378" y="3614597"/>
                </a:lnTo>
                <a:lnTo>
                  <a:pt x="2040559" y="3627246"/>
                </a:lnTo>
                <a:lnTo>
                  <a:pt x="2027910" y="3628428"/>
                </a:lnTo>
                <a:close/>
              </a:path>
              <a:path w="3706495" h="3636645">
                <a:moveTo>
                  <a:pt x="2002523" y="3630587"/>
                </a:moveTo>
                <a:lnTo>
                  <a:pt x="2001507" y="3617925"/>
                </a:lnTo>
                <a:lnTo>
                  <a:pt x="2014156" y="3616896"/>
                </a:lnTo>
                <a:lnTo>
                  <a:pt x="2015185" y="3629558"/>
                </a:lnTo>
                <a:lnTo>
                  <a:pt x="2002523" y="3630587"/>
                </a:lnTo>
                <a:close/>
              </a:path>
              <a:path w="3706495" h="3636645">
                <a:moveTo>
                  <a:pt x="1977110" y="3632403"/>
                </a:moveTo>
                <a:lnTo>
                  <a:pt x="1976246" y="3619741"/>
                </a:lnTo>
                <a:lnTo>
                  <a:pt x="1988921" y="3618865"/>
                </a:lnTo>
                <a:lnTo>
                  <a:pt x="1989785" y="3631539"/>
                </a:lnTo>
                <a:lnTo>
                  <a:pt x="1977110" y="3632403"/>
                </a:lnTo>
                <a:close/>
              </a:path>
              <a:path w="3706495" h="3636645">
                <a:moveTo>
                  <a:pt x="1951685" y="3633889"/>
                </a:moveTo>
                <a:lnTo>
                  <a:pt x="1950974" y="3621214"/>
                </a:lnTo>
                <a:lnTo>
                  <a:pt x="1963648" y="3620503"/>
                </a:lnTo>
                <a:lnTo>
                  <a:pt x="1964359" y="3633177"/>
                </a:lnTo>
                <a:lnTo>
                  <a:pt x="1951685" y="3633889"/>
                </a:lnTo>
                <a:close/>
              </a:path>
              <a:path w="3706495" h="3636645">
                <a:moveTo>
                  <a:pt x="1926221" y="3635044"/>
                </a:moveTo>
                <a:lnTo>
                  <a:pt x="1925675" y="3622357"/>
                </a:lnTo>
                <a:lnTo>
                  <a:pt x="1938362" y="3621798"/>
                </a:lnTo>
                <a:lnTo>
                  <a:pt x="1938908" y="3634486"/>
                </a:lnTo>
                <a:lnTo>
                  <a:pt x="1926221" y="3635044"/>
                </a:lnTo>
                <a:close/>
              </a:path>
              <a:path w="3706495" h="3636645">
                <a:moveTo>
                  <a:pt x="1900999" y="3635844"/>
                </a:moveTo>
                <a:lnTo>
                  <a:pt x="1900682" y="3635844"/>
                </a:lnTo>
                <a:lnTo>
                  <a:pt x="1900440" y="3623144"/>
                </a:lnTo>
                <a:lnTo>
                  <a:pt x="1913064" y="3622763"/>
                </a:lnTo>
                <a:lnTo>
                  <a:pt x="1913458" y="3635451"/>
                </a:lnTo>
                <a:lnTo>
                  <a:pt x="1900999" y="3635844"/>
                </a:lnTo>
                <a:close/>
              </a:path>
              <a:path w="3706495" h="3636645">
                <a:moveTo>
                  <a:pt x="1875205" y="3636302"/>
                </a:moveTo>
                <a:lnTo>
                  <a:pt x="1875129" y="3623602"/>
                </a:lnTo>
                <a:lnTo>
                  <a:pt x="1876894" y="3623589"/>
                </a:lnTo>
                <a:lnTo>
                  <a:pt x="1887753" y="3623386"/>
                </a:lnTo>
                <a:lnTo>
                  <a:pt x="1887982" y="3636086"/>
                </a:lnTo>
                <a:lnTo>
                  <a:pt x="1877123" y="3636289"/>
                </a:lnTo>
                <a:lnTo>
                  <a:pt x="1875205" y="3636302"/>
                </a:lnTo>
                <a:close/>
              </a:path>
              <a:path w="3706495" h="3636645">
                <a:moveTo>
                  <a:pt x="1849729" y="3636416"/>
                </a:moveTo>
                <a:lnTo>
                  <a:pt x="1849805" y="3623716"/>
                </a:lnTo>
                <a:lnTo>
                  <a:pt x="1862429" y="3623678"/>
                </a:lnTo>
                <a:lnTo>
                  <a:pt x="1862505" y="3636378"/>
                </a:lnTo>
                <a:lnTo>
                  <a:pt x="1849729" y="3636416"/>
                </a:lnTo>
                <a:close/>
              </a:path>
              <a:path w="3706495" h="3636645">
                <a:moveTo>
                  <a:pt x="1837029" y="3636340"/>
                </a:moveTo>
                <a:lnTo>
                  <a:pt x="1824253" y="3636200"/>
                </a:lnTo>
                <a:lnTo>
                  <a:pt x="1824482" y="3623500"/>
                </a:lnTo>
                <a:lnTo>
                  <a:pt x="1837105" y="3623640"/>
                </a:lnTo>
                <a:lnTo>
                  <a:pt x="1837029" y="3636340"/>
                </a:lnTo>
                <a:close/>
              </a:path>
              <a:path w="3706495" h="3636645">
                <a:moveTo>
                  <a:pt x="1811553" y="3635959"/>
                </a:moveTo>
                <a:lnTo>
                  <a:pt x="1805279" y="3635844"/>
                </a:lnTo>
                <a:lnTo>
                  <a:pt x="1798777" y="3635641"/>
                </a:lnTo>
                <a:lnTo>
                  <a:pt x="1799170" y="3622941"/>
                </a:lnTo>
                <a:lnTo>
                  <a:pt x="1805673" y="3623144"/>
                </a:lnTo>
                <a:lnTo>
                  <a:pt x="1811794" y="3623259"/>
                </a:lnTo>
                <a:lnTo>
                  <a:pt x="1811553" y="3635959"/>
                </a:lnTo>
                <a:close/>
              </a:path>
              <a:path w="3706495" h="3636645">
                <a:moveTo>
                  <a:pt x="1786089" y="3635248"/>
                </a:moveTo>
                <a:lnTo>
                  <a:pt x="1781556" y="3635108"/>
                </a:lnTo>
                <a:lnTo>
                  <a:pt x="1773313" y="3634752"/>
                </a:lnTo>
                <a:lnTo>
                  <a:pt x="1773872" y="3622065"/>
                </a:lnTo>
                <a:lnTo>
                  <a:pt x="1782025" y="3622408"/>
                </a:lnTo>
                <a:lnTo>
                  <a:pt x="1786483" y="3622548"/>
                </a:lnTo>
                <a:lnTo>
                  <a:pt x="1786089" y="3635248"/>
                </a:lnTo>
                <a:close/>
              </a:path>
              <a:path w="3706495" h="3636645">
                <a:moveTo>
                  <a:pt x="1760626" y="3634193"/>
                </a:moveTo>
                <a:lnTo>
                  <a:pt x="1757743" y="3634066"/>
                </a:lnTo>
                <a:lnTo>
                  <a:pt x="1747862" y="3633520"/>
                </a:lnTo>
                <a:lnTo>
                  <a:pt x="1748574" y="3620833"/>
                </a:lnTo>
                <a:lnTo>
                  <a:pt x="1758454" y="3621392"/>
                </a:lnTo>
                <a:lnTo>
                  <a:pt x="1761185" y="3621506"/>
                </a:lnTo>
                <a:lnTo>
                  <a:pt x="1760626" y="3634193"/>
                </a:lnTo>
                <a:close/>
              </a:path>
              <a:path w="3706495" h="3636645">
                <a:moveTo>
                  <a:pt x="1735188" y="3632809"/>
                </a:moveTo>
                <a:lnTo>
                  <a:pt x="1722437" y="3631945"/>
                </a:lnTo>
                <a:lnTo>
                  <a:pt x="1723301" y="3619284"/>
                </a:lnTo>
                <a:lnTo>
                  <a:pt x="1735899" y="3620122"/>
                </a:lnTo>
                <a:lnTo>
                  <a:pt x="1735188" y="3632809"/>
                </a:lnTo>
                <a:close/>
              </a:path>
              <a:path w="3706495" h="3636645">
                <a:moveTo>
                  <a:pt x="1709686" y="3631069"/>
                </a:moveTo>
                <a:lnTo>
                  <a:pt x="1697024" y="3630041"/>
                </a:lnTo>
                <a:lnTo>
                  <a:pt x="1698053" y="3617379"/>
                </a:lnTo>
                <a:lnTo>
                  <a:pt x="1710715" y="3618407"/>
                </a:lnTo>
                <a:lnTo>
                  <a:pt x="1709686" y="3631069"/>
                </a:lnTo>
                <a:close/>
              </a:path>
              <a:path w="3706495" h="3636645">
                <a:moveTo>
                  <a:pt x="1684299" y="3628974"/>
                </a:moveTo>
                <a:lnTo>
                  <a:pt x="1671650" y="3627793"/>
                </a:lnTo>
                <a:lnTo>
                  <a:pt x="1672831" y="3615156"/>
                </a:lnTo>
                <a:lnTo>
                  <a:pt x="1685480" y="3616325"/>
                </a:lnTo>
                <a:lnTo>
                  <a:pt x="1684299" y="3628974"/>
                </a:lnTo>
                <a:close/>
              </a:path>
              <a:path w="3706495" h="3636645">
                <a:moveTo>
                  <a:pt x="1658937" y="3626548"/>
                </a:moveTo>
                <a:lnTo>
                  <a:pt x="1646301" y="3625215"/>
                </a:lnTo>
                <a:lnTo>
                  <a:pt x="1647647" y="3612578"/>
                </a:lnTo>
                <a:lnTo>
                  <a:pt x="1660270" y="3613924"/>
                </a:lnTo>
                <a:lnTo>
                  <a:pt x="1658937" y="3626548"/>
                </a:lnTo>
                <a:close/>
              </a:path>
              <a:path w="3706495" h="3636645">
                <a:moveTo>
                  <a:pt x="1633601" y="3623779"/>
                </a:moveTo>
                <a:lnTo>
                  <a:pt x="1620989" y="3622293"/>
                </a:lnTo>
                <a:lnTo>
                  <a:pt x="1622488" y="3609682"/>
                </a:lnTo>
                <a:lnTo>
                  <a:pt x="1635099" y="3611168"/>
                </a:lnTo>
                <a:lnTo>
                  <a:pt x="1633601" y="3623779"/>
                </a:lnTo>
                <a:close/>
              </a:path>
              <a:path w="3706495" h="3636645">
                <a:moveTo>
                  <a:pt x="1608315" y="3620681"/>
                </a:moveTo>
                <a:lnTo>
                  <a:pt x="1595729" y="3619030"/>
                </a:lnTo>
                <a:lnTo>
                  <a:pt x="1597380" y="3606431"/>
                </a:lnTo>
                <a:lnTo>
                  <a:pt x="1609966" y="3608082"/>
                </a:lnTo>
                <a:lnTo>
                  <a:pt x="1608315" y="3620681"/>
                </a:lnTo>
                <a:close/>
              </a:path>
              <a:path w="3706495" h="3636645">
                <a:moveTo>
                  <a:pt x="1583080" y="3617226"/>
                </a:moveTo>
                <a:lnTo>
                  <a:pt x="1570431" y="3615410"/>
                </a:lnTo>
                <a:lnTo>
                  <a:pt x="1572387" y="3602863"/>
                </a:lnTo>
                <a:lnTo>
                  <a:pt x="1584883" y="3604666"/>
                </a:lnTo>
                <a:lnTo>
                  <a:pt x="1583080" y="3617226"/>
                </a:lnTo>
                <a:close/>
              </a:path>
              <a:path w="3706495" h="3636645">
                <a:moveTo>
                  <a:pt x="1557883" y="3613454"/>
                </a:moveTo>
                <a:lnTo>
                  <a:pt x="1545259" y="3611448"/>
                </a:lnTo>
                <a:lnTo>
                  <a:pt x="1547368" y="3598926"/>
                </a:lnTo>
                <a:lnTo>
                  <a:pt x="1550064" y="3599370"/>
                </a:lnTo>
                <a:lnTo>
                  <a:pt x="1559839" y="3600907"/>
                </a:lnTo>
                <a:lnTo>
                  <a:pt x="1557883" y="3613454"/>
                </a:lnTo>
                <a:close/>
              </a:path>
              <a:path w="3706495" h="3636645">
                <a:moveTo>
                  <a:pt x="1532737" y="3609327"/>
                </a:moveTo>
                <a:lnTo>
                  <a:pt x="1525092" y="3608031"/>
                </a:lnTo>
                <a:lnTo>
                  <a:pt x="1520151" y="3607142"/>
                </a:lnTo>
                <a:lnTo>
                  <a:pt x="1522412" y="3594646"/>
                </a:lnTo>
                <a:lnTo>
                  <a:pt x="1527282" y="3595522"/>
                </a:lnTo>
                <a:lnTo>
                  <a:pt x="1534845" y="3596805"/>
                </a:lnTo>
                <a:lnTo>
                  <a:pt x="1532737" y="3609327"/>
                </a:lnTo>
                <a:close/>
              </a:path>
              <a:path w="3706495" h="3636645">
                <a:moveTo>
                  <a:pt x="1507655" y="3604869"/>
                </a:moveTo>
                <a:lnTo>
                  <a:pt x="1502321" y="3603904"/>
                </a:lnTo>
                <a:lnTo>
                  <a:pt x="1495094" y="3602494"/>
                </a:lnTo>
                <a:lnTo>
                  <a:pt x="1497520" y="3590036"/>
                </a:lnTo>
                <a:lnTo>
                  <a:pt x="1504681" y="3591420"/>
                </a:lnTo>
                <a:lnTo>
                  <a:pt x="1509915" y="3592372"/>
                </a:lnTo>
                <a:lnTo>
                  <a:pt x="1507655" y="3604869"/>
                </a:lnTo>
                <a:close/>
              </a:path>
              <a:path w="3706495" h="3636645">
                <a:moveTo>
                  <a:pt x="1482623" y="3600068"/>
                </a:moveTo>
                <a:lnTo>
                  <a:pt x="1479651" y="3599497"/>
                </a:lnTo>
                <a:lnTo>
                  <a:pt x="1470113" y="3597516"/>
                </a:lnTo>
                <a:lnTo>
                  <a:pt x="1472691" y="3585082"/>
                </a:lnTo>
                <a:lnTo>
                  <a:pt x="1482229" y="3587064"/>
                </a:lnTo>
                <a:lnTo>
                  <a:pt x="1485049" y="3587610"/>
                </a:lnTo>
                <a:lnTo>
                  <a:pt x="1482623" y="3600068"/>
                </a:lnTo>
                <a:close/>
              </a:path>
              <a:path w="3706495" h="3636645">
                <a:moveTo>
                  <a:pt x="1457667" y="3594938"/>
                </a:moveTo>
                <a:lnTo>
                  <a:pt x="1457083" y="3594823"/>
                </a:lnTo>
                <a:lnTo>
                  <a:pt x="1445196" y="3592207"/>
                </a:lnTo>
                <a:lnTo>
                  <a:pt x="1447927" y="3579799"/>
                </a:lnTo>
                <a:lnTo>
                  <a:pt x="1460245" y="3582504"/>
                </a:lnTo>
                <a:lnTo>
                  <a:pt x="1457667" y="3594938"/>
                </a:lnTo>
                <a:close/>
              </a:path>
              <a:path w="3706495" h="3636645">
                <a:moveTo>
                  <a:pt x="1432712" y="3589426"/>
                </a:moveTo>
                <a:lnTo>
                  <a:pt x="1420355" y="3586556"/>
                </a:lnTo>
                <a:lnTo>
                  <a:pt x="1423225" y="3574186"/>
                </a:lnTo>
                <a:lnTo>
                  <a:pt x="1435595" y="3577069"/>
                </a:lnTo>
                <a:lnTo>
                  <a:pt x="1432712" y="3589426"/>
                </a:lnTo>
                <a:close/>
              </a:path>
              <a:path w="3706495" h="3636645">
                <a:moveTo>
                  <a:pt x="1407921" y="3583597"/>
                </a:moveTo>
                <a:lnTo>
                  <a:pt x="1395590" y="3580561"/>
                </a:lnTo>
                <a:lnTo>
                  <a:pt x="1398612" y="3568230"/>
                </a:lnTo>
                <a:lnTo>
                  <a:pt x="1410944" y="3571265"/>
                </a:lnTo>
                <a:lnTo>
                  <a:pt x="1407921" y="3583597"/>
                </a:lnTo>
                <a:close/>
              </a:path>
              <a:path w="3706495" h="3636645">
                <a:moveTo>
                  <a:pt x="1383195" y="3577424"/>
                </a:moveTo>
                <a:lnTo>
                  <a:pt x="1370901" y="3574249"/>
                </a:lnTo>
                <a:lnTo>
                  <a:pt x="1374089" y="3561956"/>
                </a:lnTo>
                <a:lnTo>
                  <a:pt x="1386382" y="3565131"/>
                </a:lnTo>
                <a:lnTo>
                  <a:pt x="1383195" y="3577424"/>
                </a:lnTo>
                <a:close/>
              </a:path>
              <a:path w="3706495" h="3636645">
                <a:moveTo>
                  <a:pt x="1358569" y="3570935"/>
                </a:moveTo>
                <a:lnTo>
                  <a:pt x="1346314" y="3567595"/>
                </a:lnTo>
                <a:lnTo>
                  <a:pt x="1349641" y="3555339"/>
                </a:lnTo>
                <a:lnTo>
                  <a:pt x="1361897" y="3558679"/>
                </a:lnTo>
                <a:lnTo>
                  <a:pt x="1358569" y="3570935"/>
                </a:lnTo>
                <a:close/>
              </a:path>
              <a:path w="3706495" h="3636645">
                <a:moveTo>
                  <a:pt x="1334020" y="3564102"/>
                </a:moveTo>
                <a:lnTo>
                  <a:pt x="1323886" y="3561206"/>
                </a:lnTo>
                <a:lnTo>
                  <a:pt x="1321739" y="3560559"/>
                </a:lnTo>
                <a:lnTo>
                  <a:pt x="1325371" y="3548392"/>
                </a:lnTo>
                <a:lnTo>
                  <a:pt x="1327531" y="3549040"/>
                </a:lnTo>
                <a:lnTo>
                  <a:pt x="1337500" y="3551885"/>
                </a:lnTo>
                <a:lnTo>
                  <a:pt x="1334020" y="3564102"/>
                </a:lnTo>
                <a:close/>
              </a:path>
              <a:path w="3706495" h="3636645">
                <a:moveTo>
                  <a:pt x="1309573" y="3556927"/>
                </a:moveTo>
                <a:lnTo>
                  <a:pt x="1302067" y="3554691"/>
                </a:lnTo>
                <a:lnTo>
                  <a:pt x="1297343" y="3553218"/>
                </a:lnTo>
                <a:lnTo>
                  <a:pt x="1301127" y="3541090"/>
                </a:lnTo>
                <a:lnTo>
                  <a:pt x="1305860" y="3542563"/>
                </a:lnTo>
                <a:lnTo>
                  <a:pt x="1313205" y="3544760"/>
                </a:lnTo>
                <a:lnTo>
                  <a:pt x="1309573" y="3556927"/>
                </a:lnTo>
                <a:close/>
              </a:path>
              <a:path w="3706495" h="3636645">
                <a:moveTo>
                  <a:pt x="1285227" y="3549434"/>
                </a:moveTo>
                <a:lnTo>
                  <a:pt x="1280363" y="3547922"/>
                </a:lnTo>
                <a:lnTo>
                  <a:pt x="1273047" y="3545547"/>
                </a:lnTo>
                <a:lnTo>
                  <a:pt x="1276984" y="3533470"/>
                </a:lnTo>
                <a:lnTo>
                  <a:pt x="1284292" y="3535845"/>
                </a:lnTo>
                <a:lnTo>
                  <a:pt x="1288999" y="3537318"/>
                </a:lnTo>
                <a:lnTo>
                  <a:pt x="1285227" y="3549434"/>
                </a:lnTo>
                <a:close/>
              </a:path>
              <a:path w="3706495" h="3636645">
                <a:moveTo>
                  <a:pt x="1260970" y="3541623"/>
                </a:moveTo>
                <a:lnTo>
                  <a:pt x="1248867" y="3537546"/>
                </a:lnTo>
                <a:lnTo>
                  <a:pt x="1252943" y="3525519"/>
                </a:lnTo>
                <a:lnTo>
                  <a:pt x="1262774" y="3528847"/>
                </a:lnTo>
                <a:lnTo>
                  <a:pt x="1264907" y="3529545"/>
                </a:lnTo>
                <a:lnTo>
                  <a:pt x="1260970" y="3541623"/>
                </a:lnTo>
                <a:close/>
              </a:path>
              <a:path w="3706495" h="3636645">
                <a:moveTo>
                  <a:pt x="1236764" y="3533432"/>
                </a:moveTo>
                <a:lnTo>
                  <a:pt x="1224788" y="3529215"/>
                </a:lnTo>
                <a:lnTo>
                  <a:pt x="1229004" y="3517239"/>
                </a:lnTo>
                <a:lnTo>
                  <a:pt x="1240980" y="3521455"/>
                </a:lnTo>
                <a:lnTo>
                  <a:pt x="1236764" y="3533432"/>
                </a:lnTo>
                <a:close/>
              </a:path>
              <a:path w="3706495" h="3636645">
                <a:moveTo>
                  <a:pt x="1212748" y="3524935"/>
                </a:moveTo>
                <a:lnTo>
                  <a:pt x="1200823" y="3520566"/>
                </a:lnTo>
                <a:lnTo>
                  <a:pt x="1205191" y="3508641"/>
                </a:lnTo>
                <a:lnTo>
                  <a:pt x="1217117" y="3513010"/>
                </a:lnTo>
                <a:lnTo>
                  <a:pt x="1212748" y="3524935"/>
                </a:lnTo>
                <a:close/>
              </a:path>
              <a:path w="3706495" h="3636645">
                <a:moveTo>
                  <a:pt x="1188846" y="3516096"/>
                </a:moveTo>
                <a:lnTo>
                  <a:pt x="1176985" y="3511588"/>
                </a:lnTo>
                <a:lnTo>
                  <a:pt x="1181493" y="3499713"/>
                </a:lnTo>
                <a:lnTo>
                  <a:pt x="1193368" y="3504222"/>
                </a:lnTo>
                <a:lnTo>
                  <a:pt x="1188846" y="3516096"/>
                </a:lnTo>
                <a:close/>
              </a:path>
              <a:path w="3706495" h="3636645">
                <a:moveTo>
                  <a:pt x="1165072" y="3506952"/>
                </a:moveTo>
                <a:lnTo>
                  <a:pt x="1153261" y="3502291"/>
                </a:lnTo>
                <a:lnTo>
                  <a:pt x="1157909" y="3490480"/>
                </a:lnTo>
                <a:lnTo>
                  <a:pt x="1169733" y="3495128"/>
                </a:lnTo>
                <a:lnTo>
                  <a:pt x="1165072" y="3506952"/>
                </a:lnTo>
                <a:close/>
              </a:path>
              <a:path w="3706495" h="3636645">
                <a:moveTo>
                  <a:pt x="1141425" y="3497478"/>
                </a:moveTo>
                <a:lnTo>
                  <a:pt x="1131811" y="3493554"/>
                </a:lnTo>
                <a:lnTo>
                  <a:pt x="1129601" y="3492627"/>
                </a:lnTo>
                <a:lnTo>
                  <a:pt x="1134541" y="3480917"/>
                </a:lnTo>
                <a:lnTo>
                  <a:pt x="1136768" y="3481857"/>
                </a:lnTo>
                <a:lnTo>
                  <a:pt x="1146225" y="3485718"/>
                </a:lnTo>
                <a:lnTo>
                  <a:pt x="1141425" y="3497478"/>
                </a:lnTo>
                <a:close/>
              </a:path>
              <a:path w="3706495" h="3636645">
                <a:moveTo>
                  <a:pt x="1117904" y="3487686"/>
                </a:moveTo>
                <a:lnTo>
                  <a:pt x="1111084" y="3484803"/>
                </a:lnTo>
                <a:lnTo>
                  <a:pt x="1106157" y="3482657"/>
                </a:lnTo>
                <a:lnTo>
                  <a:pt x="1111237" y="3471011"/>
                </a:lnTo>
                <a:lnTo>
                  <a:pt x="1116191" y="3473170"/>
                </a:lnTo>
                <a:lnTo>
                  <a:pt x="1122845" y="3475990"/>
                </a:lnTo>
                <a:lnTo>
                  <a:pt x="1117904" y="3487686"/>
                </a:lnTo>
                <a:close/>
              </a:path>
              <a:path w="3706495" h="3636645">
                <a:moveTo>
                  <a:pt x="1094524" y="3477577"/>
                </a:moveTo>
                <a:lnTo>
                  <a:pt x="1090498" y="3475824"/>
                </a:lnTo>
                <a:lnTo>
                  <a:pt x="1082852" y="3472370"/>
                </a:lnTo>
                <a:lnTo>
                  <a:pt x="1088072" y="3460800"/>
                </a:lnTo>
                <a:lnTo>
                  <a:pt x="1095661" y="3464217"/>
                </a:lnTo>
                <a:lnTo>
                  <a:pt x="1099604" y="3465931"/>
                </a:lnTo>
                <a:lnTo>
                  <a:pt x="1094524" y="3477577"/>
                </a:lnTo>
                <a:close/>
              </a:path>
              <a:path w="3706495" h="3636645">
                <a:moveTo>
                  <a:pt x="1071270" y="3467150"/>
                </a:moveTo>
                <a:lnTo>
                  <a:pt x="1070038" y="3466604"/>
                </a:lnTo>
                <a:lnTo>
                  <a:pt x="1059688" y="3461778"/>
                </a:lnTo>
                <a:lnTo>
                  <a:pt x="1065047" y="3450259"/>
                </a:lnTo>
                <a:lnTo>
                  <a:pt x="1076490" y="3455581"/>
                </a:lnTo>
                <a:lnTo>
                  <a:pt x="1071270" y="3467150"/>
                </a:lnTo>
                <a:close/>
              </a:path>
              <a:path w="3706495" h="3636645">
                <a:moveTo>
                  <a:pt x="1048105" y="3456368"/>
                </a:moveTo>
                <a:lnTo>
                  <a:pt x="1036662" y="3450869"/>
                </a:lnTo>
                <a:lnTo>
                  <a:pt x="1042162" y="3439426"/>
                </a:lnTo>
                <a:lnTo>
                  <a:pt x="1053604" y="3444913"/>
                </a:lnTo>
                <a:lnTo>
                  <a:pt x="1048105" y="3456368"/>
                </a:lnTo>
                <a:close/>
              </a:path>
              <a:path w="3706495" h="3636645">
                <a:moveTo>
                  <a:pt x="1025169" y="3445294"/>
                </a:moveTo>
                <a:lnTo>
                  <a:pt x="1013790" y="3439655"/>
                </a:lnTo>
                <a:lnTo>
                  <a:pt x="1019416" y="3428276"/>
                </a:lnTo>
                <a:lnTo>
                  <a:pt x="1030808" y="3433902"/>
                </a:lnTo>
                <a:lnTo>
                  <a:pt x="1025169" y="3445294"/>
                </a:lnTo>
                <a:close/>
              </a:path>
              <a:path w="3706495" h="3636645">
                <a:moveTo>
                  <a:pt x="1002385" y="3433902"/>
                </a:moveTo>
                <a:lnTo>
                  <a:pt x="991069" y="3428123"/>
                </a:lnTo>
                <a:lnTo>
                  <a:pt x="996835" y="3416820"/>
                </a:lnTo>
                <a:lnTo>
                  <a:pt x="1008151" y="3422586"/>
                </a:lnTo>
                <a:lnTo>
                  <a:pt x="1002385" y="3433902"/>
                </a:lnTo>
                <a:close/>
              </a:path>
              <a:path w="3706495" h="3636645">
                <a:moveTo>
                  <a:pt x="979754" y="3422205"/>
                </a:moveTo>
                <a:lnTo>
                  <a:pt x="968451" y="3416249"/>
                </a:lnTo>
                <a:lnTo>
                  <a:pt x="974483" y="3405073"/>
                </a:lnTo>
                <a:lnTo>
                  <a:pt x="975864" y="3405822"/>
                </a:lnTo>
                <a:lnTo>
                  <a:pt x="985659" y="3410966"/>
                </a:lnTo>
                <a:lnTo>
                  <a:pt x="979754" y="3422205"/>
                </a:lnTo>
                <a:close/>
              </a:path>
              <a:path w="3706495" h="3636645">
                <a:moveTo>
                  <a:pt x="957275" y="3410204"/>
                </a:moveTo>
                <a:lnTo>
                  <a:pt x="950201" y="3406381"/>
                </a:lnTo>
                <a:lnTo>
                  <a:pt x="946061" y="3404082"/>
                </a:lnTo>
                <a:lnTo>
                  <a:pt x="952233" y="3392982"/>
                </a:lnTo>
                <a:lnTo>
                  <a:pt x="956380" y="3395281"/>
                </a:lnTo>
                <a:lnTo>
                  <a:pt x="963320" y="3399040"/>
                </a:lnTo>
                <a:lnTo>
                  <a:pt x="957275" y="3410204"/>
                </a:lnTo>
                <a:close/>
              </a:path>
              <a:path w="3706495" h="3636645">
                <a:moveTo>
                  <a:pt x="934961" y="3397910"/>
                </a:moveTo>
                <a:lnTo>
                  <a:pt x="930719" y="3395548"/>
                </a:lnTo>
                <a:lnTo>
                  <a:pt x="923848" y="3391611"/>
                </a:lnTo>
                <a:lnTo>
                  <a:pt x="930147" y="3380587"/>
                </a:lnTo>
                <a:lnTo>
                  <a:pt x="937036" y="3384524"/>
                </a:lnTo>
                <a:lnTo>
                  <a:pt x="941133" y="3386810"/>
                </a:lnTo>
                <a:lnTo>
                  <a:pt x="934961" y="3397910"/>
                </a:lnTo>
                <a:close/>
              </a:path>
              <a:path w="3706495" h="3636645">
                <a:moveTo>
                  <a:pt x="912825" y="3385312"/>
                </a:moveTo>
                <a:lnTo>
                  <a:pt x="911390" y="3384486"/>
                </a:lnTo>
                <a:lnTo>
                  <a:pt x="901801" y="3378847"/>
                </a:lnTo>
                <a:lnTo>
                  <a:pt x="908240" y="3367900"/>
                </a:lnTo>
                <a:lnTo>
                  <a:pt x="919124" y="3374288"/>
                </a:lnTo>
                <a:lnTo>
                  <a:pt x="912825" y="3385312"/>
                </a:lnTo>
                <a:close/>
              </a:path>
              <a:path w="3706495" h="3636645">
                <a:moveTo>
                  <a:pt x="890803" y="3372357"/>
                </a:moveTo>
                <a:lnTo>
                  <a:pt x="879932" y="3365779"/>
                </a:lnTo>
                <a:lnTo>
                  <a:pt x="886498" y="3354920"/>
                </a:lnTo>
                <a:lnTo>
                  <a:pt x="897369" y="3361486"/>
                </a:lnTo>
                <a:lnTo>
                  <a:pt x="890803" y="3372357"/>
                </a:lnTo>
                <a:close/>
              </a:path>
              <a:path w="3706495" h="3636645">
                <a:moveTo>
                  <a:pt x="869022" y="3359124"/>
                </a:moveTo>
                <a:lnTo>
                  <a:pt x="858227" y="3352431"/>
                </a:lnTo>
                <a:lnTo>
                  <a:pt x="864933" y="3341636"/>
                </a:lnTo>
                <a:lnTo>
                  <a:pt x="875715" y="3348342"/>
                </a:lnTo>
                <a:lnTo>
                  <a:pt x="869022" y="3359124"/>
                </a:lnTo>
                <a:close/>
              </a:path>
              <a:path w="3706495" h="3636645">
                <a:moveTo>
                  <a:pt x="847432" y="3345611"/>
                </a:moveTo>
                <a:lnTo>
                  <a:pt x="836726" y="3338779"/>
                </a:lnTo>
                <a:lnTo>
                  <a:pt x="843546" y="3328073"/>
                </a:lnTo>
                <a:lnTo>
                  <a:pt x="854252" y="3334905"/>
                </a:lnTo>
                <a:lnTo>
                  <a:pt x="847432" y="3345611"/>
                </a:lnTo>
                <a:close/>
              </a:path>
              <a:path w="3706495" h="3636645">
                <a:moveTo>
                  <a:pt x="826020" y="3331806"/>
                </a:moveTo>
                <a:lnTo>
                  <a:pt x="817029" y="3325914"/>
                </a:lnTo>
                <a:lnTo>
                  <a:pt x="815339" y="3324783"/>
                </a:lnTo>
                <a:lnTo>
                  <a:pt x="822426" y="3314242"/>
                </a:lnTo>
                <a:lnTo>
                  <a:pt x="824058" y="3315334"/>
                </a:lnTo>
                <a:lnTo>
                  <a:pt x="832980" y="3321177"/>
                </a:lnTo>
                <a:lnTo>
                  <a:pt x="826020" y="3331806"/>
                </a:lnTo>
                <a:close/>
              </a:path>
              <a:path w="3706495" h="3636645">
                <a:moveTo>
                  <a:pt x="804799" y="3317709"/>
                </a:moveTo>
                <a:lnTo>
                  <a:pt x="798626" y="3313556"/>
                </a:lnTo>
                <a:lnTo>
                  <a:pt x="794232" y="3310534"/>
                </a:lnTo>
                <a:lnTo>
                  <a:pt x="801433" y="3300069"/>
                </a:lnTo>
                <a:lnTo>
                  <a:pt x="805772" y="3303066"/>
                </a:lnTo>
                <a:lnTo>
                  <a:pt x="811885" y="3307168"/>
                </a:lnTo>
                <a:lnTo>
                  <a:pt x="804799" y="3317709"/>
                </a:lnTo>
                <a:close/>
              </a:path>
              <a:path w="3706495" h="3636645">
                <a:moveTo>
                  <a:pt x="783767" y="3303333"/>
                </a:moveTo>
                <a:lnTo>
                  <a:pt x="780376" y="3300996"/>
                </a:lnTo>
                <a:lnTo>
                  <a:pt x="773315" y="3295992"/>
                </a:lnTo>
                <a:lnTo>
                  <a:pt x="780643" y="3285629"/>
                </a:lnTo>
                <a:lnTo>
                  <a:pt x="787650" y="3290582"/>
                </a:lnTo>
                <a:lnTo>
                  <a:pt x="790981" y="3292868"/>
                </a:lnTo>
                <a:lnTo>
                  <a:pt x="783767" y="3303333"/>
                </a:lnTo>
                <a:close/>
              </a:path>
              <a:path w="3706495" h="3636645">
                <a:moveTo>
                  <a:pt x="762939" y="3288665"/>
                </a:moveTo>
                <a:lnTo>
                  <a:pt x="762292" y="3288220"/>
                </a:lnTo>
                <a:lnTo>
                  <a:pt x="752589" y="3281184"/>
                </a:lnTo>
                <a:lnTo>
                  <a:pt x="760044" y="3270897"/>
                </a:lnTo>
                <a:lnTo>
                  <a:pt x="770267" y="3278301"/>
                </a:lnTo>
                <a:lnTo>
                  <a:pt x="762939" y="3288665"/>
                </a:lnTo>
                <a:close/>
              </a:path>
              <a:path w="3706495" h="3636645">
                <a:moveTo>
                  <a:pt x="742264" y="3273653"/>
                </a:moveTo>
                <a:lnTo>
                  <a:pt x="732066" y="3266084"/>
                </a:lnTo>
                <a:lnTo>
                  <a:pt x="739635" y="3255886"/>
                </a:lnTo>
                <a:lnTo>
                  <a:pt x="749833" y="3263468"/>
                </a:lnTo>
                <a:lnTo>
                  <a:pt x="742264" y="3273653"/>
                </a:lnTo>
                <a:close/>
              </a:path>
              <a:path w="3706495" h="3636645">
                <a:moveTo>
                  <a:pt x="721855" y="3258413"/>
                </a:moveTo>
                <a:lnTo>
                  <a:pt x="711746" y="3250717"/>
                </a:lnTo>
                <a:lnTo>
                  <a:pt x="719442" y="3240608"/>
                </a:lnTo>
                <a:lnTo>
                  <a:pt x="729551" y="3248304"/>
                </a:lnTo>
                <a:lnTo>
                  <a:pt x="721855" y="3258413"/>
                </a:lnTo>
                <a:close/>
              </a:path>
              <a:path w="3706495" h="3636645">
                <a:moveTo>
                  <a:pt x="701649" y="3242881"/>
                </a:moveTo>
                <a:lnTo>
                  <a:pt x="691578" y="3235020"/>
                </a:lnTo>
                <a:lnTo>
                  <a:pt x="699512" y="3225105"/>
                </a:lnTo>
                <a:lnTo>
                  <a:pt x="709472" y="3232873"/>
                </a:lnTo>
                <a:lnTo>
                  <a:pt x="701649" y="3242881"/>
                </a:lnTo>
                <a:close/>
              </a:path>
              <a:path w="3706495" h="3636645">
                <a:moveTo>
                  <a:pt x="681672" y="3227095"/>
                </a:moveTo>
                <a:lnTo>
                  <a:pt x="674370" y="3221253"/>
                </a:lnTo>
                <a:lnTo>
                  <a:pt x="671715" y="3219081"/>
                </a:lnTo>
                <a:lnTo>
                  <a:pt x="679767" y="3209251"/>
                </a:lnTo>
                <a:lnTo>
                  <a:pt x="682360" y="3211385"/>
                </a:lnTo>
                <a:lnTo>
                  <a:pt x="689597" y="3217176"/>
                </a:lnTo>
                <a:lnTo>
                  <a:pt x="681672" y="3227095"/>
                </a:lnTo>
                <a:close/>
              </a:path>
              <a:path w="3706495" h="3636645">
                <a:moveTo>
                  <a:pt x="661898" y="3211029"/>
                </a:moveTo>
                <a:lnTo>
                  <a:pt x="657301" y="3207257"/>
                </a:lnTo>
                <a:lnTo>
                  <a:pt x="652068" y="3202863"/>
                </a:lnTo>
                <a:lnTo>
                  <a:pt x="660234" y="3193135"/>
                </a:lnTo>
                <a:lnTo>
                  <a:pt x="665421" y="3197491"/>
                </a:lnTo>
                <a:lnTo>
                  <a:pt x="669937" y="3201200"/>
                </a:lnTo>
                <a:lnTo>
                  <a:pt x="661898" y="3211029"/>
                </a:lnTo>
                <a:close/>
              </a:path>
              <a:path w="3706495" h="3636645">
                <a:moveTo>
                  <a:pt x="642340" y="3194697"/>
                </a:moveTo>
                <a:lnTo>
                  <a:pt x="640397" y="3193072"/>
                </a:lnTo>
                <a:lnTo>
                  <a:pt x="632637" y="3186391"/>
                </a:lnTo>
                <a:lnTo>
                  <a:pt x="640918" y="3176765"/>
                </a:lnTo>
                <a:lnTo>
                  <a:pt x="648687" y="3183445"/>
                </a:lnTo>
                <a:lnTo>
                  <a:pt x="650506" y="3184969"/>
                </a:lnTo>
                <a:lnTo>
                  <a:pt x="642340" y="3194697"/>
                </a:lnTo>
                <a:close/>
              </a:path>
              <a:path w="3706495" h="3636645">
                <a:moveTo>
                  <a:pt x="622960" y="3178048"/>
                </a:moveTo>
                <a:lnTo>
                  <a:pt x="613422" y="3169653"/>
                </a:lnTo>
                <a:lnTo>
                  <a:pt x="621817" y="3160128"/>
                </a:lnTo>
                <a:lnTo>
                  <a:pt x="631355" y="3168523"/>
                </a:lnTo>
                <a:lnTo>
                  <a:pt x="622960" y="3178048"/>
                </a:lnTo>
                <a:close/>
              </a:path>
              <a:path w="3706495" h="3636645">
                <a:moveTo>
                  <a:pt x="603872" y="3161169"/>
                </a:moveTo>
                <a:lnTo>
                  <a:pt x="594448" y="3152660"/>
                </a:lnTo>
                <a:lnTo>
                  <a:pt x="602957" y="3143237"/>
                </a:lnTo>
                <a:lnTo>
                  <a:pt x="612381" y="3151746"/>
                </a:lnTo>
                <a:lnTo>
                  <a:pt x="603872" y="3161169"/>
                </a:lnTo>
                <a:close/>
              </a:path>
              <a:path w="3706495" h="3636645">
                <a:moveTo>
                  <a:pt x="585025" y="3144037"/>
                </a:moveTo>
                <a:lnTo>
                  <a:pt x="575703" y="3135414"/>
                </a:lnTo>
                <a:lnTo>
                  <a:pt x="584314" y="3126092"/>
                </a:lnTo>
                <a:lnTo>
                  <a:pt x="593648" y="3134702"/>
                </a:lnTo>
                <a:lnTo>
                  <a:pt x="585025" y="3144037"/>
                </a:lnTo>
                <a:close/>
              </a:path>
              <a:path w="3706495" h="3636645">
                <a:moveTo>
                  <a:pt x="566407" y="3126651"/>
                </a:moveTo>
                <a:lnTo>
                  <a:pt x="558584" y="3119234"/>
                </a:lnTo>
                <a:lnTo>
                  <a:pt x="557149" y="3117850"/>
                </a:lnTo>
                <a:lnTo>
                  <a:pt x="565988" y="3108731"/>
                </a:lnTo>
                <a:lnTo>
                  <a:pt x="567426" y="3110115"/>
                </a:lnTo>
                <a:lnTo>
                  <a:pt x="575144" y="3117418"/>
                </a:lnTo>
                <a:lnTo>
                  <a:pt x="566407" y="3126651"/>
                </a:lnTo>
                <a:close/>
              </a:path>
              <a:path w="3706495" h="3636645">
                <a:moveTo>
                  <a:pt x="548030" y="3109010"/>
                </a:moveTo>
                <a:lnTo>
                  <a:pt x="542772" y="3103905"/>
                </a:lnTo>
                <a:lnTo>
                  <a:pt x="538899" y="3100069"/>
                </a:lnTo>
                <a:lnTo>
                  <a:pt x="547852" y="3091053"/>
                </a:lnTo>
                <a:lnTo>
                  <a:pt x="551728" y="3094901"/>
                </a:lnTo>
                <a:lnTo>
                  <a:pt x="556869" y="3099892"/>
                </a:lnTo>
                <a:lnTo>
                  <a:pt x="548030" y="3109010"/>
                </a:lnTo>
                <a:close/>
              </a:path>
              <a:path w="3706495" h="3636645">
                <a:moveTo>
                  <a:pt x="529894" y="3091116"/>
                </a:moveTo>
                <a:lnTo>
                  <a:pt x="527151" y="3088398"/>
                </a:lnTo>
                <a:lnTo>
                  <a:pt x="520903" y="3082036"/>
                </a:lnTo>
                <a:lnTo>
                  <a:pt x="529958" y="3073133"/>
                </a:lnTo>
                <a:lnTo>
                  <a:pt x="536156" y="3079432"/>
                </a:lnTo>
                <a:lnTo>
                  <a:pt x="538835" y="3082099"/>
                </a:lnTo>
                <a:lnTo>
                  <a:pt x="529894" y="3091116"/>
                </a:lnTo>
                <a:close/>
              </a:path>
              <a:path w="3706495" h="3636645">
                <a:moveTo>
                  <a:pt x="512000" y="3072980"/>
                </a:moveTo>
                <a:lnTo>
                  <a:pt x="511708" y="3072701"/>
                </a:lnTo>
                <a:lnTo>
                  <a:pt x="503148" y="3063773"/>
                </a:lnTo>
                <a:lnTo>
                  <a:pt x="512305" y="3054972"/>
                </a:lnTo>
                <a:lnTo>
                  <a:pt x="521055" y="3064078"/>
                </a:lnTo>
                <a:lnTo>
                  <a:pt x="512000" y="3072980"/>
                </a:lnTo>
                <a:close/>
              </a:path>
              <a:path w="3706495" h="3636645">
                <a:moveTo>
                  <a:pt x="494322" y="3054527"/>
                </a:moveTo>
                <a:lnTo>
                  <a:pt x="485635" y="3045269"/>
                </a:lnTo>
                <a:lnTo>
                  <a:pt x="494906" y="3036582"/>
                </a:lnTo>
                <a:lnTo>
                  <a:pt x="503593" y="3045841"/>
                </a:lnTo>
                <a:lnTo>
                  <a:pt x="494322" y="3054527"/>
                </a:lnTo>
                <a:close/>
              </a:path>
              <a:path w="3706495" h="3636645">
                <a:moveTo>
                  <a:pt x="476961" y="3035896"/>
                </a:moveTo>
                <a:lnTo>
                  <a:pt x="468376" y="3026524"/>
                </a:lnTo>
                <a:lnTo>
                  <a:pt x="477748" y="3017951"/>
                </a:lnTo>
                <a:lnTo>
                  <a:pt x="486321" y="3027324"/>
                </a:lnTo>
                <a:lnTo>
                  <a:pt x="476961" y="3035896"/>
                </a:lnTo>
                <a:close/>
              </a:path>
              <a:path w="3706495" h="3636645">
                <a:moveTo>
                  <a:pt x="459841" y="3017024"/>
                </a:moveTo>
                <a:lnTo>
                  <a:pt x="451332" y="3007487"/>
                </a:lnTo>
                <a:lnTo>
                  <a:pt x="460908" y="2999143"/>
                </a:lnTo>
                <a:lnTo>
                  <a:pt x="469315" y="3008553"/>
                </a:lnTo>
                <a:lnTo>
                  <a:pt x="459841" y="3017024"/>
                </a:lnTo>
                <a:close/>
              </a:path>
              <a:path w="3706495" h="3636645">
                <a:moveTo>
                  <a:pt x="442988" y="2997911"/>
                </a:moveTo>
                <a:lnTo>
                  <a:pt x="437426" y="2991548"/>
                </a:lnTo>
                <a:lnTo>
                  <a:pt x="434632" y="2988259"/>
                </a:lnTo>
                <a:lnTo>
                  <a:pt x="444296" y="2980016"/>
                </a:lnTo>
                <a:lnTo>
                  <a:pt x="447060" y="2983255"/>
                </a:lnTo>
                <a:lnTo>
                  <a:pt x="452564" y="2989567"/>
                </a:lnTo>
                <a:lnTo>
                  <a:pt x="442988" y="2997911"/>
                </a:lnTo>
                <a:close/>
              </a:path>
              <a:path w="3706495" h="3636645">
                <a:moveTo>
                  <a:pt x="426402" y="2978581"/>
                </a:moveTo>
                <a:lnTo>
                  <a:pt x="423164" y="2974797"/>
                </a:lnTo>
                <a:lnTo>
                  <a:pt x="418185" y="2968802"/>
                </a:lnTo>
                <a:lnTo>
                  <a:pt x="427951" y="2960674"/>
                </a:lnTo>
                <a:lnTo>
                  <a:pt x="432946" y="2966681"/>
                </a:lnTo>
                <a:lnTo>
                  <a:pt x="436067" y="2970352"/>
                </a:lnTo>
                <a:lnTo>
                  <a:pt x="426402" y="2978581"/>
                </a:lnTo>
                <a:close/>
              </a:path>
              <a:path w="3706495" h="3636645">
                <a:moveTo>
                  <a:pt x="410070" y="2959036"/>
                </a:moveTo>
                <a:lnTo>
                  <a:pt x="402005" y="2949117"/>
                </a:lnTo>
                <a:lnTo>
                  <a:pt x="411873" y="2941116"/>
                </a:lnTo>
                <a:lnTo>
                  <a:pt x="418931" y="2949816"/>
                </a:lnTo>
                <a:lnTo>
                  <a:pt x="419836" y="2950908"/>
                </a:lnTo>
                <a:lnTo>
                  <a:pt x="410070" y="2959036"/>
                </a:lnTo>
                <a:close/>
              </a:path>
              <a:path w="3706495" h="3636645">
                <a:moveTo>
                  <a:pt x="393979" y="2939173"/>
                </a:moveTo>
                <a:lnTo>
                  <a:pt x="386105" y="2929216"/>
                </a:lnTo>
                <a:lnTo>
                  <a:pt x="396062" y="2921342"/>
                </a:lnTo>
                <a:lnTo>
                  <a:pt x="403936" y="2931299"/>
                </a:lnTo>
                <a:lnTo>
                  <a:pt x="393979" y="2939173"/>
                </a:lnTo>
                <a:close/>
              </a:path>
              <a:path w="3706495" h="3636645">
                <a:moveTo>
                  <a:pt x="378231" y="2919158"/>
                </a:moveTo>
                <a:lnTo>
                  <a:pt x="370471" y="2909100"/>
                </a:lnTo>
                <a:lnTo>
                  <a:pt x="380517" y="2901340"/>
                </a:lnTo>
                <a:lnTo>
                  <a:pt x="388277" y="2911398"/>
                </a:lnTo>
                <a:lnTo>
                  <a:pt x="378231" y="2919158"/>
                </a:lnTo>
                <a:close/>
              </a:path>
              <a:path w="3706495" h="3636645">
                <a:moveTo>
                  <a:pt x="362750" y="2898927"/>
                </a:moveTo>
                <a:lnTo>
                  <a:pt x="355104" y="2888780"/>
                </a:lnTo>
                <a:lnTo>
                  <a:pt x="365252" y="2881134"/>
                </a:lnTo>
                <a:lnTo>
                  <a:pt x="372897" y="2891281"/>
                </a:lnTo>
                <a:lnTo>
                  <a:pt x="362750" y="2898927"/>
                </a:lnTo>
                <a:close/>
              </a:path>
              <a:path w="3706495" h="3636645">
                <a:moveTo>
                  <a:pt x="347548" y="2878480"/>
                </a:moveTo>
                <a:lnTo>
                  <a:pt x="341896" y="2870784"/>
                </a:lnTo>
                <a:lnTo>
                  <a:pt x="340017" y="2868155"/>
                </a:lnTo>
                <a:lnTo>
                  <a:pt x="350342" y="2860763"/>
                </a:lnTo>
                <a:lnTo>
                  <a:pt x="352176" y="2863329"/>
                </a:lnTo>
                <a:lnTo>
                  <a:pt x="357784" y="2870962"/>
                </a:lnTo>
                <a:lnTo>
                  <a:pt x="347548" y="2878480"/>
                </a:lnTo>
                <a:close/>
              </a:path>
              <a:path w="3706495" h="3636645">
                <a:moveTo>
                  <a:pt x="332625" y="2857830"/>
                </a:moveTo>
                <a:lnTo>
                  <a:pt x="329082" y="2852877"/>
                </a:lnTo>
                <a:lnTo>
                  <a:pt x="325259" y="2847390"/>
                </a:lnTo>
                <a:lnTo>
                  <a:pt x="335673" y="2840126"/>
                </a:lnTo>
                <a:lnTo>
                  <a:pt x="339503" y="2845612"/>
                </a:lnTo>
                <a:lnTo>
                  <a:pt x="342950" y="2850438"/>
                </a:lnTo>
                <a:lnTo>
                  <a:pt x="332625" y="2857830"/>
                </a:lnTo>
                <a:close/>
              </a:path>
              <a:path w="3706495" h="3636645">
                <a:moveTo>
                  <a:pt x="317995" y="2836976"/>
                </a:moveTo>
                <a:lnTo>
                  <a:pt x="316483" y="2834817"/>
                </a:lnTo>
                <a:lnTo>
                  <a:pt x="310781" y="2826423"/>
                </a:lnTo>
                <a:lnTo>
                  <a:pt x="321284" y="2819285"/>
                </a:lnTo>
                <a:lnTo>
                  <a:pt x="326993" y="2827680"/>
                </a:lnTo>
                <a:lnTo>
                  <a:pt x="328409" y="2829712"/>
                </a:lnTo>
                <a:lnTo>
                  <a:pt x="317995" y="2836976"/>
                </a:lnTo>
                <a:close/>
              </a:path>
              <a:path w="3706495" h="3636645">
                <a:moveTo>
                  <a:pt x="303606" y="2815856"/>
                </a:moveTo>
                <a:lnTo>
                  <a:pt x="296595" y="2805264"/>
                </a:lnTo>
                <a:lnTo>
                  <a:pt x="307187" y="2798254"/>
                </a:lnTo>
                <a:lnTo>
                  <a:pt x="314198" y="2808846"/>
                </a:lnTo>
                <a:lnTo>
                  <a:pt x="303606" y="2815856"/>
                </a:lnTo>
                <a:close/>
              </a:path>
              <a:path w="3706495" h="3636645">
                <a:moveTo>
                  <a:pt x="289585" y="2794584"/>
                </a:moveTo>
                <a:lnTo>
                  <a:pt x="282702" y="2783916"/>
                </a:lnTo>
                <a:lnTo>
                  <a:pt x="293382" y="2777032"/>
                </a:lnTo>
                <a:lnTo>
                  <a:pt x="300266" y="2787700"/>
                </a:lnTo>
                <a:lnTo>
                  <a:pt x="289585" y="2794584"/>
                </a:lnTo>
                <a:close/>
              </a:path>
              <a:path w="3706495" h="3636645">
                <a:moveTo>
                  <a:pt x="275856" y="2773121"/>
                </a:moveTo>
                <a:lnTo>
                  <a:pt x="269113" y="2762364"/>
                </a:lnTo>
                <a:lnTo>
                  <a:pt x="279869" y="2755607"/>
                </a:lnTo>
                <a:lnTo>
                  <a:pt x="286613" y="2766364"/>
                </a:lnTo>
                <a:lnTo>
                  <a:pt x="275856" y="2773121"/>
                </a:lnTo>
                <a:close/>
              </a:path>
              <a:path w="3706495" h="3636645">
                <a:moveTo>
                  <a:pt x="262432" y="2751467"/>
                </a:moveTo>
                <a:lnTo>
                  <a:pt x="256781" y="2742234"/>
                </a:lnTo>
                <a:lnTo>
                  <a:pt x="255790" y="2740558"/>
                </a:lnTo>
                <a:lnTo>
                  <a:pt x="266712" y="2734068"/>
                </a:lnTo>
                <a:lnTo>
                  <a:pt x="267711" y="2735745"/>
                </a:lnTo>
                <a:lnTo>
                  <a:pt x="273265" y="2744851"/>
                </a:lnTo>
                <a:lnTo>
                  <a:pt x="262432" y="2751467"/>
                </a:lnTo>
                <a:close/>
              </a:path>
              <a:path w="3706495" h="3636645">
                <a:moveTo>
                  <a:pt x="249301" y="2729636"/>
                </a:moveTo>
                <a:lnTo>
                  <a:pt x="245450" y="2723146"/>
                </a:lnTo>
                <a:lnTo>
                  <a:pt x="242836" y="2718625"/>
                </a:lnTo>
                <a:lnTo>
                  <a:pt x="253822" y="2712262"/>
                </a:lnTo>
                <a:lnTo>
                  <a:pt x="256477" y="2716847"/>
                </a:lnTo>
                <a:lnTo>
                  <a:pt x="260223" y="2723146"/>
                </a:lnTo>
                <a:lnTo>
                  <a:pt x="249301" y="2729636"/>
                </a:lnTo>
                <a:close/>
              </a:path>
              <a:path w="3706495" h="3636645">
                <a:moveTo>
                  <a:pt x="236473" y="2707627"/>
                </a:moveTo>
                <a:lnTo>
                  <a:pt x="234467" y="2704160"/>
                </a:lnTo>
                <a:lnTo>
                  <a:pt x="230174" y="2696514"/>
                </a:lnTo>
                <a:lnTo>
                  <a:pt x="241249" y="2690291"/>
                </a:lnTo>
                <a:lnTo>
                  <a:pt x="245506" y="2697873"/>
                </a:lnTo>
                <a:lnTo>
                  <a:pt x="247472" y="2701264"/>
                </a:lnTo>
                <a:lnTo>
                  <a:pt x="236473" y="2707627"/>
                </a:lnTo>
                <a:close/>
              </a:path>
              <a:path w="3706495" h="3636645">
                <a:moveTo>
                  <a:pt x="223951" y="2685440"/>
                </a:moveTo>
                <a:lnTo>
                  <a:pt x="217830" y="2674226"/>
                </a:lnTo>
                <a:lnTo>
                  <a:pt x="228980" y="2668142"/>
                </a:lnTo>
                <a:lnTo>
                  <a:pt x="235026" y="2679217"/>
                </a:lnTo>
                <a:lnTo>
                  <a:pt x="223951" y="2685440"/>
                </a:lnTo>
                <a:close/>
              </a:path>
              <a:path w="3706495" h="3636645">
                <a:moveTo>
                  <a:pt x="211734" y="2662986"/>
                </a:moveTo>
                <a:lnTo>
                  <a:pt x="205790" y="2651772"/>
                </a:lnTo>
                <a:lnTo>
                  <a:pt x="217017" y="2645816"/>
                </a:lnTo>
                <a:lnTo>
                  <a:pt x="222961" y="2657043"/>
                </a:lnTo>
                <a:lnTo>
                  <a:pt x="211734" y="2662986"/>
                </a:lnTo>
                <a:close/>
              </a:path>
              <a:path w="3706495" h="3636645">
                <a:moveTo>
                  <a:pt x="199872" y="2640444"/>
                </a:moveTo>
                <a:lnTo>
                  <a:pt x="194068" y="2629154"/>
                </a:lnTo>
                <a:lnTo>
                  <a:pt x="205358" y="2623337"/>
                </a:lnTo>
                <a:lnTo>
                  <a:pt x="211175" y="2634627"/>
                </a:lnTo>
                <a:lnTo>
                  <a:pt x="199872" y="2640444"/>
                </a:lnTo>
                <a:close/>
              </a:path>
              <a:path w="3706495" h="3636645">
                <a:moveTo>
                  <a:pt x="188328" y="2617736"/>
                </a:moveTo>
                <a:lnTo>
                  <a:pt x="182626" y="2606293"/>
                </a:lnTo>
                <a:lnTo>
                  <a:pt x="194068" y="2600769"/>
                </a:lnTo>
                <a:lnTo>
                  <a:pt x="199694" y="2612059"/>
                </a:lnTo>
                <a:lnTo>
                  <a:pt x="188328" y="2617736"/>
                </a:lnTo>
                <a:close/>
              </a:path>
              <a:path w="3706495" h="3636645">
                <a:moveTo>
                  <a:pt x="177101" y="2594864"/>
                </a:moveTo>
                <a:lnTo>
                  <a:pt x="173088" y="2586558"/>
                </a:lnTo>
                <a:lnTo>
                  <a:pt x="171576" y="2583332"/>
                </a:lnTo>
                <a:lnTo>
                  <a:pt x="183083" y="2577947"/>
                </a:lnTo>
                <a:lnTo>
                  <a:pt x="184558" y="2581097"/>
                </a:lnTo>
                <a:lnTo>
                  <a:pt x="188531" y="2589326"/>
                </a:lnTo>
                <a:lnTo>
                  <a:pt x="177101" y="2594864"/>
                </a:lnTo>
                <a:close/>
              </a:path>
              <a:path w="3706495" h="3636645">
                <a:moveTo>
                  <a:pt x="166192" y="2571838"/>
                </a:moveTo>
                <a:lnTo>
                  <a:pt x="163672" y="2566454"/>
                </a:lnTo>
                <a:lnTo>
                  <a:pt x="160845" y="2560231"/>
                </a:lnTo>
                <a:lnTo>
                  <a:pt x="172415" y="2554986"/>
                </a:lnTo>
                <a:lnTo>
                  <a:pt x="175225" y="2561170"/>
                </a:lnTo>
                <a:lnTo>
                  <a:pt x="177698" y="2566454"/>
                </a:lnTo>
                <a:lnTo>
                  <a:pt x="166192" y="2571838"/>
                </a:lnTo>
                <a:close/>
              </a:path>
              <a:path w="3706495" h="3636645">
                <a:moveTo>
                  <a:pt x="155613" y="2548661"/>
                </a:moveTo>
                <a:lnTo>
                  <a:pt x="154533" y="2546286"/>
                </a:lnTo>
                <a:lnTo>
                  <a:pt x="150444" y="2536977"/>
                </a:lnTo>
                <a:lnTo>
                  <a:pt x="162077" y="2531871"/>
                </a:lnTo>
                <a:lnTo>
                  <a:pt x="166138" y="2541117"/>
                </a:lnTo>
                <a:lnTo>
                  <a:pt x="167170" y="2543416"/>
                </a:lnTo>
                <a:lnTo>
                  <a:pt x="155613" y="2548661"/>
                </a:lnTo>
                <a:close/>
              </a:path>
              <a:path w="3706495" h="3636645">
                <a:moveTo>
                  <a:pt x="145326" y="2525267"/>
                </a:moveTo>
                <a:lnTo>
                  <a:pt x="140373" y="2513571"/>
                </a:lnTo>
                <a:lnTo>
                  <a:pt x="152057" y="2508618"/>
                </a:lnTo>
                <a:lnTo>
                  <a:pt x="157022" y="2520315"/>
                </a:lnTo>
                <a:lnTo>
                  <a:pt x="145326" y="2525267"/>
                </a:lnTo>
                <a:close/>
              </a:path>
              <a:path w="3706495" h="3636645">
                <a:moveTo>
                  <a:pt x="135432" y="2501785"/>
                </a:moveTo>
                <a:lnTo>
                  <a:pt x="130619" y="2490038"/>
                </a:lnTo>
                <a:lnTo>
                  <a:pt x="142367" y="2485224"/>
                </a:lnTo>
                <a:lnTo>
                  <a:pt x="147180" y="2496972"/>
                </a:lnTo>
                <a:lnTo>
                  <a:pt x="135432" y="2501785"/>
                </a:lnTo>
                <a:close/>
              </a:path>
              <a:path w="3706495" h="3636645">
                <a:moveTo>
                  <a:pt x="125869" y="2478176"/>
                </a:moveTo>
                <a:lnTo>
                  <a:pt x="121196" y="2466352"/>
                </a:lnTo>
                <a:lnTo>
                  <a:pt x="133019" y="2461691"/>
                </a:lnTo>
                <a:lnTo>
                  <a:pt x="137680" y="2473502"/>
                </a:lnTo>
                <a:lnTo>
                  <a:pt x="125869" y="2478176"/>
                </a:lnTo>
                <a:close/>
              </a:path>
              <a:path w="3706495" h="3636645">
                <a:moveTo>
                  <a:pt x="116636" y="2454427"/>
                </a:moveTo>
                <a:lnTo>
                  <a:pt x="112102" y="2442476"/>
                </a:lnTo>
                <a:lnTo>
                  <a:pt x="124028" y="2438107"/>
                </a:lnTo>
                <a:lnTo>
                  <a:pt x="124335" y="2438946"/>
                </a:lnTo>
                <a:lnTo>
                  <a:pt x="128498" y="2449906"/>
                </a:lnTo>
                <a:lnTo>
                  <a:pt x="116636" y="2454427"/>
                </a:lnTo>
                <a:close/>
              </a:path>
              <a:path w="3706495" h="3636645">
                <a:moveTo>
                  <a:pt x="107734" y="2430551"/>
                </a:moveTo>
                <a:lnTo>
                  <a:pt x="104762" y="2422436"/>
                </a:lnTo>
                <a:lnTo>
                  <a:pt x="103390" y="2418524"/>
                </a:lnTo>
                <a:lnTo>
                  <a:pt x="115366" y="2414308"/>
                </a:lnTo>
                <a:lnTo>
                  <a:pt x="116852" y="2418524"/>
                </a:lnTo>
                <a:lnTo>
                  <a:pt x="119659" y="2426182"/>
                </a:lnTo>
                <a:lnTo>
                  <a:pt x="107734" y="2430551"/>
                </a:lnTo>
                <a:close/>
              </a:path>
              <a:path w="3706495" h="3636645">
                <a:moveTo>
                  <a:pt x="99174" y="2406548"/>
                </a:moveTo>
                <a:lnTo>
                  <a:pt x="97345" y="2401366"/>
                </a:lnTo>
                <a:lnTo>
                  <a:pt x="95021" y="2394470"/>
                </a:lnTo>
                <a:lnTo>
                  <a:pt x="107048" y="2390393"/>
                </a:lnTo>
                <a:lnTo>
                  <a:pt x="109386" y="2397302"/>
                </a:lnTo>
                <a:lnTo>
                  <a:pt x="111150" y="2402331"/>
                </a:lnTo>
                <a:lnTo>
                  <a:pt x="99174" y="2406548"/>
                </a:lnTo>
                <a:close/>
              </a:path>
              <a:path w="3706495" h="3636645">
                <a:moveTo>
                  <a:pt x="90957" y="2382431"/>
                </a:moveTo>
                <a:lnTo>
                  <a:pt x="90195" y="2380183"/>
                </a:lnTo>
                <a:lnTo>
                  <a:pt x="86982" y="2370289"/>
                </a:lnTo>
                <a:lnTo>
                  <a:pt x="99072" y="2366365"/>
                </a:lnTo>
                <a:lnTo>
                  <a:pt x="102248" y="2376195"/>
                </a:lnTo>
                <a:lnTo>
                  <a:pt x="102984" y="2378367"/>
                </a:lnTo>
                <a:lnTo>
                  <a:pt x="90957" y="2382431"/>
                </a:lnTo>
                <a:close/>
              </a:path>
              <a:path w="3706495" h="3636645">
                <a:moveTo>
                  <a:pt x="83057" y="2358123"/>
                </a:moveTo>
                <a:lnTo>
                  <a:pt x="79298" y="2345994"/>
                </a:lnTo>
                <a:lnTo>
                  <a:pt x="91427" y="2342235"/>
                </a:lnTo>
                <a:lnTo>
                  <a:pt x="95186" y="2354364"/>
                </a:lnTo>
                <a:lnTo>
                  <a:pt x="83057" y="2358123"/>
                </a:lnTo>
                <a:close/>
              </a:path>
              <a:path w="3706495" h="3636645">
                <a:moveTo>
                  <a:pt x="75552" y="2333777"/>
                </a:moveTo>
                <a:lnTo>
                  <a:pt x="71945" y="2321598"/>
                </a:lnTo>
                <a:lnTo>
                  <a:pt x="84124" y="2317991"/>
                </a:lnTo>
                <a:lnTo>
                  <a:pt x="87731" y="2330170"/>
                </a:lnTo>
                <a:lnTo>
                  <a:pt x="75552" y="2333777"/>
                </a:lnTo>
                <a:close/>
              </a:path>
              <a:path w="3706495" h="3636645">
                <a:moveTo>
                  <a:pt x="68402" y="2309317"/>
                </a:moveTo>
                <a:lnTo>
                  <a:pt x="64947" y="2297099"/>
                </a:lnTo>
                <a:lnTo>
                  <a:pt x="77165" y="2293645"/>
                </a:lnTo>
                <a:lnTo>
                  <a:pt x="80619" y="2305862"/>
                </a:lnTo>
                <a:lnTo>
                  <a:pt x="68402" y="2309317"/>
                </a:lnTo>
                <a:close/>
              </a:path>
              <a:path w="3706495" h="3636645">
                <a:moveTo>
                  <a:pt x="61595" y="2284768"/>
                </a:moveTo>
                <a:lnTo>
                  <a:pt x="58280" y="2272423"/>
                </a:lnTo>
                <a:lnTo>
                  <a:pt x="70573" y="2269274"/>
                </a:lnTo>
                <a:lnTo>
                  <a:pt x="73863" y="2281466"/>
                </a:lnTo>
                <a:lnTo>
                  <a:pt x="61595" y="2284768"/>
                </a:lnTo>
                <a:close/>
              </a:path>
              <a:path w="3706495" h="3636645">
                <a:moveTo>
                  <a:pt x="55130" y="2260117"/>
                </a:moveTo>
                <a:lnTo>
                  <a:pt x="52743" y="2250757"/>
                </a:lnTo>
                <a:lnTo>
                  <a:pt x="52018" y="2247773"/>
                </a:lnTo>
                <a:lnTo>
                  <a:pt x="64350" y="2244737"/>
                </a:lnTo>
                <a:lnTo>
                  <a:pt x="65069" y="2247696"/>
                </a:lnTo>
                <a:lnTo>
                  <a:pt x="67436" y="2256980"/>
                </a:lnTo>
                <a:lnTo>
                  <a:pt x="55130" y="2260117"/>
                </a:lnTo>
                <a:close/>
              </a:path>
              <a:path w="3706495" h="3636645">
                <a:moveTo>
                  <a:pt x="49021" y="2235377"/>
                </a:moveTo>
                <a:lnTo>
                  <a:pt x="47434" y="2228824"/>
                </a:lnTo>
                <a:lnTo>
                  <a:pt x="46088" y="2222944"/>
                </a:lnTo>
                <a:lnTo>
                  <a:pt x="58470" y="2220112"/>
                </a:lnTo>
                <a:lnTo>
                  <a:pt x="59796" y="2225903"/>
                </a:lnTo>
                <a:lnTo>
                  <a:pt x="61366" y="2232393"/>
                </a:lnTo>
                <a:lnTo>
                  <a:pt x="49021" y="2235377"/>
                </a:lnTo>
                <a:close/>
              </a:path>
              <a:path w="3706495" h="3636645">
                <a:moveTo>
                  <a:pt x="43256" y="2210562"/>
                </a:moveTo>
                <a:lnTo>
                  <a:pt x="42392" y="2206777"/>
                </a:lnTo>
                <a:lnTo>
                  <a:pt x="40525" y="2198077"/>
                </a:lnTo>
                <a:lnTo>
                  <a:pt x="52933" y="2195410"/>
                </a:lnTo>
                <a:lnTo>
                  <a:pt x="54796" y="2204021"/>
                </a:lnTo>
                <a:lnTo>
                  <a:pt x="55638" y="2207729"/>
                </a:lnTo>
                <a:lnTo>
                  <a:pt x="43256" y="2210562"/>
                </a:lnTo>
                <a:close/>
              </a:path>
              <a:path w="3706495" h="3636645">
                <a:moveTo>
                  <a:pt x="37845" y="2185657"/>
                </a:moveTo>
                <a:lnTo>
                  <a:pt x="35306" y="2173135"/>
                </a:lnTo>
                <a:lnTo>
                  <a:pt x="47751" y="2170620"/>
                </a:lnTo>
                <a:lnTo>
                  <a:pt x="50266" y="2182990"/>
                </a:lnTo>
                <a:lnTo>
                  <a:pt x="37845" y="2185657"/>
                </a:lnTo>
                <a:close/>
              </a:path>
              <a:path w="3706495" h="3636645">
                <a:moveTo>
                  <a:pt x="32804" y="2160600"/>
                </a:moveTo>
                <a:lnTo>
                  <a:pt x="30441" y="2148128"/>
                </a:lnTo>
                <a:lnTo>
                  <a:pt x="42925" y="2145766"/>
                </a:lnTo>
                <a:lnTo>
                  <a:pt x="45275" y="2158250"/>
                </a:lnTo>
                <a:lnTo>
                  <a:pt x="32804" y="2160600"/>
                </a:lnTo>
                <a:close/>
              </a:path>
              <a:path w="3706495" h="3636645">
                <a:moveTo>
                  <a:pt x="28130" y="2135555"/>
                </a:moveTo>
                <a:lnTo>
                  <a:pt x="25933" y="2123046"/>
                </a:lnTo>
                <a:lnTo>
                  <a:pt x="38442" y="2120849"/>
                </a:lnTo>
                <a:lnTo>
                  <a:pt x="40639" y="2133358"/>
                </a:lnTo>
                <a:lnTo>
                  <a:pt x="28130" y="2135555"/>
                </a:lnTo>
                <a:close/>
              </a:path>
              <a:path w="3706495" h="3636645">
                <a:moveTo>
                  <a:pt x="23825" y="2110435"/>
                </a:moveTo>
                <a:lnTo>
                  <a:pt x="21793" y="2097900"/>
                </a:lnTo>
                <a:lnTo>
                  <a:pt x="34328" y="2095868"/>
                </a:lnTo>
                <a:lnTo>
                  <a:pt x="36360" y="2108403"/>
                </a:lnTo>
                <a:lnTo>
                  <a:pt x="23825" y="2110435"/>
                </a:lnTo>
                <a:close/>
              </a:path>
              <a:path w="3706495" h="3636645">
                <a:moveTo>
                  <a:pt x="19862" y="2085263"/>
                </a:moveTo>
                <a:lnTo>
                  <a:pt x="17995" y="2072703"/>
                </a:lnTo>
                <a:lnTo>
                  <a:pt x="30556" y="2070836"/>
                </a:lnTo>
                <a:lnTo>
                  <a:pt x="32423" y="2083396"/>
                </a:lnTo>
                <a:lnTo>
                  <a:pt x="19862" y="2085263"/>
                </a:lnTo>
                <a:close/>
              </a:path>
              <a:path w="3706495" h="3636645">
                <a:moveTo>
                  <a:pt x="16268" y="2060041"/>
                </a:moveTo>
                <a:lnTo>
                  <a:pt x="14871" y="2049843"/>
                </a:lnTo>
                <a:lnTo>
                  <a:pt x="14579" y="2047379"/>
                </a:lnTo>
                <a:lnTo>
                  <a:pt x="27178" y="2045817"/>
                </a:lnTo>
                <a:lnTo>
                  <a:pt x="27467" y="2048205"/>
                </a:lnTo>
                <a:lnTo>
                  <a:pt x="28854" y="2058327"/>
                </a:lnTo>
                <a:lnTo>
                  <a:pt x="16268" y="2060041"/>
                </a:lnTo>
                <a:close/>
              </a:path>
              <a:path w="3706495" h="3636645">
                <a:moveTo>
                  <a:pt x="13017" y="2034768"/>
                </a:moveTo>
                <a:lnTo>
                  <a:pt x="11901" y="2025497"/>
                </a:lnTo>
                <a:lnTo>
                  <a:pt x="11518" y="2022081"/>
                </a:lnTo>
                <a:lnTo>
                  <a:pt x="24142" y="2020684"/>
                </a:lnTo>
                <a:lnTo>
                  <a:pt x="24680" y="2025497"/>
                </a:lnTo>
                <a:lnTo>
                  <a:pt x="25628" y="2033219"/>
                </a:lnTo>
                <a:lnTo>
                  <a:pt x="13017" y="2034768"/>
                </a:lnTo>
                <a:close/>
              </a:path>
              <a:path w="3706495" h="3636645">
                <a:moveTo>
                  <a:pt x="10134" y="2009457"/>
                </a:moveTo>
                <a:lnTo>
                  <a:pt x="9550" y="2004161"/>
                </a:lnTo>
                <a:lnTo>
                  <a:pt x="8839" y="1996732"/>
                </a:lnTo>
                <a:lnTo>
                  <a:pt x="21475" y="1995512"/>
                </a:lnTo>
                <a:lnTo>
                  <a:pt x="22179" y="2002777"/>
                </a:lnTo>
                <a:lnTo>
                  <a:pt x="22758" y="2008060"/>
                </a:lnTo>
                <a:lnTo>
                  <a:pt x="10134" y="2009457"/>
                </a:lnTo>
                <a:close/>
              </a:path>
              <a:path w="3706495" h="3636645">
                <a:moveTo>
                  <a:pt x="7607" y="1984095"/>
                </a:moveTo>
                <a:lnTo>
                  <a:pt x="7219" y="1979968"/>
                </a:lnTo>
                <a:lnTo>
                  <a:pt x="6502" y="1971357"/>
                </a:lnTo>
                <a:lnTo>
                  <a:pt x="19151" y="1970303"/>
                </a:lnTo>
                <a:lnTo>
                  <a:pt x="19969" y="1979968"/>
                </a:lnTo>
                <a:lnTo>
                  <a:pt x="20243" y="1982876"/>
                </a:lnTo>
                <a:lnTo>
                  <a:pt x="7607" y="1984095"/>
                </a:lnTo>
                <a:close/>
              </a:path>
              <a:path w="3706495" h="3636645">
                <a:moveTo>
                  <a:pt x="5435" y="1958708"/>
                </a:moveTo>
                <a:lnTo>
                  <a:pt x="4521" y="1945957"/>
                </a:lnTo>
                <a:lnTo>
                  <a:pt x="17183" y="1945055"/>
                </a:lnTo>
                <a:lnTo>
                  <a:pt x="18084" y="1957641"/>
                </a:lnTo>
                <a:lnTo>
                  <a:pt x="5435" y="1958708"/>
                </a:lnTo>
                <a:close/>
              </a:path>
              <a:path w="3706495" h="3636645">
                <a:moveTo>
                  <a:pt x="3632" y="1933206"/>
                </a:moveTo>
                <a:lnTo>
                  <a:pt x="2895" y="1920532"/>
                </a:lnTo>
                <a:lnTo>
                  <a:pt x="15582" y="1919795"/>
                </a:lnTo>
                <a:lnTo>
                  <a:pt x="16319" y="1932470"/>
                </a:lnTo>
                <a:lnTo>
                  <a:pt x="3632" y="1933206"/>
                </a:lnTo>
                <a:close/>
              </a:path>
              <a:path w="3706495" h="3636645">
                <a:moveTo>
                  <a:pt x="2209" y="1907768"/>
                </a:moveTo>
                <a:lnTo>
                  <a:pt x="1638" y="1895081"/>
                </a:lnTo>
                <a:lnTo>
                  <a:pt x="14325" y="1894509"/>
                </a:lnTo>
                <a:lnTo>
                  <a:pt x="14897" y="1907197"/>
                </a:lnTo>
                <a:lnTo>
                  <a:pt x="2209" y="1907768"/>
                </a:lnTo>
                <a:close/>
              </a:path>
              <a:path w="3706495" h="3636645">
                <a:moveTo>
                  <a:pt x="1142" y="1882305"/>
                </a:moveTo>
                <a:lnTo>
                  <a:pt x="736" y="1869617"/>
                </a:lnTo>
                <a:lnTo>
                  <a:pt x="13423" y="1869198"/>
                </a:lnTo>
                <a:lnTo>
                  <a:pt x="13830" y="1881898"/>
                </a:lnTo>
                <a:lnTo>
                  <a:pt x="1142" y="1882305"/>
                </a:lnTo>
                <a:close/>
              </a:path>
              <a:path w="3706495" h="3636645">
                <a:moveTo>
                  <a:pt x="419" y="1856841"/>
                </a:moveTo>
                <a:lnTo>
                  <a:pt x="177" y="1844141"/>
                </a:lnTo>
                <a:lnTo>
                  <a:pt x="12877" y="1843887"/>
                </a:lnTo>
                <a:lnTo>
                  <a:pt x="13119" y="1856587"/>
                </a:lnTo>
                <a:lnTo>
                  <a:pt x="419" y="185684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平台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275" dirty="0">
                <a:latin typeface="Microsoft JhengHei" panose="020B0604030504040204" charset="-120"/>
                <a:cs typeface="Microsoft JhengHei" panose="020B0604030504040204" charset="-120"/>
              </a:rPr>
              <a:t>1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个核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心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217" y="1487982"/>
            <a:ext cx="3272154" cy="3272154"/>
          </a:xfrm>
          <a:custGeom>
            <a:avLst/>
            <a:gdLst/>
            <a:ahLst/>
            <a:cxnLst/>
            <a:rect l="l" t="t" r="r" b="b"/>
            <a:pathLst>
              <a:path w="3272154" h="3272154">
                <a:moveTo>
                  <a:pt x="101" y="1657007"/>
                </a:moveTo>
                <a:lnTo>
                  <a:pt x="25" y="1644307"/>
                </a:lnTo>
                <a:lnTo>
                  <a:pt x="12725" y="1644230"/>
                </a:lnTo>
                <a:lnTo>
                  <a:pt x="12801" y="1656842"/>
                </a:lnTo>
                <a:lnTo>
                  <a:pt x="5963" y="1656971"/>
                </a:lnTo>
                <a:lnTo>
                  <a:pt x="101" y="1657007"/>
                </a:lnTo>
                <a:close/>
              </a:path>
              <a:path w="3272154" h="3272154">
                <a:moveTo>
                  <a:pt x="190" y="1661464"/>
                </a:moveTo>
                <a:lnTo>
                  <a:pt x="101" y="1657083"/>
                </a:lnTo>
                <a:lnTo>
                  <a:pt x="5963" y="1656971"/>
                </a:lnTo>
                <a:lnTo>
                  <a:pt x="12801" y="1656930"/>
                </a:lnTo>
                <a:lnTo>
                  <a:pt x="12877" y="1661223"/>
                </a:lnTo>
                <a:lnTo>
                  <a:pt x="190" y="1661464"/>
                </a:lnTo>
                <a:close/>
              </a:path>
              <a:path w="3272154" h="3272154">
                <a:moveTo>
                  <a:pt x="5963" y="1656971"/>
                </a:moveTo>
                <a:lnTo>
                  <a:pt x="12801" y="1656842"/>
                </a:lnTo>
                <a:lnTo>
                  <a:pt x="5963" y="1656971"/>
                </a:lnTo>
                <a:close/>
              </a:path>
              <a:path w="3272154" h="3272154">
                <a:moveTo>
                  <a:pt x="12700" y="1631607"/>
                </a:moveTo>
                <a:lnTo>
                  <a:pt x="0" y="1631530"/>
                </a:lnTo>
                <a:lnTo>
                  <a:pt x="76" y="1618830"/>
                </a:lnTo>
                <a:lnTo>
                  <a:pt x="12776" y="1618907"/>
                </a:lnTo>
                <a:lnTo>
                  <a:pt x="12700" y="1631607"/>
                </a:lnTo>
                <a:close/>
              </a:path>
              <a:path w="3272154" h="3272154">
                <a:moveTo>
                  <a:pt x="12966" y="1606296"/>
                </a:moveTo>
                <a:lnTo>
                  <a:pt x="266" y="1606054"/>
                </a:lnTo>
                <a:lnTo>
                  <a:pt x="495" y="1593723"/>
                </a:lnTo>
                <a:lnTo>
                  <a:pt x="520" y="1593265"/>
                </a:lnTo>
                <a:lnTo>
                  <a:pt x="13207" y="1593672"/>
                </a:lnTo>
                <a:lnTo>
                  <a:pt x="12966" y="1606296"/>
                </a:lnTo>
                <a:close/>
              </a:path>
              <a:path w="3272154" h="3272154">
                <a:moveTo>
                  <a:pt x="13614" y="1580984"/>
                </a:moveTo>
                <a:lnTo>
                  <a:pt x="914" y="1580578"/>
                </a:lnTo>
                <a:lnTo>
                  <a:pt x="1168" y="1572717"/>
                </a:lnTo>
                <a:lnTo>
                  <a:pt x="1384" y="1567802"/>
                </a:lnTo>
                <a:lnTo>
                  <a:pt x="14071" y="1568373"/>
                </a:lnTo>
                <a:lnTo>
                  <a:pt x="13852" y="1573199"/>
                </a:lnTo>
                <a:lnTo>
                  <a:pt x="13614" y="1580984"/>
                </a:lnTo>
                <a:close/>
              </a:path>
              <a:path w="3272154" h="3272154">
                <a:moveTo>
                  <a:pt x="14630" y="1555686"/>
                </a:moveTo>
                <a:lnTo>
                  <a:pt x="1943" y="1555115"/>
                </a:lnTo>
                <a:lnTo>
                  <a:pt x="2095" y="1551762"/>
                </a:lnTo>
                <a:lnTo>
                  <a:pt x="2628" y="1542351"/>
                </a:lnTo>
                <a:lnTo>
                  <a:pt x="15303" y="1543075"/>
                </a:lnTo>
                <a:lnTo>
                  <a:pt x="14782" y="1552333"/>
                </a:lnTo>
                <a:lnTo>
                  <a:pt x="14630" y="1555686"/>
                </a:lnTo>
                <a:close/>
              </a:path>
              <a:path w="3272154" h="3272154">
                <a:moveTo>
                  <a:pt x="16040" y="1530477"/>
                </a:moveTo>
                <a:lnTo>
                  <a:pt x="3378" y="1529600"/>
                </a:lnTo>
                <a:lnTo>
                  <a:pt x="4254" y="1516926"/>
                </a:lnTo>
                <a:lnTo>
                  <a:pt x="16929" y="1517815"/>
                </a:lnTo>
                <a:lnTo>
                  <a:pt x="16040" y="1530477"/>
                </a:lnTo>
                <a:close/>
              </a:path>
              <a:path w="3272154" h="3272154">
                <a:moveTo>
                  <a:pt x="17881" y="1505229"/>
                </a:moveTo>
                <a:lnTo>
                  <a:pt x="5219" y="1504188"/>
                </a:lnTo>
                <a:lnTo>
                  <a:pt x="6261" y="1491526"/>
                </a:lnTo>
                <a:lnTo>
                  <a:pt x="18922" y="1492567"/>
                </a:lnTo>
                <a:lnTo>
                  <a:pt x="17881" y="1505229"/>
                </a:lnTo>
                <a:close/>
              </a:path>
              <a:path w="3272154" h="3272154">
                <a:moveTo>
                  <a:pt x="20091" y="1480007"/>
                </a:moveTo>
                <a:lnTo>
                  <a:pt x="7442" y="1478800"/>
                </a:lnTo>
                <a:lnTo>
                  <a:pt x="8686" y="1466088"/>
                </a:lnTo>
                <a:lnTo>
                  <a:pt x="21323" y="1467446"/>
                </a:lnTo>
                <a:lnTo>
                  <a:pt x="21049" y="1469974"/>
                </a:lnTo>
                <a:lnTo>
                  <a:pt x="20091" y="1480007"/>
                </a:lnTo>
                <a:close/>
              </a:path>
              <a:path w="3272154" h="3272154">
                <a:moveTo>
                  <a:pt x="21049" y="1469974"/>
                </a:moveTo>
                <a:close/>
              </a:path>
              <a:path w="3272154" h="3272154">
                <a:moveTo>
                  <a:pt x="22682" y="1454823"/>
                </a:moveTo>
                <a:lnTo>
                  <a:pt x="10058" y="1453451"/>
                </a:lnTo>
                <a:lnTo>
                  <a:pt x="10642" y="1448028"/>
                </a:lnTo>
                <a:lnTo>
                  <a:pt x="11518" y="1440764"/>
                </a:lnTo>
                <a:lnTo>
                  <a:pt x="24129" y="1442288"/>
                </a:lnTo>
                <a:lnTo>
                  <a:pt x="23244" y="1449552"/>
                </a:lnTo>
                <a:lnTo>
                  <a:pt x="22682" y="1454823"/>
                </a:lnTo>
                <a:close/>
              </a:path>
              <a:path w="3272154" h="3272154">
                <a:moveTo>
                  <a:pt x="25653" y="1429677"/>
                </a:moveTo>
                <a:lnTo>
                  <a:pt x="13042" y="1428153"/>
                </a:lnTo>
                <a:lnTo>
                  <a:pt x="14719" y="1415478"/>
                </a:lnTo>
                <a:lnTo>
                  <a:pt x="27317" y="1417167"/>
                </a:lnTo>
                <a:lnTo>
                  <a:pt x="25704" y="1429194"/>
                </a:lnTo>
                <a:lnTo>
                  <a:pt x="25653" y="1429677"/>
                </a:lnTo>
                <a:close/>
              </a:path>
              <a:path w="3272154" h="3272154">
                <a:moveTo>
                  <a:pt x="29032" y="1404658"/>
                </a:moveTo>
                <a:lnTo>
                  <a:pt x="16471" y="1402829"/>
                </a:lnTo>
                <a:lnTo>
                  <a:pt x="18313" y="1390256"/>
                </a:lnTo>
                <a:lnTo>
                  <a:pt x="30873" y="1392097"/>
                </a:lnTo>
                <a:lnTo>
                  <a:pt x="29032" y="1404658"/>
                </a:lnTo>
                <a:close/>
              </a:path>
              <a:path w="3272154" h="3272154">
                <a:moveTo>
                  <a:pt x="32816" y="1379626"/>
                </a:moveTo>
                <a:lnTo>
                  <a:pt x="20269" y="1377632"/>
                </a:lnTo>
                <a:lnTo>
                  <a:pt x="22047" y="1366469"/>
                </a:lnTo>
                <a:lnTo>
                  <a:pt x="22301" y="1365008"/>
                </a:lnTo>
                <a:lnTo>
                  <a:pt x="34823" y="1367167"/>
                </a:lnTo>
                <a:lnTo>
                  <a:pt x="34569" y="1368628"/>
                </a:lnTo>
                <a:lnTo>
                  <a:pt x="32816" y="1379626"/>
                </a:lnTo>
                <a:close/>
              </a:path>
              <a:path w="3272154" h="3272154">
                <a:moveTo>
                  <a:pt x="34576" y="1368590"/>
                </a:moveTo>
                <a:close/>
              </a:path>
              <a:path w="3272154" h="3272154">
                <a:moveTo>
                  <a:pt x="34569" y="1368628"/>
                </a:moveTo>
                <a:close/>
              </a:path>
              <a:path w="3272154" h="3272154">
                <a:moveTo>
                  <a:pt x="36969" y="1354645"/>
                </a:moveTo>
                <a:lnTo>
                  <a:pt x="24460" y="1352499"/>
                </a:lnTo>
                <a:lnTo>
                  <a:pt x="25526" y="1346288"/>
                </a:lnTo>
                <a:lnTo>
                  <a:pt x="26708" y="1339913"/>
                </a:lnTo>
                <a:lnTo>
                  <a:pt x="39192" y="1342224"/>
                </a:lnTo>
                <a:lnTo>
                  <a:pt x="38010" y="1348600"/>
                </a:lnTo>
                <a:lnTo>
                  <a:pt x="36969" y="1354645"/>
                </a:lnTo>
                <a:close/>
              </a:path>
              <a:path w="3272154" h="3272154">
                <a:moveTo>
                  <a:pt x="38011" y="1348600"/>
                </a:moveTo>
                <a:close/>
              </a:path>
              <a:path w="3272154" h="3272154">
                <a:moveTo>
                  <a:pt x="41503" y="1329740"/>
                </a:moveTo>
                <a:lnTo>
                  <a:pt x="29019" y="1327429"/>
                </a:lnTo>
                <a:lnTo>
                  <a:pt x="29248" y="1326184"/>
                </a:lnTo>
                <a:lnTo>
                  <a:pt x="31483" y="1314894"/>
                </a:lnTo>
                <a:lnTo>
                  <a:pt x="43941" y="1317358"/>
                </a:lnTo>
                <a:lnTo>
                  <a:pt x="41503" y="1329740"/>
                </a:lnTo>
                <a:close/>
              </a:path>
              <a:path w="3272154" h="3272154">
                <a:moveTo>
                  <a:pt x="41706" y="1328661"/>
                </a:moveTo>
                <a:close/>
              </a:path>
              <a:path w="3272154" h="3272154">
                <a:moveTo>
                  <a:pt x="46443" y="1304988"/>
                </a:moveTo>
                <a:lnTo>
                  <a:pt x="34023" y="1302359"/>
                </a:lnTo>
                <a:lnTo>
                  <a:pt x="36639" y="1289939"/>
                </a:lnTo>
                <a:lnTo>
                  <a:pt x="49072" y="1292567"/>
                </a:lnTo>
                <a:lnTo>
                  <a:pt x="46443" y="1304988"/>
                </a:lnTo>
                <a:close/>
              </a:path>
              <a:path w="3272154" h="3272154">
                <a:moveTo>
                  <a:pt x="51790" y="1280236"/>
                </a:moveTo>
                <a:lnTo>
                  <a:pt x="39395" y="1277454"/>
                </a:lnTo>
                <a:lnTo>
                  <a:pt x="41871" y="1266418"/>
                </a:lnTo>
                <a:lnTo>
                  <a:pt x="42214" y="1264996"/>
                </a:lnTo>
                <a:lnTo>
                  <a:pt x="54559" y="1267929"/>
                </a:lnTo>
                <a:lnTo>
                  <a:pt x="54224" y="1269352"/>
                </a:lnTo>
                <a:lnTo>
                  <a:pt x="51790" y="1280236"/>
                </a:lnTo>
                <a:close/>
              </a:path>
              <a:path w="3272154" h="3272154">
                <a:moveTo>
                  <a:pt x="54228" y="1269352"/>
                </a:moveTo>
                <a:close/>
              </a:path>
              <a:path w="3272154" h="3272154">
                <a:moveTo>
                  <a:pt x="57492" y="1255572"/>
                </a:moveTo>
                <a:lnTo>
                  <a:pt x="45148" y="1252639"/>
                </a:lnTo>
                <a:lnTo>
                  <a:pt x="46558" y="1246682"/>
                </a:lnTo>
                <a:lnTo>
                  <a:pt x="48171" y="1240218"/>
                </a:lnTo>
                <a:lnTo>
                  <a:pt x="60490" y="1243304"/>
                </a:lnTo>
                <a:lnTo>
                  <a:pt x="58871" y="1249768"/>
                </a:lnTo>
                <a:lnTo>
                  <a:pt x="57492" y="1255572"/>
                </a:lnTo>
                <a:close/>
              </a:path>
              <a:path w="3272154" h="3272154">
                <a:moveTo>
                  <a:pt x="58877" y="1249768"/>
                </a:moveTo>
                <a:close/>
              </a:path>
              <a:path w="3272154" h="3272154">
                <a:moveTo>
                  <a:pt x="63588" y="1230985"/>
                </a:moveTo>
                <a:lnTo>
                  <a:pt x="51269" y="1227899"/>
                </a:lnTo>
                <a:lnTo>
                  <a:pt x="51485" y="1227023"/>
                </a:lnTo>
                <a:lnTo>
                  <a:pt x="54521" y="1215542"/>
                </a:lnTo>
                <a:lnTo>
                  <a:pt x="66789" y="1218780"/>
                </a:lnTo>
                <a:lnTo>
                  <a:pt x="63760" y="1230274"/>
                </a:lnTo>
                <a:lnTo>
                  <a:pt x="63588" y="1230985"/>
                </a:lnTo>
                <a:close/>
              </a:path>
              <a:path w="3272154" h="3272154">
                <a:moveTo>
                  <a:pt x="63766" y="1230274"/>
                </a:moveTo>
                <a:close/>
              </a:path>
              <a:path w="3272154" h="3272154">
                <a:moveTo>
                  <a:pt x="70065" y="1206601"/>
                </a:moveTo>
                <a:lnTo>
                  <a:pt x="57835" y="1203198"/>
                </a:lnTo>
                <a:lnTo>
                  <a:pt x="61226" y="1190967"/>
                </a:lnTo>
                <a:lnTo>
                  <a:pt x="73456" y="1194358"/>
                </a:lnTo>
                <a:lnTo>
                  <a:pt x="70065" y="1206601"/>
                </a:lnTo>
                <a:close/>
              </a:path>
              <a:path w="3272154" h="3272154">
                <a:moveTo>
                  <a:pt x="76949" y="1182230"/>
                </a:moveTo>
                <a:lnTo>
                  <a:pt x="64757" y="1178687"/>
                </a:lnTo>
                <a:lnTo>
                  <a:pt x="67665" y="1168654"/>
                </a:lnTo>
                <a:lnTo>
                  <a:pt x="68351" y="1166418"/>
                </a:lnTo>
                <a:lnTo>
                  <a:pt x="80505" y="1170114"/>
                </a:lnTo>
                <a:lnTo>
                  <a:pt x="79822" y="1172349"/>
                </a:lnTo>
                <a:lnTo>
                  <a:pt x="76949" y="1182230"/>
                </a:lnTo>
                <a:close/>
              </a:path>
              <a:path w="3272154" h="3272154">
                <a:moveTo>
                  <a:pt x="79822" y="1172349"/>
                </a:moveTo>
                <a:close/>
              </a:path>
              <a:path w="3272154" h="3272154">
                <a:moveTo>
                  <a:pt x="84200" y="1157973"/>
                </a:moveTo>
                <a:lnTo>
                  <a:pt x="72047" y="1154277"/>
                </a:lnTo>
                <a:lnTo>
                  <a:pt x="73532" y="1149400"/>
                </a:lnTo>
                <a:lnTo>
                  <a:pt x="75857" y="1142072"/>
                </a:lnTo>
                <a:lnTo>
                  <a:pt x="87960" y="1145921"/>
                </a:lnTo>
                <a:lnTo>
                  <a:pt x="85638" y="1153248"/>
                </a:lnTo>
                <a:lnTo>
                  <a:pt x="84200" y="1157973"/>
                </a:lnTo>
                <a:close/>
              </a:path>
              <a:path w="3272154" h="3272154">
                <a:moveTo>
                  <a:pt x="85638" y="1153248"/>
                </a:moveTo>
                <a:close/>
              </a:path>
              <a:path w="3272154" h="3272154">
                <a:moveTo>
                  <a:pt x="91795" y="1133894"/>
                </a:moveTo>
                <a:lnTo>
                  <a:pt x="79730" y="1129893"/>
                </a:lnTo>
                <a:lnTo>
                  <a:pt x="83731" y="1117841"/>
                </a:lnTo>
                <a:lnTo>
                  <a:pt x="95783" y="1121841"/>
                </a:lnTo>
                <a:lnTo>
                  <a:pt x="91795" y="1133894"/>
                </a:lnTo>
                <a:close/>
              </a:path>
              <a:path w="3272154" h="3272154">
                <a:moveTo>
                  <a:pt x="99822" y="1109878"/>
                </a:moveTo>
                <a:lnTo>
                  <a:pt x="87820" y="1105738"/>
                </a:lnTo>
                <a:lnTo>
                  <a:pt x="91960" y="1093736"/>
                </a:lnTo>
                <a:lnTo>
                  <a:pt x="103974" y="1097876"/>
                </a:lnTo>
                <a:lnTo>
                  <a:pt x="99822" y="1109878"/>
                </a:lnTo>
                <a:close/>
              </a:path>
              <a:path w="3272154" h="3272154">
                <a:moveTo>
                  <a:pt x="108216" y="1085989"/>
                </a:moveTo>
                <a:lnTo>
                  <a:pt x="96265" y="1081697"/>
                </a:lnTo>
                <a:lnTo>
                  <a:pt x="99250" y="1073378"/>
                </a:lnTo>
                <a:lnTo>
                  <a:pt x="100634" y="1069695"/>
                </a:lnTo>
                <a:lnTo>
                  <a:pt x="112534" y="1074127"/>
                </a:lnTo>
                <a:lnTo>
                  <a:pt x="111148" y="1077823"/>
                </a:lnTo>
                <a:lnTo>
                  <a:pt x="108216" y="1085989"/>
                </a:lnTo>
                <a:close/>
              </a:path>
              <a:path w="3272154" h="3272154">
                <a:moveTo>
                  <a:pt x="111150" y="1077823"/>
                </a:moveTo>
                <a:close/>
              </a:path>
              <a:path w="3272154" h="3272154">
                <a:moveTo>
                  <a:pt x="116966" y="1062228"/>
                </a:moveTo>
                <a:lnTo>
                  <a:pt x="105079" y="1057795"/>
                </a:lnTo>
                <a:lnTo>
                  <a:pt x="106248" y="1054646"/>
                </a:lnTo>
                <a:lnTo>
                  <a:pt x="109651" y="1045857"/>
                </a:lnTo>
                <a:lnTo>
                  <a:pt x="121488" y="1050455"/>
                </a:lnTo>
                <a:lnTo>
                  <a:pt x="118094" y="1059230"/>
                </a:lnTo>
                <a:lnTo>
                  <a:pt x="116966" y="1062228"/>
                </a:lnTo>
                <a:close/>
              </a:path>
              <a:path w="3272154" h="3272154">
                <a:moveTo>
                  <a:pt x="118097" y="1059230"/>
                </a:moveTo>
                <a:close/>
              </a:path>
              <a:path w="3272154" h="3272154">
                <a:moveTo>
                  <a:pt x="126072" y="1038694"/>
                </a:moveTo>
                <a:lnTo>
                  <a:pt x="114287" y="1033957"/>
                </a:lnTo>
                <a:lnTo>
                  <a:pt x="119024" y="1022172"/>
                </a:lnTo>
                <a:lnTo>
                  <a:pt x="130809" y="1026909"/>
                </a:lnTo>
                <a:lnTo>
                  <a:pt x="126072" y="1038694"/>
                </a:lnTo>
                <a:close/>
              </a:path>
              <a:path w="3272154" h="3272154">
                <a:moveTo>
                  <a:pt x="135597" y="1015225"/>
                </a:moveTo>
                <a:lnTo>
                  <a:pt x="123875" y="1010348"/>
                </a:lnTo>
                <a:lnTo>
                  <a:pt x="128778" y="998550"/>
                </a:lnTo>
                <a:lnTo>
                  <a:pt x="140449" y="1003579"/>
                </a:lnTo>
                <a:lnTo>
                  <a:pt x="135597" y="1015225"/>
                </a:lnTo>
                <a:close/>
              </a:path>
              <a:path w="3272154" h="3272154">
                <a:moveTo>
                  <a:pt x="140220" y="1004112"/>
                </a:moveTo>
                <a:close/>
              </a:path>
              <a:path w="3272154" h="3272154">
                <a:moveTo>
                  <a:pt x="145465" y="991908"/>
                </a:moveTo>
                <a:lnTo>
                  <a:pt x="133807" y="986891"/>
                </a:lnTo>
                <a:lnTo>
                  <a:pt x="136423" y="980795"/>
                </a:lnTo>
                <a:lnTo>
                  <a:pt x="138925" y="975182"/>
                </a:lnTo>
                <a:lnTo>
                  <a:pt x="150520" y="980338"/>
                </a:lnTo>
                <a:lnTo>
                  <a:pt x="148023" y="985964"/>
                </a:lnTo>
                <a:lnTo>
                  <a:pt x="145465" y="991908"/>
                </a:lnTo>
                <a:close/>
              </a:path>
              <a:path w="3272154" h="3272154">
                <a:moveTo>
                  <a:pt x="148031" y="985964"/>
                </a:moveTo>
                <a:close/>
              </a:path>
              <a:path w="3272154" h="3272154">
                <a:moveTo>
                  <a:pt x="155689" y="968743"/>
                </a:moveTo>
                <a:lnTo>
                  <a:pt x="144081" y="963574"/>
                </a:lnTo>
                <a:lnTo>
                  <a:pt x="144500" y="962621"/>
                </a:lnTo>
                <a:lnTo>
                  <a:pt x="149402" y="951966"/>
                </a:lnTo>
                <a:lnTo>
                  <a:pt x="160947" y="957262"/>
                </a:lnTo>
                <a:lnTo>
                  <a:pt x="155689" y="968743"/>
                </a:lnTo>
                <a:close/>
              </a:path>
              <a:path w="3272154" h="3272154">
                <a:moveTo>
                  <a:pt x="156049" y="967930"/>
                </a:moveTo>
                <a:close/>
              </a:path>
              <a:path w="3272154" h="3272154">
                <a:moveTo>
                  <a:pt x="166268" y="945819"/>
                </a:moveTo>
                <a:lnTo>
                  <a:pt x="154787" y="940371"/>
                </a:lnTo>
                <a:lnTo>
                  <a:pt x="160235" y="928903"/>
                </a:lnTo>
                <a:lnTo>
                  <a:pt x="171716" y="934339"/>
                </a:lnTo>
                <a:lnTo>
                  <a:pt x="166268" y="945819"/>
                </a:lnTo>
                <a:close/>
              </a:path>
              <a:path w="3272154" h="3272154">
                <a:moveTo>
                  <a:pt x="177228" y="922997"/>
                </a:moveTo>
                <a:lnTo>
                  <a:pt x="165823" y="917409"/>
                </a:lnTo>
                <a:lnTo>
                  <a:pt x="170040" y="908812"/>
                </a:lnTo>
                <a:lnTo>
                  <a:pt x="171475" y="905954"/>
                </a:lnTo>
                <a:lnTo>
                  <a:pt x="182816" y="911669"/>
                </a:lnTo>
                <a:lnTo>
                  <a:pt x="181375" y="914527"/>
                </a:lnTo>
                <a:lnTo>
                  <a:pt x="177228" y="922997"/>
                </a:lnTo>
                <a:close/>
              </a:path>
              <a:path w="3272154" h="3272154">
                <a:moveTo>
                  <a:pt x="181381" y="914527"/>
                </a:moveTo>
                <a:close/>
              </a:path>
              <a:path w="3272154" h="3272154">
                <a:moveTo>
                  <a:pt x="188544" y="900328"/>
                </a:moveTo>
                <a:lnTo>
                  <a:pt x="177203" y="894613"/>
                </a:lnTo>
                <a:lnTo>
                  <a:pt x="178968" y="891108"/>
                </a:lnTo>
                <a:lnTo>
                  <a:pt x="183057" y="883259"/>
                </a:lnTo>
                <a:lnTo>
                  <a:pt x="194322" y="889114"/>
                </a:lnTo>
                <a:lnTo>
                  <a:pt x="190239" y="896962"/>
                </a:lnTo>
                <a:lnTo>
                  <a:pt x="188544" y="900328"/>
                </a:lnTo>
                <a:close/>
              </a:path>
              <a:path w="3272154" h="3272154">
                <a:moveTo>
                  <a:pt x="190239" y="896962"/>
                </a:moveTo>
                <a:close/>
              </a:path>
              <a:path w="3272154" h="3272154">
                <a:moveTo>
                  <a:pt x="200164" y="877925"/>
                </a:moveTo>
                <a:lnTo>
                  <a:pt x="188963" y="871931"/>
                </a:lnTo>
                <a:lnTo>
                  <a:pt x="194957" y="860729"/>
                </a:lnTo>
                <a:lnTo>
                  <a:pt x="206159" y="866724"/>
                </a:lnTo>
                <a:lnTo>
                  <a:pt x="200164" y="877925"/>
                </a:lnTo>
                <a:close/>
              </a:path>
              <a:path w="3272154" h="3272154">
                <a:moveTo>
                  <a:pt x="212191" y="855637"/>
                </a:moveTo>
                <a:lnTo>
                  <a:pt x="201066" y="849515"/>
                </a:lnTo>
                <a:lnTo>
                  <a:pt x="207238" y="838327"/>
                </a:lnTo>
                <a:lnTo>
                  <a:pt x="218287" y="844588"/>
                </a:lnTo>
                <a:lnTo>
                  <a:pt x="212191" y="855637"/>
                </a:lnTo>
                <a:close/>
              </a:path>
              <a:path w="3272154" h="3272154">
                <a:moveTo>
                  <a:pt x="218049" y="845032"/>
                </a:moveTo>
                <a:close/>
              </a:path>
              <a:path w="3272154" h="3272154">
                <a:moveTo>
                  <a:pt x="224561" y="833539"/>
                </a:moveTo>
                <a:lnTo>
                  <a:pt x="213512" y="827278"/>
                </a:lnTo>
                <a:lnTo>
                  <a:pt x="216738" y="821575"/>
                </a:lnTo>
                <a:lnTo>
                  <a:pt x="219875" y="816203"/>
                </a:lnTo>
                <a:lnTo>
                  <a:pt x="230847" y="822604"/>
                </a:lnTo>
                <a:lnTo>
                  <a:pt x="227706" y="827976"/>
                </a:lnTo>
                <a:lnTo>
                  <a:pt x="224561" y="833539"/>
                </a:lnTo>
                <a:close/>
              </a:path>
              <a:path w="3272154" h="3272154">
                <a:moveTo>
                  <a:pt x="227710" y="827976"/>
                </a:moveTo>
                <a:close/>
              </a:path>
              <a:path w="3272154" h="3272154">
                <a:moveTo>
                  <a:pt x="237248" y="811631"/>
                </a:moveTo>
                <a:lnTo>
                  <a:pt x="226275" y="805230"/>
                </a:lnTo>
                <a:lnTo>
                  <a:pt x="232829" y="794270"/>
                </a:lnTo>
                <a:lnTo>
                  <a:pt x="243725" y="800798"/>
                </a:lnTo>
                <a:lnTo>
                  <a:pt x="237248" y="811631"/>
                </a:lnTo>
                <a:close/>
              </a:path>
              <a:path w="3272154" h="3272154">
                <a:moveTo>
                  <a:pt x="237591" y="811047"/>
                </a:moveTo>
                <a:close/>
              </a:path>
              <a:path w="3272154" h="3272154">
                <a:moveTo>
                  <a:pt x="250266" y="790003"/>
                </a:moveTo>
                <a:lnTo>
                  <a:pt x="239458" y="783336"/>
                </a:lnTo>
                <a:lnTo>
                  <a:pt x="246113" y="772528"/>
                </a:lnTo>
                <a:lnTo>
                  <a:pt x="256933" y="779183"/>
                </a:lnTo>
                <a:lnTo>
                  <a:pt x="250266" y="790003"/>
                </a:lnTo>
                <a:close/>
              </a:path>
              <a:path w="3272154" h="3272154">
                <a:moveTo>
                  <a:pt x="263664" y="768502"/>
                </a:moveTo>
                <a:lnTo>
                  <a:pt x="252920" y="761720"/>
                </a:lnTo>
                <a:lnTo>
                  <a:pt x="257733" y="754126"/>
                </a:lnTo>
                <a:lnTo>
                  <a:pt x="259791" y="750951"/>
                </a:lnTo>
                <a:lnTo>
                  <a:pt x="270446" y="757859"/>
                </a:lnTo>
                <a:lnTo>
                  <a:pt x="268387" y="761034"/>
                </a:lnTo>
                <a:lnTo>
                  <a:pt x="263664" y="768502"/>
                </a:lnTo>
                <a:close/>
              </a:path>
              <a:path w="3272154" h="3272154">
                <a:moveTo>
                  <a:pt x="268387" y="761034"/>
                </a:moveTo>
                <a:close/>
              </a:path>
              <a:path w="3272154" h="3272154">
                <a:moveTo>
                  <a:pt x="277368" y="747217"/>
                </a:moveTo>
                <a:lnTo>
                  <a:pt x="266712" y="740295"/>
                </a:lnTo>
                <a:lnTo>
                  <a:pt x="268465" y="737590"/>
                </a:lnTo>
                <a:lnTo>
                  <a:pt x="273773" y="729640"/>
                </a:lnTo>
                <a:lnTo>
                  <a:pt x="284340" y="736688"/>
                </a:lnTo>
                <a:lnTo>
                  <a:pt x="279041" y="744639"/>
                </a:lnTo>
                <a:lnTo>
                  <a:pt x="277368" y="747217"/>
                </a:lnTo>
                <a:close/>
              </a:path>
              <a:path w="3272154" h="3272154">
                <a:moveTo>
                  <a:pt x="279041" y="744639"/>
                </a:moveTo>
                <a:close/>
              </a:path>
              <a:path w="3272154" h="3272154">
                <a:moveTo>
                  <a:pt x="291363" y="726211"/>
                </a:moveTo>
                <a:lnTo>
                  <a:pt x="280885" y="719035"/>
                </a:lnTo>
                <a:lnTo>
                  <a:pt x="288061" y="708558"/>
                </a:lnTo>
                <a:lnTo>
                  <a:pt x="298538" y="715721"/>
                </a:lnTo>
                <a:lnTo>
                  <a:pt x="291363" y="726211"/>
                </a:lnTo>
                <a:close/>
              </a:path>
              <a:path w="3272154" h="3272154">
                <a:moveTo>
                  <a:pt x="305752" y="705370"/>
                </a:moveTo>
                <a:lnTo>
                  <a:pt x="295363" y="698068"/>
                </a:lnTo>
                <a:lnTo>
                  <a:pt x="301828" y="688848"/>
                </a:lnTo>
                <a:lnTo>
                  <a:pt x="302717" y="687628"/>
                </a:lnTo>
                <a:lnTo>
                  <a:pt x="313016" y="695045"/>
                </a:lnTo>
                <a:lnTo>
                  <a:pt x="312134" y="696277"/>
                </a:lnTo>
                <a:lnTo>
                  <a:pt x="305752" y="705370"/>
                </a:lnTo>
                <a:close/>
              </a:path>
              <a:path w="3272154" h="3272154">
                <a:moveTo>
                  <a:pt x="312140" y="696277"/>
                </a:moveTo>
                <a:close/>
              </a:path>
              <a:path w="3272154" h="3272154">
                <a:moveTo>
                  <a:pt x="320446" y="684745"/>
                </a:moveTo>
                <a:lnTo>
                  <a:pt x="310134" y="677316"/>
                </a:lnTo>
                <a:lnTo>
                  <a:pt x="313321" y="672896"/>
                </a:lnTo>
                <a:lnTo>
                  <a:pt x="317677" y="667004"/>
                </a:lnTo>
                <a:lnTo>
                  <a:pt x="327888" y="674547"/>
                </a:lnTo>
                <a:lnTo>
                  <a:pt x="323537" y="680440"/>
                </a:lnTo>
                <a:lnTo>
                  <a:pt x="320446" y="684745"/>
                </a:lnTo>
                <a:close/>
              </a:path>
              <a:path w="3272154" h="3272154">
                <a:moveTo>
                  <a:pt x="323545" y="680440"/>
                </a:moveTo>
                <a:close/>
              </a:path>
              <a:path w="3272154" h="3272154">
                <a:moveTo>
                  <a:pt x="335394" y="664400"/>
                </a:moveTo>
                <a:lnTo>
                  <a:pt x="325272" y="656729"/>
                </a:lnTo>
                <a:lnTo>
                  <a:pt x="332943" y="646607"/>
                </a:lnTo>
                <a:lnTo>
                  <a:pt x="343065" y="654265"/>
                </a:lnTo>
                <a:lnTo>
                  <a:pt x="335394" y="664400"/>
                </a:lnTo>
                <a:close/>
              </a:path>
              <a:path w="3272154" h="3272154">
                <a:moveTo>
                  <a:pt x="350748" y="644258"/>
                </a:moveTo>
                <a:lnTo>
                  <a:pt x="340715" y="636460"/>
                </a:lnTo>
                <a:lnTo>
                  <a:pt x="348500" y="626427"/>
                </a:lnTo>
                <a:lnTo>
                  <a:pt x="358533" y="634225"/>
                </a:lnTo>
                <a:lnTo>
                  <a:pt x="350748" y="644258"/>
                </a:lnTo>
                <a:close/>
              </a:path>
              <a:path w="3272154" h="3272154">
                <a:moveTo>
                  <a:pt x="366382" y="624332"/>
                </a:moveTo>
                <a:lnTo>
                  <a:pt x="356450" y="616432"/>
                </a:lnTo>
                <a:lnTo>
                  <a:pt x="361162" y="610501"/>
                </a:lnTo>
                <a:lnTo>
                  <a:pt x="364451" y="606475"/>
                </a:lnTo>
                <a:lnTo>
                  <a:pt x="374294" y="614502"/>
                </a:lnTo>
                <a:lnTo>
                  <a:pt x="371005" y="618528"/>
                </a:lnTo>
                <a:lnTo>
                  <a:pt x="366382" y="624332"/>
                </a:lnTo>
                <a:close/>
              </a:path>
              <a:path w="3272154" h="3272154">
                <a:moveTo>
                  <a:pt x="371013" y="618517"/>
                </a:moveTo>
                <a:close/>
              </a:path>
              <a:path w="3272154" h="3272154">
                <a:moveTo>
                  <a:pt x="371005" y="618528"/>
                </a:moveTo>
                <a:close/>
              </a:path>
              <a:path w="3272154" h="3272154">
                <a:moveTo>
                  <a:pt x="382320" y="604659"/>
                </a:moveTo>
                <a:lnTo>
                  <a:pt x="372478" y="596633"/>
                </a:lnTo>
                <a:lnTo>
                  <a:pt x="373583" y="595274"/>
                </a:lnTo>
                <a:lnTo>
                  <a:pt x="380657" y="586816"/>
                </a:lnTo>
                <a:lnTo>
                  <a:pt x="390397" y="594956"/>
                </a:lnTo>
                <a:lnTo>
                  <a:pt x="383323" y="603415"/>
                </a:lnTo>
                <a:lnTo>
                  <a:pt x="382320" y="604659"/>
                </a:lnTo>
                <a:close/>
              </a:path>
              <a:path w="3272154" h="3272154">
                <a:moveTo>
                  <a:pt x="383324" y="603415"/>
                </a:moveTo>
                <a:close/>
              </a:path>
              <a:path w="3272154" h="3272154">
                <a:moveTo>
                  <a:pt x="398525" y="585292"/>
                </a:moveTo>
                <a:lnTo>
                  <a:pt x="388873" y="577037"/>
                </a:lnTo>
                <a:lnTo>
                  <a:pt x="397141" y="567385"/>
                </a:lnTo>
                <a:lnTo>
                  <a:pt x="406781" y="575652"/>
                </a:lnTo>
                <a:lnTo>
                  <a:pt x="398525" y="585292"/>
                </a:lnTo>
                <a:close/>
              </a:path>
              <a:path w="3272154" h="3272154">
                <a:moveTo>
                  <a:pt x="415086" y="566140"/>
                </a:moveTo>
                <a:lnTo>
                  <a:pt x="405536" y="557758"/>
                </a:lnTo>
                <a:lnTo>
                  <a:pt x="411886" y="550519"/>
                </a:lnTo>
                <a:lnTo>
                  <a:pt x="413981" y="548182"/>
                </a:lnTo>
                <a:lnTo>
                  <a:pt x="423430" y="556666"/>
                </a:lnTo>
                <a:lnTo>
                  <a:pt x="421341" y="559003"/>
                </a:lnTo>
                <a:lnTo>
                  <a:pt x="415086" y="566140"/>
                </a:lnTo>
                <a:close/>
              </a:path>
              <a:path w="3272154" h="3272154">
                <a:moveTo>
                  <a:pt x="421341" y="559003"/>
                </a:moveTo>
                <a:close/>
              </a:path>
              <a:path w="3272154" h="3272154">
                <a:moveTo>
                  <a:pt x="431926" y="547217"/>
                </a:moveTo>
                <a:lnTo>
                  <a:pt x="422478" y="538734"/>
                </a:lnTo>
                <a:lnTo>
                  <a:pt x="425005" y="535914"/>
                </a:lnTo>
                <a:lnTo>
                  <a:pt x="431088" y="529297"/>
                </a:lnTo>
                <a:lnTo>
                  <a:pt x="440435" y="537895"/>
                </a:lnTo>
                <a:lnTo>
                  <a:pt x="434357" y="544512"/>
                </a:lnTo>
                <a:lnTo>
                  <a:pt x="431926" y="547217"/>
                </a:lnTo>
                <a:close/>
              </a:path>
              <a:path w="3272154" h="3272154">
                <a:moveTo>
                  <a:pt x="434357" y="544512"/>
                </a:moveTo>
                <a:close/>
              </a:path>
              <a:path w="3272154" h="3272154">
                <a:moveTo>
                  <a:pt x="448995" y="528624"/>
                </a:moveTo>
                <a:lnTo>
                  <a:pt x="439762" y="519912"/>
                </a:lnTo>
                <a:lnTo>
                  <a:pt x="448462" y="510667"/>
                </a:lnTo>
                <a:lnTo>
                  <a:pt x="457707" y="519379"/>
                </a:lnTo>
                <a:lnTo>
                  <a:pt x="448995" y="528624"/>
                </a:lnTo>
                <a:close/>
              </a:path>
              <a:path w="3272154" h="3272154">
                <a:moveTo>
                  <a:pt x="466432" y="510260"/>
                </a:moveTo>
                <a:lnTo>
                  <a:pt x="457301" y="501434"/>
                </a:lnTo>
                <a:lnTo>
                  <a:pt x="466178" y="492252"/>
                </a:lnTo>
                <a:lnTo>
                  <a:pt x="475208" y="501180"/>
                </a:lnTo>
                <a:lnTo>
                  <a:pt x="466432" y="510260"/>
                </a:lnTo>
                <a:close/>
              </a:path>
              <a:path w="3272154" h="3272154">
                <a:moveTo>
                  <a:pt x="474410" y="501992"/>
                </a:moveTo>
                <a:close/>
              </a:path>
              <a:path w="3272154" h="3272154">
                <a:moveTo>
                  <a:pt x="484136" y="492150"/>
                </a:moveTo>
                <a:lnTo>
                  <a:pt x="475106" y="483222"/>
                </a:lnTo>
                <a:lnTo>
                  <a:pt x="479170" y="479107"/>
                </a:lnTo>
                <a:lnTo>
                  <a:pt x="484149" y="474192"/>
                </a:lnTo>
                <a:lnTo>
                  <a:pt x="493064" y="483222"/>
                </a:lnTo>
                <a:lnTo>
                  <a:pt x="488099" y="488137"/>
                </a:lnTo>
                <a:lnTo>
                  <a:pt x="484136" y="492150"/>
                </a:lnTo>
                <a:close/>
              </a:path>
              <a:path w="3272154" h="3272154">
                <a:moveTo>
                  <a:pt x="488127" y="488109"/>
                </a:moveTo>
                <a:close/>
              </a:path>
              <a:path w="3272154" h="3272154">
                <a:moveTo>
                  <a:pt x="488099" y="488137"/>
                </a:moveTo>
                <a:close/>
              </a:path>
              <a:path w="3272154" h="3272154">
                <a:moveTo>
                  <a:pt x="502056" y="474357"/>
                </a:moveTo>
                <a:lnTo>
                  <a:pt x="493229" y="465213"/>
                </a:lnTo>
                <a:lnTo>
                  <a:pt x="502373" y="456399"/>
                </a:lnTo>
                <a:lnTo>
                  <a:pt x="511187" y="465531"/>
                </a:lnTo>
                <a:lnTo>
                  <a:pt x="502056" y="474357"/>
                </a:lnTo>
                <a:close/>
              </a:path>
              <a:path w="3272154" h="3272154">
                <a:moveTo>
                  <a:pt x="520319" y="456819"/>
                </a:moveTo>
                <a:lnTo>
                  <a:pt x="511619" y="447573"/>
                </a:lnTo>
                <a:lnTo>
                  <a:pt x="520865" y="438873"/>
                </a:lnTo>
                <a:lnTo>
                  <a:pt x="529564" y="448119"/>
                </a:lnTo>
                <a:lnTo>
                  <a:pt x="520319" y="456819"/>
                </a:lnTo>
                <a:close/>
              </a:path>
              <a:path w="3272154" h="3272154">
                <a:moveTo>
                  <a:pt x="538848" y="439559"/>
                </a:moveTo>
                <a:lnTo>
                  <a:pt x="530250" y="430212"/>
                </a:lnTo>
                <a:lnTo>
                  <a:pt x="535990" y="424942"/>
                </a:lnTo>
                <a:lnTo>
                  <a:pt x="539699" y="421614"/>
                </a:lnTo>
                <a:lnTo>
                  <a:pt x="548182" y="431063"/>
                </a:lnTo>
                <a:lnTo>
                  <a:pt x="544482" y="434390"/>
                </a:lnTo>
                <a:lnTo>
                  <a:pt x="538848" y="439559"/>
                </a:lnTo>
                <a:close/>
              </a:path>
              <a:path w="3272154" h="3272154">
                <a:moveTo>
                  <a:pt x="544482" y="434390"/>
                </a:moveTo>
                <a:close/>
              </a:path>
              <a:path w="3272154" h="3272154">
                <a:moveTo>
                  <a:pt x="557631" y="422579"/>
                </a:moveTo>
                <a:lnTo>
                  <a:pt x="549147" y="413118"/>
                </a:lnTo>
                <a:lnTo>
                  <a:pt x="550595" y="411822"/>
                </a:lnTo>
                <a:lnTo>
                  <a:pt x="558736" y="404685"/>
                </a:lnTo>
                <a:lnTo>
                  <a:pt x="567118" y="414235"/>
                </a:lnTo>
                <a:lnTo>
                  <a:pt x="558972" y="421373"/>
                </a:lnTo>
                <a:lnTo>
                  <a:pt x="557631" y="422579"/>
                </a:lnTo>
                <a:close/>
              </a:path>
              <a:path w="3272154" h="3272154">
                <a:moveTo>
                  <a:pt x="558972" y="421373"/>
                </a:moveTo>
                <a:close/>
              </a:path>
              <a:path w="3272154" h="3272154">
                <a:moveTo>
                  <a:pt x="576630" y="405942"/>
                </a:moveTo>
                <a:lnTo>
                  <a:pt x="568375" y="396303"/>
                </a:lnTo>
                <a:lnTo>
                  <a:pt x="578027" y="388035"/>
                </a:lnTo>
                <a:lnTo>
                  <a:pt x="586282" y="397687"/>
                </a:lnTo>
                <a:lnTo>
                  <a:pt x="576630" y="405942"/>
                </a:lnTo>
                <a:close/>
              </a:path>
              <a:path w="3272154" h="3272154">
                <a:moveTo>
                  <a:pt x="595947" y="389572"/>
                </a:moveTo>
                <a:lnTo>
                  <a:pt x="587806" y="379818"/>
                </a:lnTo>
                <a:lnTo>
                  <a:pt x="595350" y="373519"/>
                </a:lnTo>
                <a:lnTo>
                  <a:pt x="597636" y="371665"/>
                </a:lnTo>
                <a:lnTo>
                  <a:pt x="605663" y="381508"/>
                </a:lnTo>
                <a:lnTo>
                  <a:pt x="603379" y="383374"/>
                </a:lnTo>
                <a:lnTo>
                  <a:pt x="595947" y="389572"/>
                </a:lnTo>
                <a:close/>
              </a:path>
              <a:path w="3272154" h="3272154">
                <a:moveTo>
                  <a:pt x="603379" y="383374"/>
                </a:moveTo>
                <a:close/>
              </a:path>
              <a:path w="3272154" h="3272154">
                <a:moveTo>
                  <a:pt x="615505" y="373481"/>
                </a:moveTo>
                <a:lnTo>
                  <a:pt x="607479" y="363639"/>
                </a:lnTo>
                <a:lnTo>
                  <a:pt x="610577" y="361111"/>
                </a:lnTo>
                <a:lnTo>
                  <a:pt x="617448" y="355650"/>
                </a:lnTo>
                <a:lnTo>
                  <a:pt x="625360" y="365582"/>
                </a:lnTo>
                <a:lnTo>
                  <a:pt x="618478" y="371055"/>
                </a:lnTo>
                <a:lnTo>
                  <a:pt x="615505" y="373481"/>
                </a:lnTo>
                <a:close/>
              </a:path>
              <a:path w="3272154" h="3272154">
                <a:moveTo>
                  <a:pt x="618490" y="371055"/>
                </a:moveTo>
                <a:close/>
              </a:path>
              <a:path w="3272154" h="3272154">
                <a:moveTo>
                  <a:pt x="635254" y="357746"/>
                </a:moveTo>
                <a:lnTo>
                  <a:pt x="627456" y="347713"/>
                </a:lnTo>
                <a:lnTo>
                  <a:pt x="637489" y="339928"/>
                </a:lnTo>
                <a:lnTo>
                  <a:pt x="645287" y="349961"/>
                </a:lnTo>
                <a:lnTo>
                  <a:pt x="635254" y="357746"/>
                </a:lnTo>
                <a:close/>
              </a:path>
              <a:path w="3272154" h="3272154">
                <a:moveTo>
                  <a:pt x="655307" y="342290"/>
                </a:moveTo>
                <a:lnTo>
                  <a:pt x="647649" y="332168"/>
                </a:lnTo>
                <a:lnTo>
                  <a:pt x="657834" y="324459"/>
                </a:lnTo>
                <a:lnTo>
                  <a:pt x="665378" y="334670"/>
                </a:lnTo>
                <a:lnTo>
                  <a:pt x="655307" y="342290"/>
                </a:lnTo>
                <a:close/>
              </a:path>
              <a:path w="3272154" h="3272154">
                <a:moveTo>
                  <a:pt x="664705" y="335178"/>
                </a:moveTo>
                <a:close/>
              </a:path>
              <a:path w="3272154" h="3272154">
                <a:moveTo>
                  <a:pt x="675601" y="327126"/>
                </a:moveTo>
                <a:lnTo>
                  <a:pt x="668045" y="316915"/>
                </a:lnTo>
                <a:lnTo>
                  <a:pt x="672972" y="313283"/>
                </a:lnTo>
                <a:lnTo>
                  <a:pt x="678370" y="309384"/>
                </a:lnTo>
                <a:lnTo>
                  <a:pt x="685800" y="319697"/>
                </a:lnTo>
                <a:lnTo>
                  <a:pt x="680414" y="323583"/>
                </a:lnTo>
                <a:lnTo>
                  <a:pt x="675601" y="327126"/>
                </a:lnTo>
                <a:close/>
              </a:path>
              <a:path w="3272154" h="3272154">
                <a:moveTo>
                  <a:pt x="680414" y="323583"/>
                </a:moveTo>
                <a:close/>
              </a:path>
              <a:path w="3272154" h="3272154">
                <a:moveTo>
                  <a:pt x="696099" y="312280"/>
                </a:moveTo>
                <a:lnTo>
                  <a:pt x="688682" y="301967"/>
                </a:lnTo>
                <a:lnTo>
                  <a:pt x="699135" y="294627"/>
                </a:lnTo>
                <a:lnTo>
                  <a:pt x="706437" y="305015"/>
                </a:lnTo>
                <a:lnTo>
                  <a:pt x="696099" y="312280"/>
                </a:lnTo>
                <a:close/>
              </a:path>
              <a:path w="3272154" h="3272154">
                <a:moveTo>
                  <a:pt x="696239" y="312178"/>
                </a:moveTo>
                <a:close/>
              </a:path>
              <a:path w="3272154" h="3272154">
                <a:moveTo>
                  <a:pt x="716800" y="297815"/>
                </a:moveTo>
                <a:lnTo>
                  <a:pt x="709625" y="287337"/>
                </a:lnTo>
                <a:lnTo>
                  <a:pt x="720115" y="280162"/>
                </a:lnTo>
                <a:lnTo>
                  <a:pt x="727278" y="290652"/>
                </a:lnTo>
                <a:lnTo>
                  <a:pt x="716800" y="297815"/>
                </a:lnTo>
                <a:close/>
              </a:path>
              <a:path w="3272154" h="3272154">
                <a:moveTo>
                  <a:pt x="737781" y="283629"/>
                </a:moveTo>
                <a:lnTo>
                  <a:pt x="730732" y="273062"/>
                </a:lnTo>
                <a:lnTo>
                  <a:pt x="737692" y="268427"/>
                </a:lnTo>
                <a:lnTo>
                  <a:pt x="741387" y="266014"/>
                </a:lnTo>
                <a:lnTo>
                  <a:pt x="748309" y="276669"/>
                </a:lnTo>
                <a:lnTo>
                  <a:pt x="744607" y="279069"/>
                </a:lnTo>
                <a:lnTo>
                  <a:pt x="737781" y="283629"/>
                </a:lnTo>
                <a:close/>
              </a:path>
              <a:path w="3272154" h="3272154">
                <a:moveTo>
                  <a:pt x="744607" y="279069"/>
                </a:moveTo>
                <a:close/>
              </a:path>
              <a:path w="3272154" h="3272154">
                <a:moveTo>
                  <a:pt x="758964" y="269748"/>
                </a:moveTo>
                <a:lnTo>
                  <a:pt x="752043" y="259105"/>
                </a:lnTo>
                <a:lnTo>
                  <a:pt x="754214" y="257695"/>
                </a:lnTo>
                <a:lnTo>
                  <a:pt x="762825" y="252247"/>
                </a:lnTo>
                <a:lnTo>
                  <a:pt x="769607" y="262978"/>
                </a:lnTo>
                <a:lnTo>
                  <a:pt x="760994" y="268427"/>
                </a:lnTo>
                <a:lnTo>
                  <a:pt x="758964" y="269748"/>
                </a:lnTo>
                <a:close/>
              </a:path>
              <a:path w="3272154" h="3272154">
                <a:moveTo>
                  <a:pt x="761009" y="268427"/>
                </a:moveTo>
                <a:close/>
              </a:path>
              <a:path w="3272154" h="3272154">
                <a:moveTo>
                  <a:pt x="780300" y="256260"/>
                </a:moveTo>
                <a:lnTo>
                  <a:pt x="773645" y="245452"/>
                </a:lnTo>
                <a:lnTo>
                  <a:pt x="784453" y="238785"/>
                </a:lnTo>
                <a:lnTo>
                  <a:pt x="791108" y="249605"/>
                </a:lnTo>
                <a:lnTo>
                  <a:pt x="780300" y="256260"/>
                </a:lnTo>
                <a:close/>
              </a:path>
              <a:path w="3272154" h="3272154">
                <a:moveTo>
                  <a:pt x="801916" y="243078"/>
                </a:moveTo>
                <a:lnTo>
                  <a:pt x="795388" y="232181"/>
                </a:lnTo>
                <a:lnTo>
                  <a:pt x="804608" y="226656"/>
                </a:lnTo>
                <a:lnTo>
                  <a:pt x="806361" y="225640"/>
                </a:lnTo>
                <a:lnTo>
                  <a:pt x="812761" y="236601"/>
                </a:lnTo>
                <a:lnTo>
                  <a:pt x="811009" y="237629"/>
                </a:lnTo>
                <a:lnTo>
                  <a:pt x="801916" y="243078"/>
                </a:lnTo>
                <a:close/>
              </a:path>
              <a:path w="3272154" h="3272154">
                <a:moveTo>
                  <a:pt x="811009" y="237629"/>
                </a:moveTo>
                <a:close/>
              </a:path>
              <a:path w="3272154" h="3272154">
                <a:moveTo>
                  <a:pt x="823734" y="230212"/>
                </a:moveTo>
                <a:lnTo>
                  <a:pt x="817333" y="219240"/>
                </a:lnTo>
                <a:lnTo>
                  <a:pt x="821677" y="216712"/>
                </a:lnTo>
                <a:lnTo>
                  <a:pt x="828421" y="212890"/>
                </a:lnTo>
                <a:lnTo>
                  <a:pt x="834682" y="223926"/>
                </a:lnTo>
                <a:lnTo>
                  <a:pt x="827936" y="227749"/>
                </a:lnTo>
                <a:lnTo>
                  <a:pt x="823734" y="230212"/>
                </a:lnTo>
                <a:close/>
              </a:path>
              <a:path w="3272154" h="3272154">
                <a:moveTo>
                  <a:pt x="827938" y="227749"/>
                </a:moveTo>
                <a:close/>
              </a:path>
              <a:path w="3272154" h="3272154">
                <a:moveTo>
                  <a:pt x="845667" y="217716"/>
                </a:moveTo>
                <a:lnTo>
                  <a:pt x="839533" y="206590"/>
                </a:lnTo>
                <a:lnTo>
                  <a:pt x="850658" y="200456"/>
                </a:lnTo>
                <a:lnTo>
                  <a:pt x="856792" y="211582"/>
                </a:lnTo>
                <a:lnTo>
                  <a:pt x="845667" y="217716"/>
                </a:lnTo>
                <a:close/>
              </a:path>
              <a:path w="3272154" h="3272154">
                <a:moveTo>
                  <a:pt x="867879" y="205562"/>
                </a:moveTo>
                <a:lnTo>
                  <a:pt x="861885" y="194360"/>
                </a:lnTo>
                <a:lnTo>
                  <a:pt x="873086" y="188366"/>
                </a:lnTo>
                <a:lnTo>
                  <a:pt x="879081" y="199567"/>
                </a:lnTo>
                <a:lnTo>
                  <a:pt x="867879" y="205562"/>
                </a:lnTo>
                <a:close/>
              </a:path>
              <a:path w="3272154" h="3272154">
                <a:moveTo>
                  <a:pt x="890270" y="193738"/>
                </a:moveTo>
                <a:lnTo>
                  <a:pt x="884415" y="182473"/>
                </a:lnTo>
                <a:lnTo>
                  <a:pt x="891209" y="178943"/>
                </a:lnTo>
                <a:lnTo>
                  <a:pt x="895781" y="176631"/>
                </a:lnTo>
                <a:lnTo>
                  <a:pt x="901509" y="187972"/>
                </a:lnTo>
                <a:lnTo>
                  <a:pt x="896952" y="190271"/>
                </a:lnTo>
                <a:lnTo>
                  <a:pt x="890270" y="193738"/>
                </a:lnTo>
                <a:close/>
              </a:path>
              <a:path w="3272154" h="3272154">
                <a:moveTo>
                  <a:pt x="896952" y="190271"/>
                </a:moveTo>
                <a:close/>
              </a:path>
              <a:path w="3272154" h="3272154">
                <a:moveTo>
                  <a:pt x="912837" y="182245"/>
                </a:moveTo>
                <a:lnTo>
                  <a:pt x="907122" y="170916"/>
                </a:lnTo>
                <a:lnTo>
                  <a:pt x="908913" y="170002"/>
                </a:lnTo>
                <a:lnTo>
                  <a:pt x="918591" y="165277"/>
                </a:lnTo>
                <a:lnTo>
                  <a:pt x="924166" y="176682"/>
                </a:lnTo>
                <a:lnTo>
                  <a:pt x="914488" y="181419"/>
                </a:lnTo>
                <a:lnTo>
                  <a:pt x="912837" y="182245"/>
                </a:lnTo>
                <a:close/>
              </a:path>
              <a:path w="3272154" h="3272154">
                <a:moveTo>
                  <a:pt x="914501" y="181419"/>
                </a:moveTo>
                <a:close/>
              </a:path>
              <a:path w="3272154" h="3272154">
                <a:moveTo>
                  <a:pt x="935532" y="171170"/>
                </a:moveTo>
                <a:lnTo>
                  <a:pt x="930084" y="159702"/>
                </a:lnTo>
                <a:lnTo>
                  <a:pt x="941552" y="154254"/>
                </a:lnTo>
                <a:lnTo>
                  <a:pt x="947000" y="165735"/>
                </a:lnTo>
                <a:lnTo>
                  <a:pt x="935532" y="171170"/>
                </a:lnTo>
                <a:close/>
              </a:path>
              <a:path w="3272154" h="3272154">
                <a:moveTo>
                  <a:pt x="958456" y="160426"/>
                </a:moveTo>
                <a:lnTo>
                  <a:pt x="953147" y="148882"/>
                </a:lnTo>
                <a:lnTo>
                  <a:pt x="962736" y="144475"/>
                </a:lnTo>
                <a:lnTo>
                  <a:pt x="964768" y="143573"/>
                </a:lnTo>
                <a:lnTo>
                  <a:pt x="969937" y="155181"/>
                </a:lnTo>
                <a:lnTo>
                  <a:pt x="967913" y="156083"/>
                </a:lnTo>
                <a:lnTo>
                  <a:pt x="958456" y="160426"/>
                </a:lnTo>
                <a:close/>
              </a:path>
              <a:path w="3272154" h="3272154">
                <a:moveTo>
                  <a:pt x="967913" y="156083"/>
                </a:moveTo>
                <a:close/>
              </a:path>
              <a:path w="3272154" h="3272154">
                <a:moveTo>
                  <a:pt x="981544" y="150012"/>
                </a:moveTo>
                <a:lnTo>
                  <a:pt x="976376" y="138417"/>
                </a:lnTo>
                <a:lnTo>
                  <a:pt x="980909" y="136398"/>
                </a:lnTo>
                <a:lnTo>
                  <a:pt x="988085" y="133311"/>
                </a:lnTo>
                <a:lnTo>
                  <a:pt x="993114" y="144970"/>
                </a:lnTo>
                <a:lnTo>
                  <a:pt x="985916" y="148069"/>
                </a:lnTo>
                <a:lnTo>
                  <a:pt x="981544" y="150012"/>
                </a:lnTo>
                <a:close/>
              </a:path>
              <a:path w="3272154" h="3272154">
                <a:moveTo>
                  <a:pt x="985926" y="148069"/>
                </a:moveTo>
                <a:close/>
              </a:path>
              <a:path w="3272154" h="3272154">
                <a:moveTo>
                  <a:pt x="1004709" y="139992"/>
                </a:moveTo>
                <a:lnTo>
                  <a:pt x="999832" y="128270"/>
                </a:lnTo>
                <a:lnTo>
                  <a:pt x="1011554" y="123393"/>
                </a:lnTo>
                <a:lnTo>
                  <a:pt x="1016431" y="135115"/>
                </a:lnTo>
                <a:lnTo>
                  <a:pt x="1004709" y="139992"/>
                </a:lnTo>
                <a:close/>
              </a:path>
              <a:path w="3272154" h="3272154">
                <a:moveTo>
                  <a:pt x="1028115" y="130340"/>
                </a:moveTo>
                <a:lnTo>
                  <a:pt x="1023391" y="118554"/>
                </a:lnTo>
                <a:lnTo>
                  <a:pt x="1035177" y="113830"/>
                </a:lnTo>
                <a:lnTo>
                  <a:pt x="1039901" y="125615"/>
                </a:lnTo>
                <a:lnTo>
                  <a:pt x="1028115" y="130340"/>
                </a:lnTo>
                <a:close/>
              </a:path>
              <a:path w="3272154" h="3272154">
                <a:moveTo>
                  <a:pt x="1051674" y="121043"/>
                </a:moveTo>
                <a:lnTo>
                  <a:pt x="1047089" y="109207"/>
                </a:lnTo>
                <a:lnTo>
                  <a:pt x="1054760" y="106235"/>
                </a:lnTo>
                <a:lnTo>
                  <a:pt x="1059014" y="104635"/>
                </a:lnTo>
                <a:lnTo>
                  <a:pt x="1063459" y="116535"/>
                </a:lnTo>
                <a:lnTo>
                  <a:pt x="1059216" y="118122"/>
                </a:lnTo>
                <a:lnTo>
                  <a:pt x="1051674" y="121043"/>
                </a:lnTo>
                <a:close/>
              </a:path>
              <a:path w="3272154" h="3272154">
                <a:moveTo>
                  <a:pt x="1059216" y="118122"/>
                </a:moveTo>
                <a:close/>
              </a:path>
              <a:path w="3272154" h="3272154">
                <a:moveTo>
                  <a:pt x="1075359" y="112102"/>
                </a:moveTo>
                <a:lnTo>
                  <a:pt x="1070914" y="100203"/>
                </a:lnTo>
                <a:lnTo>
                  <a:pt x="1073505" y="99237"/>
                </a:lnTo>
                <a:lnTo>
                  <a:pt x="1082929" y="95846"/>
                </a:lnTo>
                <a:lnTo>
                  <a:pt x="1087221" y="107797"/>
                </a:lnTo>
                <a:lnTo>
                  <a:pt x="1077806" y="111188"/>
                </a:lnTo>
                <a:lnTo>
                  <a:pt x="1075359" y="112102"/>
                </a:lnTo>
                <a:close/>
              </a:path>
              <a:path w="3272154" h="3272154">
                <a:moveTo>
                  <a:pt x="1077806" y="111188"/>
                </a:moveTo>
                <a:close/>
              </a:path>
              <a:path w="3272154" h="3272154">
                <a:moveTo>
                  <a:pt x="1099121" y="103568"/>
                </a:moveTo>
                <a:lnTo>
                  <a:pt x="1094968" y="91567"/>
                </a:lnTo>
                <a:lnTo>
                  <a:pt x="1106982" y="87414"/>
                </a:lnTo>
                <a:lnTo>
                  <a:pt x="1111123" y="99428"/>
                </a:lnTo>
                <a:lnTo>
                  <a:pt x="1099121" y="103568"/>
                </a:lnTo>
                <a:close/>
              </a:path>
              <a:path w="3272154" h="3272154">
                <a:moveTo>
                  <a:pt x="1123086" y="95402"/>
                </a:moveTo>
                <a:lnTo>
                  <a:pt x="1119085" y="83350"/>
                </a:lnTo>
                <a:lnTo>
                  <a:pt x="1130363" y="79603"/>
                </a:lnTo>
                <a:lnTo>
                  <a:pt x="1131227" y="79336"/>
                </a:lnTo>
                <a:lnTo>
                  <a:pt x="1135062" y="91440"/>
                </a:lnTo>
                <a:lnTo>
                  <a:pt x="1134211" y="91706"/>
                </a:lnTo>
                <a:lnTo>
                  <a:pt x="1123086" y="95402"/>
                </a:lnTo>
                <a:close/>
              </a:path>
              <a:path w="3272154" h="3272154">
                <a:moveTo>
                  <a:pt x="1134211" y="91706"/>
                </a:moveTo>
                <a:close/>
              </a:path>
              <a:path w="3272154" h="3272154">
                <a:moveTo>
                  <a:pt x="1147165" y="87591"/>
                </a:moveTo>
                <a:lnTo>
                  <a:pt x="1143330" y="75488"/>
                </a:lnTo>
                <a:lnTo>
                  <a:pt x="1149527" y="73520"/>
                </a:lnTo>
                <a:lnTo>
                  <a:pt x="1155522" y="71691"/>
                </a:lnTo>
                <a:lnTo>
                  <a:pt x="1159217" y="83845"/>
                </a:lnTo>
                <a:lnTo>
                  <a:pt x="1153219" y="85674"/>
                </a:lnTo>
                <a:lnTo>
                  <a:pt x="1147165" y="87591"/>
                </a:lnTo>
                <a:close/>
              </a:path>
              <a:path w="3272154" h="3272154">
                <a:moveTo>
                  <a:pt x="1153223" y="85674"/>
                </a:moveTo>
                <a:close/>
              </a:path>
              <a:path w="3272154" h="3272154">
                <a:moveTo>
                  <a:pt x="1171371" y="80149"/>
                </a:moveTo>
                <a:lnTo>
                  <a:pt x="1167676" y="67995"/>
                </a:lnTo>
                <a:lnTo>
                  <a:pt x="1179944" y="64414"/>
                </a:lnTo>
                <a:lnTo>
                  <a:pt x="1183487" y="76606"/>
                </a:lnTo>
                <a:lnTo>
                  <a:pt x="1172318" y="79857"/>
                </a:lnTo>
                <a:lnTo>
                  <a:pt x="1171371" y="80149"/>
                </a:lnTo>
                <a:close/>
              </a:path>
              <a:path w="3272154" h="3272154">
                <a:moveTo>
                  <a:pt x="1172324" y="79857"/>
                </a:moveTo>
                <a:close/>
              </a:path>
              <a:path w="3272154" h="3272154">
                <a:moveTo>
                  <a:pt x="1195616" y="73139"/>
                </a:moveTo>
                <a:lnTo>
                  <a:pt x="1192225" y="60896"/>
                </a:lnTo>
                <a:lnTo>
                  <a:pt x="1204467" y="57505"/>
                </a:lnTo>
                <a:lnTo>
                  <a:pt x="1207858" y="69748"/>
                </a:lnTo>
                <a:lnTo>
                  <a:pt x="1195616" y="73139"/>
                </a:lnTo>
                <a:close/>
              </a:path>
              <a:path w="3272154" h="3272154">
                <a:moveTo>
                  <a:pt x="1220050" y="66484"/>
                </a:moveTo>
                <a:lnTo>
                  <a:pt x="1216812" y="54203"/>
                </a:lnTo>
                <a:lnTo>
                  <a:pt x="1227162" y="51473"/>
                </a:lnTo>
                <a:lnTo>
                  <a:pt x="1229169" y="50965"/>
                </a:lnTo>
                <a:lnTo>
                  <a:pt x="1232268" y="63284"/>
                </a:lnTo>
                <a:lnTo>
                  <a:pt x="1230276" y="63792"/>
                </a:lnTo>
                <a:lnTo>
                  <a:pt x="1220050" y="66484"/>
                </a:lnTo>
                <a:close/>
              </a:path>
              <a:path w="3272154" h="3272154">
                <a:moveTo>
                  <a:pt x="1230276" y="63792"/>
                </a:moveTo>
                <a:close/>
              </a:path>
              <a:path w="3272154" h="3272154">
                <a:moveTo>
                  <a:pt x="1244587" y="60198"/>
                </a:moveTo>
                <a:lnTo>
                  <a:pt x="1241488" y="47879"/>
                </a:lnTo>
                <a:lnTo>
                  <a:pt x="1246809" y="46545"/>
                </a:lnTo>
                <a:lnTo>
                  <a:pt x="1253909" y="44869"/>
                </a:lnTo>
                <a:lnTo>
                  <a:pt x="1256842" y="57226"/>
                </a:lnTo>
                <a:lnTo>
                  <a:pt x="1249768" y="58902"/>
                </a:lnTo>
                <a:lnTo>
                  <a:pt x="1244587" y="60198"/>
                </a:lnTo>
                <a:close/>
              </a:path>
              <a:path w="3272154" h="3272154">
                <a:moveTo>
                  <a:pt x="1249768" y="58902"/>
                </a:moveTo>
                <a:close/>
              </a:path>
              <a:path w="3272154" h="3272154">
                <a:moveTo>
                  <a:pt x="1269199" y="54292"/>
                </a:moveTo>
                <a:lnTo>
                  <a:pt x="1266266" y="41935"/>
                </a:lnTo>
                <a:lnTo>
                  <a:pt x="1278737" y="39128"/>
                </a:lnTo>
                <a:lnTo>
                  <a:pt x="1281518" y="51523"/>
                </a:lnTo>
                <a:lnTo>
                  <a:pt x="1269199" y="54292"/>
                </a:lnTo>
                <a:close/>
              </a:path>
              <a:path w="3272154" h="3272154">
                <a:moveTo>
                  <a:pt x="1293837" y="48818"/>
                </a:moveTo>
                <a:lnTo>
                  <a:pt x="1291221" y="36398"/>
                </a:lnTo>
                <a:lnTo>
                  <a:pt x="1303642" y="33769"/>
                </a:lnTo>
                <a:lnTo>
                  <a:pt x="1306271" y="46202"/>
                </a:lnTo>
                <a:lnTo>
                  <a:pt x="1293837" y="48818"/>
                </a:lnTo>
                <a:close/>
              </a:path>
              <a:path w="3272154" h="3272154">
                <a:moveTo>
                  <a:pt x="1318641" y="43713"/>
                </a:moveTo>
                <a:lnTo>
                  <a:pt x="1316177" y="31254"/>
                </a:lnTo>
                <a:lnTo>
                  <a:pt x="1326324" y="29248"/>
                </a:lnTo>
                <a:lnTo>
                  <a:pt x="1328712" y="28803"/>
                </a:lnTo>
                <a:lnTo>
                  <a:pt x="1331023" y="41287"/>
                </a:lnTo>
                <a:lnTo>
                  <a:pt x="1328647" y="41732"/>
                </a:lnTo>
                <a:lnTo>
                  <a:pt x="1318641" y="43713"/>
                </a:lnTo>
                <a:close/>
              </a:path>
              <a:path w="3272154" h="3272154">
                <a:moveTo>
                  <a:pt x="1328647" y="41732"/>
                </a:moveTo>
                <a:close/>
              </a:path>
              <a:path w="3272154" h="3272154">
                <a:moveTo>
                  <a:pt x="1343520" y="38976"/>
                </a:moveTo>
                <a:lnTo>
                  <a:pt x="1341208" y="26492"/>
                </a:lnTo>
                <a:lnTo>
                  <a:pt x="1346428" y="25527"/>
                </a:lnTo>
                <a:lnTo>
                  <a:pt x="1353781" y="24257"/>
                </a:lnTo>
                <a:lnTo>
                  <a:pt x="1355940" y="36779"/>
                </a:lnTo>
                <a:lnTo>
                  <a:pt x="1348595" y="38036"/>
                </a:lnTo>
                <a:lnTo>
                  <a:pt x="1343520" y="38976"/>
                </a:lnTo>
                <a:close/>
              </a:path>
              <a:path w="3272154" h="3272154">
                <a:moveTo>
                  <a:pt x="1348595" y="38036"/>
                </a:moveTo>
                <a:close/>
              </a:path>
              <a:path w="3272154" h="3272154">
                <a:moveTo>
                  <a:pt x="1368463" y="34620"/>
                </a:moveTo>
                <a:lnTo>
                  <a:pt x="1366304" y="22110"/>
                </a:lnTo>
                <a:lnTo>
                  <a:pt x="1366608" y="22047"/>
                </a:lnTo>
                <a:lnTo>
                  <a:pt x="1378927" y="20091"/>
                </a:lnTo>
                <a:lnTo>
                  <a:pt x="1380921" y="32639"/>
                </a:lnTo>
                <a:lnTo>
                  <a:pt x="1368463" y="34620"/>
                </a:lnTo>
                <a:close/>
              </a:path>
              <a:path w="3272154" h="3272154">
                <a:moveTo>
                  <a:pt x="1393393" y="30708"/>
                </a:moveTo>
                <a:lnTo>
                  <a:pt x="1391551" y="18135"/>
                </a:lnTo>
                <a:lnTo>
                  <a:pt x="1404124" y="16306"/>
                </a:lnTo>
                <a:lnTo>
                  <a:pt x="1405953" y="28867"/>
                </a:lnTo>
                <a:lnTo>
                  <a:pt x="1393393" y="30708"/>
                </a:lnTo>
                <a:close/>
              </a:path>
              <a:path w="3272154" h="3272154">
                <a:moveTo>
                  <a:pt x="1418462" y="27165"/>
                </a:moveTo>
                <a:lnTo>
                  <a:pt x="1416786" y="14566"/>
                </a:lnTo>
                <a:lnTo>
                  <a:pt x="1427657" y="13119"/>
                </a:lnTo>
                <a:lnTo>
                  <a:pt x="1429448" y="12903"/>
                </a:lnTo>
                <a:lnTo>
                  <a:pt x="1430972" y="25514"/>
                </a:lnTo>
                <a:lnTo>
                  <a:pt x="1429163" y="25730"/>
                </a:lnTo>
                <a:lnTo>
                  <a:pt x="1418462" y="27165"/>
                </a:lnTo>
                <a:close/>
              </a:path>
              <a:path w="3272154" h="3272154">
                <a:moveTo>
                  <a:pt x="1429181" y="25730"/>
                </a:moveTo>
                <a:close/>
              </a:path>
              <a:path w="3272154" h="3272154">
                <a:moveTo>
                  <a:pt x="1443583" y="23990"/>
                </a:moveTo>
                <a:lnTo>
                  <a:pt x="1442059" y="11379"/>
                </a:lnTo>
                <a:lnTo>
                  <a:pt x="1448168" y="10642"/>
                </a:lnTo>
                <a:lnTo>
                  <a:pt x="1454759" y="9931"/>
                </a:lnTo>
                <a:lnTo>
                  <a:pt x="1456118" y="22555"/>
                </a:lnTo>
                <a:lnTo>
                  <a:pt x="1449539" y="23266"/>
                </a:lnTo>
                <a:lnTo>
                  <a:pt x="1443583" y="23990"/>
                </a:lnTo>
                <a:close/>
              </a:path>
              <a:path w="3272154" h="3272154">
                <a:moveTo>
                  <a:pt x="1468742" y="21196"/>
                </a:moveTo>
                <a:lnTo>
                  <a:pt x="1467383" y="8572"/>
                </a:lnTo>
                <a:lnTo>
                  <a:pt x="1468755" y="8420"/>
                </a:lnTo>
                <a:lnTo>
                  <a:pt x="1480108" y="7340"/>
                </a:lnTo>
                <a:lnTo>
                  <a:pt x="1481315" y="19989"/>
                </a:lnTo>
                <a:lnTo>
                  <a:pt x="1469919" y="21069"/>
                </a:lnTo>
                <a:lnTo>
                  <a:pt x="1468742" y="21196"/>
                </a:lnTo>
                <a:close/>
              </a:path>
              <a:path w="3272154" h="3272154">
                <a:moveTo>
                  <a:pt x="1469961" y="21069"/>
                </a:moveTo>
                <a:lnTo>
                  <a:pt x="1470095" y="21056"/>
                </a:lnTo>
                <a:lnTo>
                  <a:pt x="1469961" y="21069"/>
                </a:lnTo>
                <a:close/>
              </a:path>
              <a:path w="3272154" h="3272154">
                <a:moveTo>
                  <a:pt x="1493875" y="18834"/>
                </a:moveTo>
                <a:lnTo>
                  <a:pt x="1492834" y="6172"/>
                </a:lnTo>
                <a:lnTo>
                  <a:pt x="1505496" y="5130"/>
                </a:lnTo>
                <a:lnTo>
                  <a:pt x="1506537" y="17792"/>
                </a:lnTo>
                <a:lnTo>
                  <a:pt x="1493875" y="18834"/>
                </a:lnTo>
                <a:close/>
              </a:path>
              <a:path w="3272154" h="3272154">
                <a:moveTo>
                  <a:pt x="1519123" y="16852"/>
                </a:moveTo>
                <a:lnTo>
                  <a:pt x="1518234" y="4191"/>
                </a:lnTo>
                <a:lnTo>
                  <a:pt x="1530883" y="3302"/>
                </a:lnTo>
                <a:lnTo>
                  <a:pt x="1531708" y="15976"/>
                </a:lnTo>
                <a:lnTo>
                  <a:pt x="1519123" y="16852"/>
                </a:lnTo>
                <a:close/>
              </a:path>
              <a:path w="3272154" h="3272154">
                <a:moveTo>
                  <a:pt x="1544383" y="15252"/>
                </a:moveTo>
                <a:lnTo>
                  <a:pt x="1543659" y="2578"/>
                </a:lnTo>
                <a:lnTo>
                  <a:pt x="1551762" y="2108"/>
                </a:lnTo>
                <a:lnTo>
                  <a:pt x="1556423" y="1905"/>
                </a:lnTo>
                <a:lnTo>
                  <a:pt x="1556994" y="14592"/>
                </a:lnTo>
                <a:lnTo>
                  <a:pt x="1552397" y="14795"/>
                </a:lnTo>
                <a:lnTo>
                  <a:pt x="1544383" y="15252"/>
                </a:lnTo>
                <a:close/>
              </a:path>
              <a:path w="3272154" h="3272154">
                <a:moveTo>
                  <a:pt x="1569681" y="14033"/>
                </a:moveTo>
                <a:lnTo>
                  <a:pt x="1569110" y="1346"/>
                </a:lnTo>
                <a:lnTo>
                  <a:pt x="1572704" y="1181"/>
                </a:lnTo>
                <a:lnTo>
                  <a:pt x="1581886" y="889"/>
                </a:lnTo>
                <a:lnTo>
                  <a:pt x="1582292" y="13589"/>
                </a:lnTo>
                <a:lnTo>
                  <a:pt x="1573187" y="13868"/>
                </a:lnTo>
                <a:lnTo>
                  <a:pt x="1569681" y="14033"/>
                </a:lnTo>
                <a:close/>
              </a:path>
              <a:path w="3272154" h="3272154">
                <a:moveTo>
                  <a:pt x="1594904" y="13195"/>
                </a:moveTo>
                <a:lnTo>
                  <a:pt x="1594662" y="495"/>
                </a:lnTo>
                <a:lnTo>
                  <a:pt x="1607362" y="254"/>
                </a:lnTo>
                <a:lnTo>
                  <a:pt x="1607604" y="12954"/>
                </a:lnTo>
                <a:lnTo>
                  <a:pt x="1594904" y="13195"/>
                </a:lnTo>
                <a:close/>
              </a:path>
              <a:path w="3272154" h="3272154">
                <a:moveTo>
                  <a:pt x="1620215" y="12776"/>
                </a:moveTo>
                <a:lnTo>
                  <a:pt x="1620139" y="76"/>
                </a:lnTo>
                <a:lnTo>
                  <a:pt x="1632839" y="0"/>
                </a:lnTo>
                <a:lnTo>
                  <a:pt x="1632915" y="12700"/>
                </a:lnTo>
                <a:lnTo>
                  <a:pt x="1620215" y="12776"/>
                </a:lnTo>
                <a:close/>
              </a:path>
              <a:path w="3272154" h="3272154">
                <a:moveTo>
                  <a:pt x="1658150" y="12839"/>
                </a:moveTo>
                <a:lnTo>
                  <a:pt x="1645539" y="12738"/>
                </a:lnTo>
                <a:lnTo>
                  <a:pt x="1645615" y="38"/>
                </a:lnTo>
                <a:lnTo>
                  <a:pt x="1658391" y="139"/>
                </a:lnTo>
                <a:lnTo>
                  <a:pt x="1658150" y="12839"/>
                </a:lnTo>
                <a:close/>
              </a:path>
              <a:path w="3272154" h="3272154">
                <a:moveTo>
                  <a:pt x="1683473" y="13385"/>
                </a:moveTo>
                <a:lnTo>
                  <a:pt x="1677847" y="13208"/>
                </a:lnTo>
                <a:lnTo>
                  <a:pt x="1670850" y="13081"/>
                </a:lnTo>
                <a:lnTo>
                  <a:pt x="1671091" y="381"/>
                </a:lnTo>
                <a:lnTo>
                  <a:pt x="1678165" y="520"/>
                </a:lnTo>
                <a:lnTo>
                  <a:pt x="1683867" y="698"/>
                </a:lnTo>
                <a:lnTo>
                  <a:pt x="1683473" y="13385"/>
                </a:lnTo>
                <a:close/>
              </a:path>
              <a:path w="3272154" h="3272154">
                <a:moveTo>
                  <a:pt x="1708772" y="14312"/>
                </a:moveTo>
                <a:lnTo>
                  <a:pt x="1698701" y="13868"/>
                </a:lnTo>
                <a:lnTo>
                  <a:pt x="1696161" y="13792"/>
                </a:lnTo>
                <a:lnTo>
                  <a:pt x="1696567" y="1092"/>
                </a:lnTo>
                <a:lnTo>
                  <a:pt x="1699260" y="1181"/>
                </a:lnTo>
                <a:lnTo>
                  <a:pt x="1709331" y="1625"/>
                </a:lnTo>
                <a:lnTo>
                  <a:pt x="1708772" y="14312"/>
                </a:lnTo>
                <a:close/>
              </a:path>
              <a:path w="3272154" h="3272154">
                <a:moveTo>
                  <a:pt x="1734058" y="15621"/>
                </a:moveTo>
                <a:lnTo>
                  <a:pt x="1721383" y="14897"/>
                </a:lnTo>
                <a:lnTo>
                  <a:pt x="1722094" y="2222"/>
                </a:lnTo>
                <a:lnTo>
                  <a:pt x="1734781" y="2946"/>
                </a:lnTo>
                <a:lnTo>
                  <a:pt x="1734058" y="15621"/>
                </a:lnTo>
                <a:close/>
              </a:path>
              <a:path w="3272154" h="3272154">
                <a:moveTo>
                  <a:pt x="1759318" y="17310"/>
                </a:moveTo>
                <a:lnTo>
                  <a:pt x="1746656" y="16421"/>
                </a:lnTo>
                <a:lnTo>
                  <a:pt x="1747532" y="3759"/>
                </a:lnTo>
                <a:lnTo>
                  <a:pt x="1760207" y="4635"/>
                </a:lnTo>
                <a:lnTo>
                  <a:pt x="1759318" y="17310"/>
                </a:lnTo>
                <a:close/>
              </a:path>
              <a:path w="3272154" h="3272154">
                <a:moveTo>
                  <a:pt x="1784477" y="19392"/>
                </a:moveTo>
                <a:lnTo>
                  <a:pt x="1781428" y="19113"/>
                </a:lnTo>
                <a:lnTo>
                  <a:pt x="1771903" y="18326"/>
                </a:lnTo>
                <a:lnTo>
                  <a:pt x="1772945" y="5664"/>
                </a:lnTo>
                <a:lnTo>
                  <a:pt x="1782622" y="6464"/>
                </a:lnTo>
                <a:lnTo>
                  <a:pt x="1785670" y="6756"/>
                </a:lnTo>
                <a:lnTo>
                  <a:pt x="1784477" y="19392"/>
                </a:lnTo>
                <a:close/>
              </a:path>
              <a:path w="3272154" h="3272154">
                <a:moveTo>
                  <a:pt x="1809673" y="21894"/>
                </a:moveTo>
                <a:lnTo>
                  <a:pt x="1801926" y="21056"/>
                </a:lnTo>
                <a:lnTo>
                  <a:pt x="1797113" y="20599"/>
                </a:lnTo>
                <a:lnTo>
                  <a:pt x="1798320" y="7962"/>
                </a:lnTo>
                <a:lnTo>
                  <a:pt x="1803285" y="8432"/>
                </a:lnTo>
                <a:lnTo>
                  <a:pt x="1811032" y="9271"/>
                </a:lnTo>
                <a:lnTo>
                  <a:pt x="1809673" y="21894"/>
                </a:lnTo>
                <a:close/>
              </a:path>
              <a:path w="3272154" h="3272154">
                <a:moveTo>
                  <a:pt x="1834819" y="24765"/>
                </a:moveTo>
                <a:lnTo>
                  <a:pt x="1822297" y="23253"/>
                </a:lnTo>
                <a:lnTo>
                  <a:pt x="1823656" y="10629"/>
                </a:lnTo>
                <a:lnTo>
                  <a:pt x="1836343" y="12153"/>
                </a:lnTo>
                <a:lnTo>
                  <a:pt x="1834819" y="24765"/>
                </a:lnTo>
                <a:close/>
              </a:path>
              <a:path w="3272154" h="3272154">
                <a:moveTo>
                  <a:pt x="1859927" y="28016"/>
                </a:moveTo>
                <a:lnTo>
                  <a:pt x="1847341" y="26339"/>
                </a:lnTo>
                <a:lnTo>
                  <a:pt x="1849031" y="13754"/>
                </a:lnTo>
                <a:lnTo>
                  <a:pt x="1861616" y="15430"/>
                </a:lnTo>
                <a:lnTo>
                  <a:pt x="1859927" y="28016"/>
                </a:lnTo>
                <a:close/>
              </a:path>
              <a:path w="3272154" h="3272154">
                <a:moveTo>
                  <a:pt x="1884908" y="31661"/>
                </a:moveTo>
                <a:lnTo>
                  <a:pt x="1883168" y="31381"/>
                </a:lnTo>
                <a:lnTo>
                  <a:pt x="1872424" y="29806"/>
                </a:lnTo>
                <a:lnTo>
                  <a:pt x="1874265" y="17246"/>
                </a:lnTo>
                <a:lnTo>
                  <a:pt x="1885162" y="18834"/>
                </a:lnTo>
                <a:lnTo>
                  <a:pt x="1886902" y="19113"/>
                </a:lnTo>
                <a:lnTo>
                  <a:pt x="1884908" y="31661"/>
                </a:lnTo>
                <a:close/>
              </a:path>
              <a:path w="3272154" h="3272154">
                <a:moveTo>
                  <a:pt x="1910097" y="34594"/>
                </a:moveTo>
                <a:lnTo>
                  <a:pt x="1903281" y="34582"/>
                </a:lnTo>
                <a:lnTo>
                  <a:pt x="1897456" y="33655"/>
                </a:lnTo>
                <a:lnTo>
                  <a:pt x="1899450" y="21107"/>
                </a:lnTo>
                <a:lnTo>
                  <a:pt x="1905431" y="22059"/>
                </a:lnTo>
                <a:lnTo>
                  <a:pt x="1912061" y="23202"/>
                </a:lnTo>
                <a:lnTo>
                  <a:pt x="1910097" y="34594"/>
                </a:lnTo>
                <a:close/>
              </a:path>
              <a:path w="3272154" h="3272154">
                <a:moveTo>
                  <a:pt x="1909902" y="35725"/>
                </a:moveTo>
                <a:lnTo>
                  <a:pt x="1903272" y="34582"/>
                </a:lnTo>
                <a:lnTo>
                  <a:pt x="1910097" y="34594"/>
                </a:lnTo>
                <a:lnTo>
                  <a:pt x="1909902" y="35725"/>
                </a:lnTo>
                <a:close/>
              </a:path>
              <a:path w="3272154" h="3272154">
                <a:moveTo>
                  <a:pt x="1935224" y="38036"/>
                </a:moveTo>
                <a:lnTo>
                  <a:pt x="1923314" y="38023"/>
                </a:lnTo>
                <a:lnTo>
                  <a:pt x="1922411" y="37871"/>
                </a:lnTo>
                <a:lnTo>
                  <a:pt x="1924570" y="25361"/>
                </a:lnTo>
                <a:lnTo>
                  <a:pt x="1925612" y="25539"/>
                </a:lnTo>
                <a:lnTo>
                  <a:pt x="1937143" y="27673"/>
                </a:lnTo>
                <a:lnTo>
                  <a:pt x="1935224" y="38036"/>
                </a:lnTo>
                <a:close/>
              </a:path>
              <a:path w="3272154" h="3272154">
                <a:moveTo>
                  <a:pt x="1934832" y="40157"/>
                </a:moveTo>
                <a:lnTo>
                  <a:pt x="1923300" y="38023"/>
                </a:lnTo>
                <a:lnTo>
                  <a:pt x="1935224" y="38036"/>
                </a:lnTo>
                <a:lnTo>
                  <a:pt x="1934832" y="40157"/>
                </a:lnTo>
                <a:close/>
              </a:path>
              <a:path w="3272154" h="3272154">
                <a:moveTo>
                  <a:pt x="1959686" y="44970"/>
                </a:moveTo>
                <a:lnTo>
                  <a:pt x="1947227" y="42506"/>
                </a:lnTo>
                <a:lnTo>
                  <a:pt x="1949691" y="30048"/>
                </a:lnTo>
                <a:lnTo>
                  <a:pt x="1962150" y="32512"/>
                </a:lnTo>
                <a:lnTo>
                  <a:pt x="1959686" y="44970"/>
                </a:lnTo>
                <a:close/>
              </a:path>
              <a:path w="3272154" h="3272154">
                <a:moveTo>
                  <a:pt x="1984387" y="50165"/>
                </a:moveTo>
                <a:lnTo>
                  <a:pt x="1982876" y="49822"/>
                </a:lnTo>
                <a:lnTo>
                  <a:pt x="1972043" y="47536"/>
                </a:lnTo>
                <a:lnTo>
                  <a:pt x="1974672" y="35115"/>
                </a:lnTo>
                <a:lnTo>
                  <a:pt x="1987168" y="37769"/>
                </a:lnTo>
                <a:lnTo>
                  <a:pt x="1984387" y="50165"/>
                </a:lnTo>
                <a:close/>
              </a:path>
              <a:path w="3272154" h="3272154">
                <a:moveTo>
                  <a:pt x="2009441" y="54254"/>
                </a:moveTo>
                <a:lnTo>
                  <a:pt x="2002580" y="54241"/>
                </a:lnTo>
                <a:lnTo>
                  <a:pt x="1996782" y="52946"/>
                </a:lnTo>
                <a:lnTo>
                  <a:pt x="1999564" y="40551"/>
                </a:lnTo>
                <a:lnTo>
                  <a:pt x="2005495" y="41884"/>
                </a:lnTo>
                <a:lnTo>
                  <a:pt x="2012010" y="43434"/>
                </a:lnTo>
                <a:lnTo>
                  <a:pt x="2009441" y="54254"/>
                </a:lnTo>
                <a:close/>
              </a:path>
              <a:path w="3272154" h="3272154">
                <a:moveTo>
                  <a:pt x="2009076" y="55791"/>
                </a:moveTo>
                <a:lnTo>
                  <a:pt x="2002561" y="54241"/>
                </a:lnTo>
                <a:lnTo>
                  <a:pt x="2009441" y="54254"/>
                </a:lnTo>
                <a:lnTo>
                  <a:pt x="2009076" y="55791"/>
                </a:lnTo>
                <a:close/>
              </a:path>
              <a:path w="3272154" h="3272154">
                <a:moveTo>
                  <a:pt x="2034395" y="58902"/>
                </a:moveTo>
                <a:lnTo>
                  <a:pt x="2022164" y="58889"/>
                </a:lnTo>
                <a:lnTo>
                  <a:pt x="2021433" y="58724"/>
                </a:lnTo>
                <a:lnTo>
                  <a:pt x="2024367" y="46367"/>
                </a:lnTo>
                <a:lnTo>
                  <a:pt x="2036762" y="49453"/>
                </a:lnTo>
                <a:lnTo>
                  <a:pt x="2034395" y="58902"/>
                </a:lnTo>
                <a:close/>
              </a:path>
              <a:path w="3272154" h="3272154">
                <a:moveTo>
                  <a:pt x="2033676" y="61772"/>
                </a:moveTo>
                <a:lnTo>
                  <a:pt x="2022144" y="58889"/>
                </a:lnTo>
                <a:lnTo>
                  <a:pt x="2034395" y="58902"/>
                </a:lnTo>
                <a:lnTo>
                  <a:pt x="2033676" y="61772"/>
                </a:lnTo>
                <a:close/>
              </a:path>
              <a:path w="3272154" h="3272154">
                <a:moveTo>
                  <a:pt x="2058187" y="68135"/>
                </a:moveTo>
                <a:lnTo>
                  <a:pt x="2045906" y="64897"/>
                </a:lnTo>
                <a:lnTo>
                  <a:pt x="2049145" y="52616"/>
                </a:lnTo>
                <a:lnTo>
                  <a:pt x="2061425" y="55867"/>
                </a:lnTo>
                <a:lnTo>
                  <a:pt x="2058187" y="68135"/>
                </a:lnTo>
                <a:close/>
              </a:path>
              <a:path w="3272154" h="3272154">
                <a:moveTo>
                  <a:pt x="2082507" y="74879"/>
                </a:moveTo>
                <a:lnTo>
                  <a:pt x="2080348" y="74244"/>
                </a:lnTo>
                <a:lnTo>
                  <a:pt x="2070353" y="71475"/>
                </a:lnTo>
                <a:lnTo>
                  <a:pt x="2073744" y="59232"/>
                </a:lnTo>
                <a:lnTo>
                  <a:pt x="2083892" y="62052"/>
                </a:lnTo>
                <a:lnTo>
                  <a:pt x="2086063" y="62687"/>
                </a:lnTo>
                <a:lnTo>
                  <a:pt x="2082507" y="74879"/>
                </a:lnTo>
                <a:close/>
              </a:path>
              <a:path w="3272154" h="3272154">
                <a:moveTo>
                  <a:pt x="2106803" y="82029"/>
                </a:moveTo>
                <a:lnTo>
                  <a:pt x="2099564" y="79832"/>
                </a:lnTo>
                <a:lnTo>
                  <a:pt x="2094712" y="78422"/>
                </a:lnTo>
                <a:lnTo>
                  <a:pt x="2098255" y="66230"/>
                </a:lnTo>
                <a:lnTo>
                  <a:pt x="2103259" y="67678"/>
                </a:lnTo>
                <a:lnTo>
                  <a:pt x="2110498" y="69888"/>
                </a:lnTo>
                <a:lnTo>
                  <a:pt x="2106803" y="82029"/>
                </a:lnTo>
                <a:close/>
              </a:path>
              <a:path w="3272154" h="3272154">
                <a:moveTo>
                  <a:pt x="2130983" y="89560"/>
                </a:moveTo>
                <a:lnTo>
                  <a:pt x="2118880" y="85712"/>
                </a:lnTo>
                <a:lnTo>
                  <a:pt x="2122716" y="73609"/>
                </a:lnTo>
                <a:lnTo>
                  <a:pt x="2134819" y="77457"/>
                </a:lnTo>
                <a:lnTo>
                  <a:pt x="2130983" y="89560"/>
                </a:lnTo>
                <a:close/>
              </a:path>
              <a:path w="3272154" h="3272154">
                <a:moveTo>
                  <a:pt x="2155037" y="97447"/>
                </a:moveTo>
                <a:lnTo>
                  <a:pt x="2142985" y="93446"/>
                </a:lnTo>
                <a:lnTo>
                  <a:pt x="2146985" y="81394"/>
                </a:lnTo>
                <a:lnTo>
                  <a:pt x="2159038" y="85382"/>
                </a:lnTo>
                <a:lnTo>
                  <a:pt x="2155037" y="97447"/>
                </a:lnTo>
                <a:close/>
              </a:path>
              <a:path w="3272154" h="3272154">
                <a:moveTo>
                  <a:pt x="2179330" y="104470"/>
                </a:moveTo>
                <a:lnTo>
                  <a:pt x="2175471" y="104470"/>
                </a:lnTo>
                <a:lnTo>
                  <a:pt x="2166975" y="101536"/>
                </a:lnTo>
                <a:lnTo>
                  <a:pt x="2171115" y="89535"/>
                </a:lnTo>
                <a:lnTo>
                  <a:pt x="2179688" y="92494"/>
                </a:lnTo>
                <a:lnTo>
                  <a:pt x="2183180" y="93751"/>
                </a:lnTo>
                <a:lnTo>
                  <a:pt x="2179330" y="104470"/>
                </a:lnTo>
                <a:close/>
              </a:path>
              <a:path w="3272154" h="3272154">
                <a:moveTo>
                  <a:pt x="2178888" y="105702"/>
                </a:moveTo>
                <a:lnTo>
                  <a:pt x="2175395" y="104444"/>
                </a:lnTo>
                <a:lnTo>
                  <a:pt x="2179330" y="104470"/>
                </a:lnTo>
                <a:lnTo>
                  <a:pt x="2178888" y="105702"/>
                </a:lnTo>
                <a:close/>
              </a:path>
              <a:path w="3272154" h="3272154">
                <a:moveTo>
                  <a:pt x="2202688" y="114363"/>
                </a:moveTo>
                <a:lnTo>
                  <a:pt x="2194102" y="111163"/>
                </a:lnTo>
                <a:lnTo>
                  <a:pt x="2190838" y="109994"/>
                </a:lnTo>
                <a:lnTo>
                  <a:pt x="2195131" y="98044"/>
                </a:lnTo>
                <a:lnTo>
                  <a:pt x="2198535" y="99263"/>
                </a:lnTo>
                <a:lnTo>
                  <a:pt x="2207120" y="102463"/>
                </a:lnTo>
                <a:lnTo>
                  <a:pt x="2202688" y="114363"/>
                </a:lnTo>
                <a:close/>
              </a:path>
              <a:path w="3272154" h="3272154">
                <a:moveTo>
                  <a:pt x="2226348" y="123393"/>
                </a:moveTo>
                <a:lnTo>
                  <a:pt x="2214499" y="118795"/>
                </a:lnTo>
                <a:lnTo>
                  <a:pt x="2219083" y="106959"/>
                </a:lnTo>
                <a:lnTo>
                  <a:pt x="2230932" y="111544"/>
                </a:lnTo>
                <a:lnTo>
                  <a:pt x="2226348" y="123393"/>
                </a:lnTo>
                <a:close/>
              </a:path>
              <a:path w="3272154" h="3272154">
                <a:moveTo>
                  <a:pt x="2249792" y="132740"/>
                </a:moveTo>
                <a:lnTo>
                  <a:pt x="2238082" y="128028"/>
                </a:lnTo>
                <a:lnTo>
                  <a:pt x="2242807" y="116243"/>
                </a:lnTo>
                <a:lnTo>
                  <a:pt x="2254669" y="121005"/>
                </a:lnTo>
                <a:lnTo>
                  <a:pt x="2249792" y="132740"/>
                </a:lnTo>
                <a:close/>
              </a:path>
              <a:path w="3272154" h="3272154">
                <a:moveTo>
                  <a:pt x="2273147" y="142519"/>
                </a:moveTo>
                <a:lnTo>
                  <a:pt x="2267813" y="140220"/>
                </a:lnTo>
                <a:lnTo>
                  <a:pt x="2261527" y="137604"/>
                </a:lnTo>
                <a:lnTo>
                  <a:pt x="2266391" y="125882"/>
                </a:lnTo>
                <a:lnTo>
                  <a:pt x="2272830" y="128562"/>
                </a:lnTo>
                <a:lnTo>
                  <a:pt x="2278164" y="130848"/>
                </a:lnTo>
                <a:lnTo>
                  <a:pt x="2273147" y="142519"/>
                </a:lnTo>
                <a:close/>
              </a:path>
              <a:path w="3272154" h="3272154">
                <a:moveTo>
                  <a:pt x="2296350" y="152654"/>
                </a:moveTo>
                <a:lnTo>
                  <a:pt x="2284818" y="147535"/>
                </a:lnTo>
                <a:lnTo>
                  <a:pt x="2289835" y="135877"/>
                </a:lnTo>
                <a:lnTo>
                  <a:pt x="2291130" y="136423"/>
                </a:lnTo>
                <a:lnTo>
                  <a:pt x="2301519" y="141046"/>
                </a:lnTo>
                <a:lnTo>
                  <a:pt x="2296350" y="152654"/>
                </a:lnTo>
                <a:close/>
              </a:path>
              <a:path w="3272154" h="3272154">
                <a:moveTo>
                  <a:pt x="2319413" y="163131"/>
                </a:moveTo>
                <a:lnTo>
                  <a:pt x="2307869" y="157835"/>
                </a:lnTo>
                <a:lnTo>
                  <a:pt x="2313165" y="146291"/>
                </a:lnTo>
                <a:lnTo>
                  <a:pt x="2324709" y="151587"/>
                </a:lnTo>
                <a:lnTo>
                  <a:pt x="2319413" y="163131"/>
                </a:lnTo>
                <a:close/>
              </a:path>
              <a:path w="3272154" h="3272154">
                <a:moveTo>
                  <a:pt x="2342806" y="172758"/>
                </a:moveTo>
                <a:lnTo>
                  <a:pt x="2339784" y="172758"/>
                </a:lnTo>
                <a:lnTo>
                  <a:pt x="2330830" y="168516"/>
                </a:lnTo>
                <a:lnTo>
                  <a:pt x="2336266" y="157035"/>
                </a:lnTo>
                <a:lnTo>
                  <a:pt x="2345309" y="161315"/>
                </a:lnTo>
                <a:lnTo>
                  <a:pt x="2347798" y="162547"/>
                </a:lnTo>
                <a:lnTo>
                  <a:pt x="2342806" y="172758"/>
                </a:lnTo>
                <a:close/>
              </a:path>
              <a:path w="3272154" h="3272154">
                <a:moveTo>
                  <a:pt x="2342222" y="173951"/>
                </a:moveTo>
                <a:lnTo>
                  <a:pt x="2339721" y="172732"/>
                </a:lnTo>
                <a:lnTo>
                  <a:pt x="2342806" y="172758"/>
                </a:lnTo>
                <a:lnTo>
                  <a:pt x="2342222" y="173951"/>
                </a:lnTo>
                <a:close/>
              </a:path>
              <a:path w="3272154" h="3272154">
                <a:moveTo>
                  <a:pt x="2366807" y="181419"/>
                </a:moveTo>
                <a:lnTo>
                  <a:pt x="2357475" y="181419"/>
                </a:lnTo>
                <a:lnTo>
                  <a:pt x="2353627" y="179527"/>
                </a:lnTo>
                <a:lnTo>
                  <a:pt x="2359202" y="168122"/>
                </a:lnTo>
                <a:lnTo>
                  <a:pt x="2363127" y="170040"/>
                </a:lnTo>
                <a:lnTo>
                  <a:pt x="2370632" y="173837"/>
                </a:lnTo>
                <a:lnTo>
                  <a:pt x="2366807" y="181419"/>
                </a:lnTo>
                <a:close/>
              </a:path>
              <a:path w="3272154" h="3272154">
                <a:moveTo>
                  <a:pt x="2364917" y="185166"/>
                </a:moveTo>
                <a:lnTo>
                  <a:pt x="2357453" y="181408"/>
                </a:lnTo>
                <a:lnTo>
                  <a:pt x="2366807" y="181419"/>
                </a:lnTo>
                <a:lnTo>
                  <a:pt x="2364917" y="185166"/>
                </a:lnTo>
                <a:close/>
              </a:path>
              <a:path w="3272154" h="3272154">
                <a:moveTo>
                  <a:pt x="2387447" y="196735"/>
                </a:moveTo>
                <a:lnTo>
                  <a:pt x="2376182" y="190868"/>
                </a:lnTo>
                <a:lnTo>
                  <a:pt x="2382037" y="179603"/>
                </a:lnTo>
                <a:lnTo>
                  <a:pt x="2393302" y="185458"/>
                </a:lnTo>
                <a:lnTo>
                  <a:pt x="2387447" y="196735"/>
                </a:lnTo>
                <a:close/>
              </a:path>
              <a:path w="3272154" h="3272154">
                <a:moveTo>
                  <a:pt x="2409736" y="208583"/>
                </a:moveTo>
                <a:lnTo>
                  <a:pt x="2398610" y="202628"/>
                </a:lnTo>
                <a:lnTo>
                  <a:pt x="2404605" y="191427"/>
                </a:lnTo>
                <a:lnTo>
                  <a:pt x="2415870" y="197459"/>
                </a:lnTo>
                <a:lnTo>
                  <a:pt x="2409736" y="208583"/>
                </a:lnTo>
                <a:close/>
              </a:path>
              <a:path w="3272154" h="3272154">
                <a:moveTo>
                  <a:pt x="2431884" y="220865"/>
                </a:moveTo>
                <a:lnTo>
                  <a:pt x="2426906" y="218046"/>
                </a:lnTo>
                <a:lnTo>
                  <a:pt x="2420861" y="214718"/>
                </a:lnTo>
                <a:lnTo>
                  <a:pt x="2426982" y="203593"/>
                </a:lnTo>
                <a:lnTo>
                  <a:pt x="2433167" y="206997"/>
                </a:lnTo>
                <a:lnTo>
                  <a:pt x="2438146" y="209816"/>
                </a:lnTo>
                <a:lnTo>
                  <a:pt x="2431884" y="220865"/>
                </a:lnTo>
                <a:close/>
              </a:path>
              <a:path w="3272154" h="3272154">
                <a:moveTo>
                  <a:pt x="2453843" y="233476"/>
                </a:moveTo>
                <a:lnTo>
                  <a:pt x="2442933" y="227126"/>
                </a:lnTo>
                <a:lnTo>
                  <a:pt x="2449195" y="216077"/>
                </a:lnTo>
                <a:lnTo>
                  <a:pt x="2460244" y="222504"/>
                </a:lnTo>
                <a:lnTo>
                  <a:pt x="2453843" y="233476"/>
                </a:lnTo>
                <a:close/>
              </a:path>
              <a:path w="3272154" h="3272154">
                <a:moveTo>
                  <a:pt x="2475611" y="246405"/>
                </a:moveTo>
                <a:lnTo>
                  <a:pt x="2464714" y="239877"/>
                </a:lnTo>
                <a:lnTo>
                  <a:pt x="2471242" y="228993"/>
                </a:lnTo>
                <a:lnTo>
                  <a:pt x="2482138" y="235521"/>
                </a:lnTo>
                <a:lnTo>
                  <a:pt x="2475611" y="246405"/>
                </a:lnTo>
                <a:close/>
              </a:path>
              <a:path w="3272154" h="3272154">
                <a:moveTo>
                  <a:pt x="2498168" y="257962"/>
                </a:moveTo>
                <a:lnTo>
                  <a:pt x="2494432" y="257962"/>
                </a:lnTo>
                <a:lnTo>
                  <a:pt x="2486380" y="253009"/>
                </a:lnTo>
                <a:lnTo>
                  <a:pt x="2493035" y="242189"/>
                </a:lnTo>
                <a:lnTo>
                  <a:pt x="2501150" y="247192"/>
                </a:lnTo>
                <a:lnTo>
                  <a:pt x="2503893" y="248920"/>
                </a:lnTo>
                <a:lnTo>
                  <a:pt x="2498168" y="257962"/>
                </a:lnTo>
                <a:close/>
              </a:path>
              <a:path w="3272154" h="3272154">
                <a:moveTo>
                  <a:pt x="2497099" y="259651"/>
                </a:moveTo>
                <a:lnTo>
                  <a:pt x="2494368" y="257924"/>
                </a:lnTo>
                <a:lnTo>
                  <a:pt x="2498168" y="257962"/>
                </a:lnTo>
                <a:lnTo>
                  <a:pt x="2497099" y="259651"/>
                </a:lnTo>
                <a:close/>
              </a:path>
              <a:path w="3272154" h="3272154">
                <a:moveTo>
                  <a:pt x="2518448" y="273291"/>
                </a:moveTo>
                <a:lnTo>
                  <a:pt x="2510904" y="268376"/>
                </a:lnTo>
                <a:lnTo>
                  <a:pt x="2507843" y="266446"/>
                </a:lnTo>
                <a:lnTo>
                  <a:pt x="2514625" y="255714"/>
                </a:lnTo>
                <a:lnTo>
                  <a:pt x="2517813" y="257733"/>
                </a:lnTo>
                <a:lnTo>
                  <a:pt x="2525369" y="262636"/>
                </a:lnTo>
                <a:lnTo>
                  <a:pt x="2518448" y="273291"/>
                </a:lnTo>
                <a:close/>
              </a:path>
              <a:path w="3272154" h="3272154">
                <a:moveTo>
                  <a:pt x="2539580" y="287223"/>
                </a:moveTo>
                <a:lnTo>
                  <a:pt x="2529014" y="280187"/>
                </a:lnTo>
                <a:lnTo>
                  <a:pt x="2536063" y="269621"/>
                </a:lnTo>
                <a:lnTo>
                  <a:pt x="2546629" y="276656"/>
                </a:lnTo>
                <a:lnTo>
                  <a:pt x="2539580" y="287223"/>
                </a:lnTo>
                <a:close/>
              </a:path>
              <a:path w="3272154" h="3272154">
                <a:moveTo>
                  <a:pt x="2560795" y="300951"/>
                </a:moveTo>
                <a:lnTo>
                  <a:pt x="2559748" y="300951"/>
                </a:lnTo>
                <a:lnTo>
                  <a:pt x="2550033" y="294309"/>
                </a:lnTo>
                <a:lnTo>
                  <a:pt x="2557208" y="283832"/>
                </a:lnTo>
                <a:lnTo>
                  <a:pt x="2567749" y="291058"/>
                </a:lnTo>
                <a:lnTo>
                  <a:pt x="2560795" y="300951"/>
                </a:lnTo>
                <a:close/>
              </a:path>
              <a:path w="3272154" h="3272154">
                <a:moveTo>
                  <a:pt x="2560447" y="301447"/>
                </a:moveTo>
                <a:lnTo>
                  <a:pt x="2559685" y="300913"/>
                </a:lnTo>
                <a:lnTo>
                  <a:pt x="2560795" y="300951"/>
                </a:lnTo>
                <a:lnTo>
                  <a:pt x="2560447" y="301447"/>
                </a:lnTo>
                <a:close/>
              </a:path>
              <a:path w="3272154" h="3272154">
                <a:moveTo>
                  <a:pt x="2581122" y="316064"/>
                </a:moveTo>
                <a:lnTo>
                  <a:pt x="2575661" y="312127"/>
                </a:lnTo>
                <a:lnTo>
                  <a:pt x="2570848" y="308749"/>
                </a:lnTo>
                <a:lnTo>
                  <a:pt x="2578138" y="298348"/>
                </a:lnTo>
                <a:lnTo>
                  <a:pt x="2583091" y="301828"/>
                </a:lnTo>
                <a:lnTo>
                  <a:pt x="2588552" y="305765"/>
                </a:lnTo>
                <a:lnTo>
                  <a:pt x="2581122" y="316064"/>
                </a:lnTo>
                <a:close/>
              </a:path>
              <a:path w="3272154" h="3272154">
                <a:moveTo>
                  <a:pt x="2601595" y="330987"/>
                </a:moveTo>
                <a:lnTo>
                  <a:pt x="2591435" y="323481"/>
                </a:lnTo>
                <a:lnTo>
                  <a:pt x="2598851" y="313182"/>
                </a:lnTo>
                <a:lnTo>
                  <a:pt x="2609138" y="320763"/>
                </a:lnTo>
                <a:lnTo>
                  <a:pt x="2601595" y="330987"/>
                </a:lnTo>
                <a:close/>
              </a:path>
              <a:path w="3272154" h="3272154">
                <a:moveTo>
                  <a:pt x="2621826" y="346202"/>
                </a:moveTo>
                <a:lnTo>
                  <a:pt x="2611704" y="338543"/>
                </a:lnTo>
                <a:lnTo>
                  <a:pt x="2619375" y="328409"/>
                </a:lnTo>
                <a:lnTo>
                  <a:pt x="2629496" y="336080"/>
                </a:lnTo>
                <a:lnTo>
                  <a:pt x="2621826" y="346202"/>
                </a:lnTo>
                <a:close/>
              </a:path>
              <a:path w="3272154" h="3272154">
                <a:moveTo>
                  <a:pt x="2641752" y="361721"/>
                </a:moveTo>
                <a:lnTo>
                  <a:pt x="2638171" y="358863"/>
                </a:lnTo>
                <a:lnTo>
                  <a:pt x="2631808" y="353936"/>
                </a:lnTo>
                <a:lnTo>
                  <a:pt x="2639593" y="343903"/>
                </a:lnTo>
                <a:lnTo>
                  <a:pt x="2646070" y="348932"/>
                </a:lnTo>
                <a:lnTo>
                  <a:pt x="2649651" y="351777"/>
                </a:lnTo>
                <a:lnTo>
                  <a:pt x="2641752" y="361721"/>
                </a:lnTo>
                <a:close/>
              </a:path>
              <a:path w="3272154" h="3272154">
                <a:moveTo>
                  <a:pt x="2666811" y="371055"/>
                </a:moveTo>
                <a:lnTo>
                  <a:pt x="2653487" y="371055"/>
                </a:lnTo>
                <a:lnTo>
                  <a:pt x="2651683" y="369620"/>
                </a:lnTo>
                <a:lnTo>
                  <a:pt x="2659595" y="359689"/>
                </a:lnTo>
                <a:lnTo>
                  <a:pt x="2661450" y="361162"/>
                </a:lnTo>
                <a:lnTo>
                  <a:pt x="2669514" y="367741"/>
                </a:lnTo>
                <a:lnTo>
                  <a:pt x="2666811" y="371055"/>
                </a:lnTo>
                <a:close/>
              </a:path>
              <a:path w="3272154" h="3272154">
                <a:moveTo>
                  <a:pt x="2661488" y="377583"/>
                </a:moveTo>
                <a:lnTo>
                  <a:pt x="2653437" y="371016"/>
                </a:lnTo>
                <a:lnTo>
                  <a:pt x="2666811" y="371055"/>
                </a:lnTo>
                <a:lnTo>
                  <a:pt x="2661488" y="377583"/>
                </a:lnTo>
                <a:close/>
              </a:path>
              <a:path w="3272154" h="3272154">
                <a:moveTo>
                  <a:pt x="2680995" y="393725"/>
                </a:moveTo>
                <a:lnTo>
                  <a:pt x="2671241" y="385584"/>
                </a:lnTo>
                <a:lnTo>
                  <a:pt x="2679395" y="375843"/>
                </a:lnTo>
                <a:lnTo>
                  <a:pt x="2689136" y="383984"/>
                </a:lnTo>
                <a:lnTo>
                  <a:pt x="2680995" y="393725"/>
                </a:lnTo>
                <a:close/>
              </a:path>
              <a:path w="3272154" h="3272154">
                <a:moveTo>
                  <a:pt x="2701587" y="408533"/>
                </a:moveTo>
                <a:lnTo>
                  <a:pt x="2698356" y="408533"/>
                </a:lnTo>
                <a:lnTo>
                  <a:pt x="2690609" y="401904"/>
                </a:lnTo>
                <a:lnTo>
                  <a:pt x="2698864" y="392264"/>
                </a:lnTo>
                <a:lnTo>
                  <a:pt x="2706662" y="398932"/>
                </a:lnTo>
                <a:lnTo>
                  <a:pt x="2708554" y="400583"/>
                </a:lnTo>
                <a:lnTo>
                  <a:pt x="2701587" y="408533"/>
                </a:lnTo>
                <a:close/>
              </a:path>
              <a:path w="3272154" h="3272154">
                <a:moveTo>
                  <a:pt x="2700185" y="410133"/>
                </a:moveTo>
                <a:lnTo>
                  <a:pt x="2698292" y="408482"/>
                </a:lnTo>
                <a:lnTo>
                  <a:pt x="2701587" y="408533"/>
                </a:lnTo>
                <a:lnTo>
                  <a:pt x="2700185" y="410133"/>
                </a:lnTo>
                <a:close/>
              </a:path>
              <a:path w="3272154" h="3272154">
                <a:moveTo>
                  <a:pt x="2719158" y="426910"/>
                </a:moveTo>
                <a:lnTo>
                  <a:pt x="2712948" y="421322"/>
                </a:lnTo>
                <a:lnTo>
                  <a:pt x="2709735" y="418515"/>
                </a:lnTo>
                <a:lnTo>
                  <a:pt x="2718104" y="408965"/>
                </a:lnTo>
                <a:lnTo>
                  <a:pt x="2721432" y="411873"/>
                </a:lnTo>
                <a:lnTo>
                  <a:pt x="2727642" y="417461"/>
                </a:lnTo>
                <a:lnTo>
                  <a:pt x="2719158" y="426910"/>
                </a:lnTo>
                <a:close/>
              </a:path>
              <a:path w="3272154" h="3272154">
                <a:moveTo>
                  <a:pt x="2737891" y="443953"/>
                </a:moveTo>
                <a:lnTo>
                  <a:pt x="2728544" y="435356"/>
                </a:lnTo>
                <a:lnTo>
                  <a:pt x="2737142" y="426008"/>
                </a:lnTo>
                <a:lnTo>
                  <a:pt x="2746489" y="434606"/>
                </a:lnTo>
                <a:lnTo>
                  <a:pt x="2737891" y="443953"/>
                </a:lnTo>
                <a:close/>
              </a:path>
              <a:path w="3272154" h="3272154">
                <a:moveTo>
                  <a:pt x="2756306" y="461225"/>
                </a:moveTo>
                <a:lnTo>
                  <a:pt x="2747124" y="452564"/>
                </a:lnTo>
                <a:lnTo>
                  <a:pt x="2755823" y="443318"/>
                </a:lnTo>
                <a:lnTo>
                  <a:pt x="2765120" y="452081"/>
                </a:lnTo>
                <a:lnTo>
                  <a:pt x="2756306" y="461225"/>
                </a:lnTo>
                <a:close/>
              </a:path>
              <a:path w="3272154" h="3272154">
                <a:moveTo>
                  <a:pt x="2778843" y="474446"/>
                </a:moveTo>
                <a:lnTo>
                  <a:pt x="2770022" y="474446"/>
                </a:lnTo>
                <a:lnTo>
                  <a:pt x="2765450" y="470039"/>
                </a:lnTo>
                <a:lnTo>
                  <a:pt x="2774264" y="460895"/>
                </a:lnTo>
                <a:lnTo>
                  <a:pt x="2778887" y="465366"/>
                </a:lnTo>
                <a:lnTo>
                  <a:pt x="2783408" y="469823"/>
                </a:lnTo>
                <a:lnTo>
                  <a:pt x="2778843" y="474446"/>
                </a:lnTo>
                <a:close/>
              </a:path>
              <a:path w="3272154" h="3272154">
                <a:moveTo>
                  <a:pt x="2774480" y="478866"/>
                </a:moveTo>
                <a:lnTo>
                  <a:pt x="2769958" y="474395"/>
                </a:lnTo>
                <a:lnTo>
                  <a:pt x="2778843" y="474446"/>
                </a:lnTo>
                <a:lnTo>
                  <a:pt x="2774480" y="478866"/>
                </a:lnTo>
                <a:close/>
              </a:path>
              <a:path w="3272154" h="3272154">
                <a:moveTo>
                  <a:pt x="2801108" y="488137"/>
                </a:moveTo>
                <a:lnTo>
                  <a:pt x="2783865" y="488137"/>
                </a:lnTo>
                <a:lnTo>
                  <a:pt x="2783509" y="487781"/>
                </a:lnTo>
                <a:lnTo>
                  <a:pt x="2792437" y="478751"/>
                </a:lnTo>
                <a:lnTo>
                  <a:pt x="2801416" y="487832"/>
                </a:lnTo>
                <a:lnTo>
                  <a:pt x="2801108" y="488137"/>
                </a:lnTo>
                <a:close/>
              </a:path>
              <a:path w="3272154" h="3272154">
                <a:moveTo>
                  <a:pt x="2792387" y="496760"/>
                </a:moveTo>
                <a:lnTo>
                  <a:pt x="2783814" y="488086"/>
                </a:lnTo>
                <a:lnTo>
                  <a:pt x="2801108" y="488137"/>
                </a:lnTo>
                <a:lnTo>
                  <a:pt x="2792387" y="496760"/>
                </a:lnTo>
                <a:close/>
              </a:path>
              <a:path w="3272154" h="3272154">
                <a:moveTo>
                  <a:pt x="2810040" y="514921"/>
                </a:moveTo>
                <a:lnTo>
                  <a:pt x="2801213" y="505790"/>
                </a:lnTo>
                <a:lnTo>
                  <a:pt x="2810357" y="496963"/>
                </a:lnTo>
                <a:lnTo>
                  <a:pt x="2819171" y="506107"/>
                </a:lnTo>
                <a:lnTo>
                  <a:pt x="2810040" y="514921"/>
                </a:lnTo>
                <a:close/>
              </a:path>
              <a:path w="3272154" h="3272154">
                <a:moveTo>
                  <a:pt x="2827324" y="533323"/>
                </a:moveTo>
                <a:lnTo>
                  <a:pt x="2824378" y="530123"/>
                </a:lnTo>
                <a:lnTo>
                  <a:pt x="2818701" y="524103"/>
                </a:lnTo>
                <a:lnTo>
                  <a:pt x="2827947" y="515391"/>
                </a:lnTo>
                <a:lnTo>
                  <a:pt x="2833725" y="521525"/>
                </a:lnTo>
                <a:lnTo>
                  <a:pt x="2836672" y="524725"/>
                </a:lnTo>
                <a:lnTo>
                  <a:pt x="2827324" y="533323"/>
                </a:lnTo>
                <a:close/>
              </a:path>
              <a:path w="3272154" h="3272154">
                <a:moveTo>
                  <a:pt x="2852768" y="544512"/>
                </a:moveTo>
                <a:lnTo>
                  <a:pt x="2837624" y="544512"/>
                </a:lnTo>
                <a:lnTo>
                  <a:pt x="2835922" y="542671"/>
                </a:lnTo>
                <a:lnTo>
                  <a:pt x="2845269" y="534073"/>
                </a:lnTo>
                <a:lnTo>
                  <a:pt x="2847022" y="535978"/>
                </a:lnTo>
                <a:lnTo>
                  <a:pt x="2853829" y="543560"/>
                </a:lnTo>
                <a:lnTo>
                  <a:pt x="2852768" y="544512"/>
                </a:lnTo>
                <a:close/>
              </a:path>
              <a:path w="3272154" h="3272154">
                <a:moveTo>
                  <a:pt x="2844380" y="552043"/>
                </a:moveTo>
                <a:lnTo>
                  <a:pt x="2837573" y="544461"/>
                </a:lnTo>
                <a:lnTo>
                  <a:pt x="2852768" y="544512"/>
                </a:lnTo>
                <a:lnTo>
                  <a:pt x="2844380" y="552043"/>
                </a:lnTo>
                <a:close/>
              </a:path>
              <a:path w="3272154" h="3272154">
                <a:moveTo>
                  <a:pt x="2861157" y="571017"/>
                </a:moveTo>
                <a:lnTo>
                  <a:pt x="2852788" y="561467"/>
                </a:lnTo>
                <a:lnTo>
                  <a:pt x="2862338" y="553085"/>
                </a:lnTo>
                <a:lnTo>
                  <a:pt x="2870708" y="562635"/>
                </a:lnTo>
                <a:lnTo>
                  <a:pt x="2861157" y="571017"/>
                </a:lnTo>
                <a:close/>
              </a:path>
              <a:path w="3272154" h="3272154">
                <a:moveTo>
                  <a:pt x="2879658" y="588454"/>
                </a:moveTo>
                <a:lnTo>
                  <a:pt x="2876143" y="588454"/>
                </a:lnTo>
                <a:lnTo>
                  <a:pt x="2869399" y="580580"/>
                </a:lnTo>
                <a:lnTo>
                  <a:pt x="2879051" y="572312"/>
                </a:lnTo>
                <a:lnTo>
                  <a:pt x="2885846" y="580263"/>
                </a:lnTo>
                <a:lnTo>
                  <a:pt x="2887332" y="582041"/>
                </a:lnTo>
                <a:lnTo>
                  <a:pt x="2879658" y="588454"/>
                </a:lnTo>
                <a:close/>
              </a:path>
              <a:path w="3272154" h="3272154">
                <a:moveTo>
                  <a:pt x="2877591" y="590181"/>
                </a:moveTo>
                <a:lnTo>
                  <a:pt x="2876092" y="588403"/>
                </a:lnTo>
                <a:lnTo>
                  <a:pt x="2879658" y="588454"/>
                </a:lnTo>
                <a:lnTo>
                  <a:pt x="2877591" y="590181"/>
                </a:lnTo>
                <a:close/>
              </a:path>
              <a:path w="3272154" h="3272154">
                <a:moveTo>
                  <a:pt x="2893745" y="609676"/>
                </a:moveTo>
                <a:lnTo>
                  <a:pt x="2888589" y="603351"/>
                </a:lnTo>
                <a:lnTo>
                  <a:pt x="2885732" y="599935"/>
                </a:lnTo>
                <a:lnTo>
                  <a:pt x="2895473" y="591794"/>
                </a:lnTo>
                <a:lnTo>
                  <a:pt x="2898432" y="595337"/>
                </a:lnTo>
                <a:lnTo>
                  <a:pt x="2903588" y="601649"/>
                </a:lnTo>
                <a:lnTo>
                  <a:pt x="2893745" y="609676"/>
                </a:lnTo>
                <a:close/>
              </a:path>
              <a:path w="3272154" h="3272154">
                <a:moveTo>
                  <a:pt x="2909620" y="629412"/>
                </a:moveTo>
                <a:lnTo>
                  <a:pt x="2901708" y="619480"/>
                </a:lnTo>
                <a:lnTo>
                  <a:pt x="2911652" y="611568"/>
                </a:lnTo>
                <a:lnTo>
                  <a:pt x="2919564" y="621499"/>
                </a:lnTo>
                <a:lnTo>
                  <a:pt x="2909620" y="629412"/>
                </a:lnTo>
                <a:close/>
              </a:path>
              <a:path w="3272154" h="3272154">
                <a:moveTo>
                  <a:pt x="2925152" y="649312"/>
                </a:moveTo>
                <a:lnTo>
                  <a:pt x="2917418" y="639343"/>
                </a:lnTo>
                <a:lnTo>
                  <a:pt x="2927451" y="631558"/>
                </a:lnTo>
                <a:lnTo>
                  <a:pt x="2935274" y="641654"/>
                </a:lnTo>
                <a:lnTo>
                  <a:pt x="2925152" y="649312"/>
                </a:lnTo>
                <a:close/>
              </a:path>
              <a:path w="3272154" h="3272154">
                <a:moveTo>
                  <a:pt x="2946886" y="664743"/>
                </a:moveTo>
                <a:lnTo>
                  <a:pt x="2936836" y="664743"/>
                </a:lnTo>
                <a:lnTo>
                  <a:pt x="2932823" y="659447"/>
                </a:lnTo>
                <a:lnTo>
                  <a:pt x="2942945" y="651776"/>
                </a:lnTo>
                <a:lnTo>
                  <a:pt x="2946996" y="657136"/>
                </a:lnTo>
                <a:lnTo>
                  <a:pt x="2950603" y="662000"/>
                </a:lnTo>
                <a:lnTo>
                  <a:pt x="2946886" y="664743"/>
                </a:lnTo>
                <a:close/>
              </a:path>
              <a:path w="3272154" h="3272154">
                <a:moveTo>
                  <a:pt x="2940380" y="669544"/>
                </a:moveTo>
                <a:lnTo>
                  <a:pt x="2936786" y="664679"/>
                </a:lnTo>
                <a:lnTo>
                  <a:pt x="2946886" y="664743"/>
                </a:lnTo>
                <a:lnTo>
                  <a:pt x="2940380" y="669544"/>
                </a:lnTo>
                <a:close/>
              </a:path>
              <a:path w="3272154" h="3272154">
                <a:moveTo>
                  <a:pt x="2955315" y="690003"/>
                </a:moveTo>
                <a:lnTo>
                  <a:pt x="2948381" y="680377"/>
                </a:lnTo>
                <a:lnTo>
                  <a:pt x="2947924" y="679767"/>
                </a:lnTo>
                <a:lnTo>
                  <a:pt x="2958147" y="672223"/>
                </a:lnTo>
                <a:lnTo>
                  <a:pt x="2965615" y="682586"/>
                </a:lnTo>
                <a:lnTo>
                  <a:pt x="2955315" y="690003"/>
                </a:lnTo>
                <a:close/>
              </a:path>
              <a:path w="3272154" h="3272154">
                <a:moveTo>
                  <a:pt x="2969945" y="710679"/>
                </a:moveTo>
                <a:lnTo>
                  <a:pt x="2962643" y="700278"/>
                </a:lnTo>
                <a:lnTo>
                  <a:pt x="2973031" y="692988"/>
                </a:lnTo>
                <a:lnTo>
                  <a:pt x="2980334" y="703376"/>
                </a:lnTo>
                <a:lnTo>
                  <a:pt x="2969945" y="710679"/>
                </a:lnTo>
                <a:close/>
              </a:path>
              <a:path w="3272154" h="3272154">
                <a:moveTo>
                  <a:pt x="2984182" y="731520"/>
                </a:moveTo>
                <a:lnTo>
                  <a:pt x="2982048" y="728319"/>
                </a:lnTo>
                <a:lnTo>
                  <a:pt x="2977095" y="721080"/>
                </a:lnTo>
                <a:lnTo>
                  <a:pt x="2987573" y="713905"/>
                </a:lnTo>
                <a:lnTo>
                  <a:pt x="2992615" y="721271"/>
                </a:lnTo>
                <a:lnTo>
                  <a:pt x="2994748" y="724471"/>
                </a:lnTo>
                <a:lnTo>
                  <a:pt x="2984182" y="731520"/>
                </a:lnTo>
                <a:close/>
              </a:path>
              <a:path w="3272154" h="3272154">
                <a:moveTo>
                  <a:pt x="2998139" y="752652"/>
                </a:moveTo>
                <a:lnTo>
                  <a:pt x="2992894" y="744575"/>
                </a:lnTo>
                <a:lnTo>
                  <a:pt x="2991231" y="742086"/>
                </a:lnTo>
                <a:lnTo>
                  <a:pt x="3001797" y="735037"/>
                </a:lnTo>
                <a:lnTo>
                  <a:pt x="3003537" y="737654"/>
                </a:lnTo>
                <a:lnTo>
                  <a:pt x="3008782" y="745731"/>
                </a:lnTo>
                <a:lnTo>
                  <a:pt x="2998139" y="752652"/>
                </a:lnTo>
                <a:close/>
              </a:path>
              <a:path w="3272154" h="3272154">
                <a:moveTo>
                  <a:pt x="3011779" y="773988"/>
                </a:moveTo>
                <a:lnTo>
                  <a:pt x="3004985" y="763257"/>
                </a:lnTo>
                <a:lnTo>
                  <a:pt x="3015716" y="756462"/>
                </a:lnTo>
                <a:lnTo>
                  <a:pt x="3022511" y="767194"/>
                </a:lnTo>
                <a:lnTo>
                  <a:pt x="3011779" y="773988"/>
                </a:lnTo>
                <a:close/>
              </a:path>
              <a:path w="3272154" h="3272154">
                <a:moveTo>
                  <a:pt x="3025051" y="795464"/>
                </a:moveTo>
                <a:lnTo>
                  <a:pt x="3018434" y="784707"/>
                </a:lnTo>
                <a:lnTo>
                  <a:pt x="3029254" y="778052"/>
                </a:lnTo>
                <a:lnTo>
                  <a:pt x="3035160" y="787641"/>
                </a:lnTo>
                <a:lnTo>
                  <a:pt x="3035935" y="788936"/>
                </a:lnTo>
                <a:lnTo>
                  <a:pt x="3025051" y="795464"/>
                </a:lnTo>
                <a:close/>
              </a:path>
              <a:path w="3272154" h="3272154">
                <a:moveTo>
                  <a:pt x="3037992" y="817232"/>
                </a:moveTo>
                <a:lnTo>
                  <a:pt x="3034256" y="810831"/>
                </a:lnTo>
                <a:lnTo>
                  <a:pt x="3031578" y="806361"/>
                </a:lnTo>
                <a:lnTo>
                  <a:pt x="3042462" y="799833"/>
                </a:lnTo>
                <a:lnTo>
                  <a:pt x="3045307" y="804583"/>
                </a:lnTo>
                <a:lnTo>
                  <a:pt x="3048965" y="810831"/>
                </a:lnTo>
                <a:lnTo>
                  <a:pt x="3037992" y="817232"/>
                </a:lnTo>
                <a:close/>
              </a:path>
              <a:path w="3272154" h="3272154">
                <a:moveTo>
                  <a:pt x="3050616" y="839190"/>
                </a:moveTo>
                <a:lnTo>
                  <a:pt x="3044342" y="828141"/>
                </a:lnTo>
                <a:lnTo>
                  <a:pt x="3055391" y="821867"/>
                </a:lnTo>
                <a:lnTo>
                  <a:pt x="3061652" y="832916"/>
                </a:lnTo>
                <a:lnTo>
                  <a:pt x="3050616" y="839190"/>
                </a:lnTo>
                <a:close/>
              </a:path>
              <a:path w="3272154" h="3272154">
                <a:moveTo>
                  <a:pt x="3062909" y="861326"/>
                </a:moveTo>
                <a:lnTo>
                  <a:pt x="3056775" y="850201"/>
                </a:lnTo>
                <a:lnTo>
                  <a:pt x="3067900" y="844067"/>
                </a:lnTo>
                <a:lnTo>
                  <a:pt x="3074022" y="855192"/>
                </a:lnTo>
                <a:lnTo>
                  <a:pt x="3062909" y="861326"/>
                </a:lnTo>
                <a:close/>
              </a:path>
              <a:path w="3272154" h="3272154">
                <a:moveTo>
                  <a:pt x="3082628" y="879525"/>
                </a:moveTo>
                <a:lnTo>
                  <a:pt x="3072663" y="879525"/>
                </a:lnTo>
                <a:lnTo>
                  <a:pt x="3068878" y="872451"/>
                </a:lnTo>
                <a:lnTo>
                  <a:pt x="3080067" y="866457"/>
                </a:lnTo>
                <a:lnTo>
                  <a:pt x="3083902" y="873607"/>
                </a:lnTo>
                <a:lnTo>
                  <a:pt x="3086049" y="877747"/>
                </a:lnTo>
                <a:lnTo>
                  <a:pt x="3082628" y="879525"/>
                </a:lnTo>
                <a:close/>
              </a:path>
              <a:path w="3272154" h="3272154">
                <a:moveTo>
                  <a:pt x="3074784" y="883602"/>
                </a:moveTo>
                <a:lnTo>
                  <a:pt x="3072625" y="879462"/>
                </a:lnTo>
                <a:lnTo>
                  <a:pt x="3082628" y="879525"/>
                </a:lnTo>
                <a:lnTo>
                  <a:pt x="3074784" y="883602"/>
                </a:lnTo>
                <a:close/>
              </a:path>
              <a:path w="3272154" h="3272154">
                <a:moveTo>
                  <a:pt x="3095955" y="896962"/>
                </a:moveTo>
                <a:lnTo>
                  <a:pt x="3081731" y="896962"/>
                </a:lnTo>
                <a:lnTo>
                  <a:pt x="3080639" y="894867"/>
                </a:lnTo>
                <a:lnTo>
                  <a:pt x="3091903" y="889012"/>
                </a:lnTo>
                <a:lnTo>
                  <a:pt x="3093034" y="891184"/>
                </a:lnTo>
                <a:lnTo>
                  <a:pt x="3095955" y="896962"/>
                </a:lnTo>
                <a:close/>
              </a:path>
              <a:path w="3272154" h="3272154">
                <a:moveTo>
                  <a:pt x="3086354" y="906119"/>
                </a:moveTo>
                <a:lnTo>
                  <a:pt x="3081693" y="896899"/>
                </a:lnTo>
                <a:lnTo>
                  <a:pt x="3095955" y="896962"/>
                </a:lnTo>
                <a:lnTo>
                  <a:pt x="3097695" y="900404"/>
                </a:lnTo>
                <a:lnTo>
                  <a:pt x="3086354" y="906119"/>
                </a:lnTo>
                <a:close/>
              </a:path>
              <a:path w="3272154" h="3272154">
                <a:moveTo>
                  <a:pt x="3097580" y="928814"/>
                </a:moveTo>
                <a:lnTo>
                  <a:pt x="3092005" y="917409"/>
                </a:lnTo>
                <a:lnTo>
                  <a:pt x="3103410" y="911834"/>
                </a:lnTo>
                <a:lnTo>
                  <a:pt x="3108998" y="923239"/>
                </a:lnTo>
                <a:lnTo>
                  <a:pt x="3097580" y="928814"/>
                </a:lnTo>
                <a:close/>
              </a:path>
              <a:path w="3272154" h="3272154">
                <a:moveTo>
                  <a:pt x="3111934" y="950010"/>
                </a:moveTo>
                <a:lnTo>
                  <a:pt x="3107690" y="950010"/>
                </a:lnTo>
                <a:lnTo>
                  <a:pt x="3103041" y="940206"/>
                </a:lnTo>
                <a:lnTo>
                  <a:pt x="3114509" y="934758"/>
                </a:lnTo>
                <a:lnTo>
                  <a:pt x="3119196" y="944638"/>
                </a:lnTo>
                <a:lnTo>
                  <a:pt x="3119970" y="946315"/>
                </a:lnTo>
                <a:lnTo>
                  <a:pt x="3111934" y="950010"/>
                </a:lnTo>
                <a:close/>
              </a:path>
              <a:path w="3272154" h="3272154">
                <a:moveTo>
                  <a:pt x="3108426" y="951623"/>
                </a:moveTo>
                <a:lnTo>
                  <a:pt x="3107651" y="949934"/>
                </a:lnTo>
                <a:lnTo>
                  <a:pt x="3111934" y="950010"/>
                </a:lnTo>
                <a:lnTo>
                  <a:pt x="3108426" y="951623"/>
                </a:lnTo>
                <a:close/>
              </a:path>
              <a:path w="3272154" h="3272154">
                <a:moveTo>
                  <a:pt x="3118916" y="974661"/>
                </a:moveTo>
                <a:lnTo>
                  <a:pt x="3115894" y="967854"/>
                </a:lnTo>
                <a:lnTo>
                  <a:pt x="3113735" y="963155"/>
                </a:lnTo>
                <a:lnTo>
                  <a:pt x="3125266" y="957859"/>
                </a:lnTo>
                <a:lnTo>
                  <a:pt x="3127489" y="962698"/>
                </a:lnTo>
                <a:lnTo>
                  <a:pt x="3130524" y="969505"/>
                </a:lnTo>
                <a:lnTo>
                  <a:pt x="3118916" y="974661"/>
                </a:lnTo>
                <a:close/>
              </a:path>
              <a:path w="3272154" h="3272154">
                <a:moveTo>
                  <a:pt x="3129064" y="997864"/>
                </a:moveTo>
                <a:lnTo>
                  <a:pt x="3124047" y="986193"/>
                </a:lnTo>
                <a:lnTo>
                  <a:pt x="3135706" y="981176"/>
                </a:lnTo>
                <a:lnTo>
                  <a:pt x="3140722" y="992847"/>
                </a:lnTo>
                <a:lnTo>
                  <a:pt x="3129064" y="997864"/>
                </a:lnTo>
                <a:close/>
              </a:path>
              <a:path w="3272154" h="3272154">
                <a:moveTo>
                  <a:pt x="3138855" y="1021219"/>
                </a:moveTo>
                <a:lnTo>
                  <a:pt x="3133979" y="1009484"/>
                </a:lnTo>
                <a:lnTo>
                  <a:pt x="3145713" y="1004608"/>
                </a:lnTo>
                <a:lnTo>
                  <a:pt x="3150590" y="1016342"/>
                </a:lnTo>
                <a:lnTo>
                  <a:pt x="3138855" y="1021219"/>
                </a:lnTo>
                <a:close/>
              </a:path>
              <a:path w="3272154" h="3272154">
                <a:moveTo>
                  <a:pt x="3148228" y="1044651"/>
                </a:moveTo>
                <a:lnTo>
                  <a:pt x="3146691" y="1040676"/>
                </a:lnTo>
                <a:lnTo>
                  <a:pt x="3143580" y="1032916"/>
                </a:lnTo>
                <a:lnTo>
                  <a:pt x="3155365" y="1028192"/>
                </a:lnTo>
                <a:lnTo>
                  <a:pt x="3158528" y="1036091"/>
                </a:lnTo>
                <a:lnTo>
                  <a:pt x="3160077" y="1040066"/>
                </a:lnTo>
                <a:lnTo>
                  <a:pt x="3148228" y="1044651"/>
                </a:lnTo>
                <a:close/>
              </a:path>
              <a:path w="3272154" h="3272154">
                <a:moveTo>
                  <a:pt x="3167426" y="1059230"/>
                </a:moveTo>
                <a:lnTo>
                  <a:pt x="3153879" y="1059230"/>
                </a:lnTo>
                <a:lnTo>
                  <a:pt x="3152813" y="1056500"/>
                </a:lnTo>
                <a:lnTo>
                  <a:pt x="3164662" y="1051915"/>
                </a:lnTo>
                <a:lnTo>
                  <a:pt x="3165741" y="1054722"/>
                </a:lnTo>
                <a:lnTo>
                  <a:pt x="3167426" y="1059230"/>
                </a:lnTo>
                <a:close/>
              </a:path>
              <a:path w="3272154" h="3272154">
                <a:moveTo>
                  <a:pt x="3157258" y="1068311"/>
                </a:moveTo>
                <a:lnTo>
                  <a:pt x="3153841" y="1059154"/>
                </a:lnTo>
                <a:lnTo>
                  <a:pt x="3167426" y="1059230"/>
                </a:lnTo>
                <a:lnTo>
                  <a:pt x="3169158" y="1063866"/>
                </a:lnTo>
                <a:lnTo>
                  <a:pt x="3157258" y="1068311"/>
                </a:lnTo>
                <a:close/>
              </a:path>
              <a:path w="3272154" h="3272154">
                <a:moveTo>
                  <a:pt x="3165944" y="1092098"/>
                </a:moveTo>
                <a:lnTo>
                  <a:pt x="3161652" y="1080147"/>
                </a:lnTo>
                <a:lnTo>
                  <a:pt x="3173603" y="1075855"/>
                </a:lnTo>
                <a:lnTo>
                  <a:pt x="3177895" y="1087805"/>
                </a:lnTo>
                <a:lnTo>
                  <a:pt x="3165944" y="1092098"/>
                </a:lnTo>
                <a:close/>
              </a:path>
              <a:path w="3272154" h="3272154">
                <a:moveTo>
                  <a:pt x="3176100" y="1115326"/>
                </a:moveTo>
                <a:lnTo>
                  <a:pt x="3174022" y="1115326"/>
                </a:lnTo>
                <a:lnTo>
                  <a:pt x="3170110" y="1104011"/>
                </a:lnTo>
                <a:lnTo>
                  <a:pt x="3182124" y="1099870"/>
                </a:lnTo>
                <a:lnTo>
                  <a:pt x="3186277" y="1111948"/>
                </a:lnTo>
                <a:lnTo>
                  <a:pt x="3176100" y="1115326"/>
                </a:lnTo>
                <a:close/>
              </a:path>
              <a:path w="3272154" h="3272154">
                <a:moveTo>
                  <a:pt x="3174225" y="1115949"/>
                </a:moveTo>
                <a:lnTo>
                  <a:pt x="3174013" y="1115301"/>
                </a:lnTo>
                <a:lnTo>
                  <a:pt x="3176100" y="1115326"/>
                </a:lnTo>
                <a:lnTo>
                  <a:pt x="3174225" y="1115949"/>
                </a:lnTo>
                <a:close/>
              </a:path>
              <a:path w="3272154" h="3272154">
                <a:moveTo>
                  <a:pt x="3193619" y="1134237"/>
                </a:moveTo>
                <a:lnTo>
                  <a:pt x="3180295" y="1134237"/>
                </a:lnTo>
                <a:lnTo>
                  <a:pt x="3178225" y="1128001"/>
                </a:lnTo>
                <a:lnTo>
                  <a:pt x="3190278" y="1124000"/>
                </a:lnTo>
                <a:lnTo>
                  <a:pt x="3192373" y="1130312"/>
                </a:lnTo>
                <a:lnTo>
                  <a:pt x="3193619" y="1134237"/>
                </a:lnTo>
                <a:close/>
              </a:path>
              <a:path w="3272154" h="3272154">
                <a:moveTo>
                  <a:pt x="3182124" y="1140002"/>
                </a:moveTo>
                <a:lnTo>
                  <a:pt x="3180270" y="1134160"/>
                </a:lnTo>
                <a:lnTo>
                  <a:pt x="3193619" y="1134237"/>
                </a:lnTo>
                <a:lnTo>
                  <a:pt x="3194227" y="1136154"/>
                </a:lnTo>
                <a:lnTo>
                  <a:pt x="3182124" y="1140002"/>
                </a:lnTo>
                <a:close/>
              </a:path>
              <a:path w="3272154" h="3272154">
                <a:moveTo>
                  <a:pt x="3199601" y="1153248"/>
                </a:moveTo>
                <a:lnTo>
                  <a:pt x="3186328" y="1153248"/>
                </a:lnTo>
                <a:lnTo>
                  <a:pt x="3185972" y="1152105"/>
                </a:lnTo>
                <a:lnTo>
                  <a:pt x="3198075" y="1148257"/>
                </a:lnTo>
                <a:lnTo>
                  <a:pt x="3199601" y="1153248"/>
                </a:lnTo>
                <a:close/>
              </a:path>
              <a:path w="3272154" h="3272154">
                <a:moveTo>
                  <a:pt x="3189655" y="1164170"/>
                </a:moveTo>
                <a:lnTo>
                  <a:pt x="3186303" y="1153172"/>
                </a:lnTo>
                <a:lnTo>
                  <a:pt x="3199601" y="1153248"/>
                </a:lnTo>
                <a:lnTo>
                  <a:pt x="3201809" y="1160475"/>
                </a:lnTo>
                <a:lnTo>
                  <a:pt x="3189655" y="1164170"/>
                </a:lnTo>
                <a:close/>
              </a:path>
              <a:path w="3272154" h="3272154">
                <a:moveTo>
                  <a:pt x="3196831" y="1188453"/>
                </a:moveTo>
                <a:lnTo>
                  <a:pt x="3193288" y="1176261"/>
                </a:lnTo>
                <a:lnTo>
                  <a:pt x="3205480" y="1172718"/>
                </a:lnTo>
                <a:lnTo>
                  <a:pt x="3209023" y="1184910"/>
                </a:lnTo>
                <a:lnTo>
                  <a:pt x="3196831" y="1188453"/>
                </a:lnTo>
                <a:close/>
              </a:path>
              <a:path w="3272154" h="3272154">
                <a:moveTo>
                  <a:pt x="3203587" y="1212773"/>
                </a:moveTo>
                <a:lnTo>
                  <a:pt x="3203067" y="1210792"/>
                </a:lnTo>
                <a:lnTo>
                  <a:pt x="3200234" y="1200607"/>
                </a:lnTo>
                <a:lnTo>
                  <a:pt x="3212477" y="1197216"/>
                </a:lnTo>
                <a:lnTo>
                  <a:pt x="3215347" y="1207554"/>
                </a:lnTo>
                <a:lnTo>
                  <a:pt x="3215868" y="1209535"/>
                </a:lnTo>
                <a:lnTo>
                  <a:pt x="3203587" y="1212773"/>
                </a:lnTo>
                <a:close/>
              </a:path>
              <a:path w="3272154" h="3272154">
                <a:moveTo>
                  <a:pt x="3221299" y="1230274"/>
                </a:moveTo>
                <a:lnTo>
                  <a:pt x="3208210" y="1230274"/>
                </a:lnTo>
                <a:lnTo>
                  <a:pt x="3206826" y="1225054"/>
                </a:lnTo>
                <a:lnTo>
                  <a:pt x="3219107" y="1221816"/>
                </a:lnTo>
                <a:lnTo>
                  <a:pt x="3220504" y="1227099"/>
                </a:lnTo>
                <a:lnTo>
                  <a:pt x="3221299" y="1230274"/>
                </a:lnTo>
                <a:close/>
              </a:path>
              <a:path w="3272154" h="3272154">
                <a:moveTo>
                  <a:pt x="3209963" y="1237284"/>
                </a:moveTo>
                <a:lnTo>
                  <a:pt x="3208185" y="1230198"/>
                </a:lnTo>
                <a:lnTo>
                  <a:pt x="3221299" y="1230274"/>
                </a:lnTo>
                <a:lnTo>
                  <a:pt x="3222282" y="1234198"/>
                </a:lnTo>
                <a:lnTo>
                  <a:pt x="3209963" y="1237284"/>
                </a:lnTo>
                <a:close/>
              </a:path>
              <a:path w="3272154" h="3272154">
                <a:moveTo>
                  <a:pt x="3215970" y="1261884"/>
                </a:moveTo>
                <a:lnTo>
                  <a:pt x="3213049" y="1249603"/>
                </a:lnTo>
                <a:lnTo>
                  <a:pt x="3225368" y="1246517"/>
                </a:lnTo>
                <a:lnTo>
                  <a:pt x="3228327" y="1258951"/>
                </a:lnTo>
                <a:lnTo>
                  <a:pt x="3215970" y="1261884"/>
                </a:lnTo>
                <a:close/>
              </a:path>
              <a:path w="3272154" h="3272154">
                <a:moveTo>
                  <a:pt x="3221596" y="1286560"/>
                </a:moveTo>
                <a:lnTo>
                  <a:pt x="3218827" y="1274178"/>
                </a:lnTo>
                <a:lnTo>
                  <a:pt x="3231210" y="1271397"/>
                </a:lnTo>
                <a:lnTo>
                  <a:pt x="3233991" y="1283792"/>
                </a:lnTo>
                <a:lnTo>
                  <a:pt x="3221596" y="1286560"/>
                </a:lnTo>
                <a:close/>
              </a:path>
              <a:path w="3272154" h="3272154">
                <a:moveTo>
                  <a:pt x="3239274" y="1308798"/>
                </a:moveTo>
                <a:lnTo>
                  <a:pt x="3226333" y="1308798"/>
                </a:lnTo>
                <a:lnTo>
                  <a:pt x="3224237" y="1298905"/>
                </a:lnTo>
                <a:lnTo>
                  <a:pt x="3236671" y="1296289"/>
                </a:lnTo>
                <a:lnTo>
                  <a:pt x="3238766" y="1306258"/>
                </a:lnTo>
                <a:lnTo>
                  <a:pt x="3239274" y="1308798"/>
                </a:lnTo>
                <a:close/>
              </a:path>
              <a:path w="3272154" h="3272154">
                <a:moveTo>
                  <a:pt x="3226816" y="1311262"/>
                </a:moveTo>
                <a:lnTo>
                  <a:pt x="3226308" y="1308722"/>
                </a:lnTo>
                <a:lnTo>
                  <a:pt x="3239274" y="1308798"/>
                </a:lnTo>
                <a:lnTo>
                  <a:pt x="3226816" y="1311262"/>
                </a:lnTo>
                <a:close/>
              </a:path>
              <a:path w="3272154" h="3272154">
                <a:moveTo>
                  <a:pt x="3231642" y="1336116"/>
                </a:moveTo>
                <a:lnTo>
                  <a:pt x="3230245" y="1328585"/>
                </a:lnTo>
                <a:lnTo>
                  <a:pt x="3229279" y="1323721"/>
                </a:lnTo>
                <a:lnTo>
                  <a:pt x="3241738" y="1321257"/>
                </a:lnTo>
                <a:lnTo>
                  <a:pt x="3242729" y="1326261"/>
                </a:lnTo>
                <a:lnTo>
                  <a:pt x="3244126" y="1333804"/>
                </a:lnTo>
                <a:lnTo>
                  <a:pt x="3231642" y="1336116"/>
                </a:lnTo>
                <a:close/>
              </a:path>
              <a:path w="3272154" h="3272154">
                <a:moveTo>
                  <a:pt x="3236099" y="1361046"/>
                </a:moveTo>
                <a:lnTo>
                  <a:pt x="3233940" y="1348524"/>
                </a:lnTo>
                <a:lnTo>
                  <a:pt x="3246450" y="1346377"/>
                </a:lnTo>
                <a:lnTo>
                  <a:pt x="3248609" y="1358887"/>
                </a:lnTo>
                <a:lnTo>
                  <a:pt x="3236099" y="1361046"/>
                </a:lnTo>
                <a:close/>
              </a:path>
              <a:path w="3272154" h="3272154">
                <a:moveTo>
                  <a:pt x="3240176" y="1386027"/>
                </a:moveTo>
                <a:lnTo>
                  <a:pt x="3238169" y="1373492"/>
                </a:lnTo>
                <a:lnTo>
                  <a:pt x="3250717" y="1371498"/>
                </a:lnTo>
                <a:lnTo>
                  <a:pt x="3252711" y="1384033"/>
                </a:lnTo>
                <a:lnTo>
                  <a:pt x="3240176" y="1386027"/>
                </a:lnTo>
                <a:close/>
              </a:path>
              <a:path w="3272154" h="3272154">
                <a:moveTo>
                  <a:pt x="3256368" y="1408925"/>
                </a:moveTo>
                <a:lnTo>
                  <a:pt x="3243554" y="1408925"/>
                </a:lnTo>
                <a:lnTo>
                  <a:pt x="3242030" y="1398511"/>
                </a:lnTo>
                <a:lnTo>
                  <a:pt x="3254603" y="1396669"/>
                </a:lnTo>
                <a:lnTo>
                  <a:pt x="3256127" y="1407083"/>
                </a:lnTo>
                <a:lnTo>
                  <a:pt x="3256368" y="1408925"/>
                </a:lnTo>
                <a:close/>
              </a:path>
              <a:path w="3272154" h="3272154">
                <a:moveTo>
                  <a:pt x="3243834" y="1411008"/>
                </a:moveTo>
                <a:lnTo>
                  <a:pt x="3243541" y="1408849"/>
                </a:lnTo>
                <a:lnTo>
                  <a:pt x="3256368" y="1408925"/>
                </a:lnTo>
                <a:lnTo>
                  <a:pt x="3256419" y="1409319"/>
                </a:lnTo>
                <a:lnTo>
                  <a:pt x="3243834" y="1411008"/>
                </a:lnTo>
                <a:close/>
              </a:path>
              <a:path w="3272154" h="3272154">
                <a:moveTo>
                  <a:pt x="3259052" y="1429194"/>
                </a:moveTo>
                <a:lnTo>
                  <a:pt x="3246259" y="1429194"/>
                </a:lnTo>
                <a:lnTo>
                  <a:pt x="3245510" y="1423593"/>
                </a:lnTo>
                <a:lnTo>
                  <a:pt x="3258108" y="1421917"/>
                </a:lnTo>
                <a:lnTo>
                  <a:pt x="3259052" y="1429194"/>
                </a:lnTo>
                <a:close/>
              </a:path>
              <a:path w="3272154" h="3272154">
                <a:moveTo>
                  <a:pt x="3247097" y="1436116"/>
                </a:moveTo>
                <a:lnTo>
                  <a:pt x="3246247" y="1429118"/>
                </a:lnTo>
                <a:lnTo>
                  <a:pt x="3259052" y="1429194"/>
                </a:lnTo>
                <a:lnTo>
                  <a:pt x="3259709" y="1434592"/>
                </a:lnTo>
                <a:lnTo>
                  <a:pt x="3247097" y="1436116"/>
                </a:lnTo>
                <a:close/>
              </a:path>
              <a:path w="3272154" h="3272154">
                <a:moveTo>
                  <a:pt x="3249980" y="1461274"/>
                </a:moveTo>
                <a:lnTo>
                  <a:pt x="3248621" y="1448727"/>
                </a:lnTo>
                <a:lnTo>
                  <a:pt x="3261233" y="1447203"/>
                </a:lnTo>
                <a:lnTo>
                  <a:pt x="3262604" y="1459903"/>
                </a:lnTo>
                <a:lnTo>
                  <a:pt x="3249980" y="1461274"/>
                </a:lnTo>
                <a:close/>
              </a:path>
              <a:path w="3272154" h="3272154">
                <a:moveTo>
                  <a:pt x="3252495" y="1486458"/>
                </a:moveTo>
                <a:lnTo>
                  <a:pt x="3251288" y="1473822"/>
                </a:lnTo>
                <a:lnTo>
                  <a:pt x="3263938" y="1472615"/>
                </a:lnTo>
                <a:lnTo>
                  <a:pt x="3265131" y="1485265"/>
                </a:lnTo>
                <a:lnTo>
                  <a:pt x="3252495" y="1486458"/>
                </a:lnTo>
                <a:close/>
              </a:path>
              <a:path w="3272154" h="3272154">
                <a:moveTo>
                  <a:pt x="3254603" y="1511617"/>
                </a:moveTo>
                <a:lnTo>
                  <a:pt x="3253574" y="1499031"/>
                </a:lnTo>
                <a:lnTo>
                  <a:pt x="3266236" y="1497990"/>
                </a:lnTo>
                <a:lnTo>
                  <a:pt x="3267278" y="1510728"/>
                </a:lnTo>
                <a:lnTo>
                  <a:pt x="3254603" y="1511617"/>
                </a:lnTo>
                <a:close/>
              </a:path>
              <a:path w="3272154" h="3272154">
                <a:moveTo>
                  <a:pt x="3268732" y="1531696"/>
                </a:moveTo>
                <a:lnTo>
                  <a:pt x="3256013" y="1531696"/>
                </a:lnTo>
                <a:lnTo>
                  <a:pt x="3255492" y="1524279"/>
                </a:lnTo>
                <a:lnTo>
                  <a:pt x="3268167" y="1523403"/>
                </a:lnTo>
                <a:lnTo>
                  <a:pt x="3268732" y="1531696"/>
                </a:lnTo>
                <a:close/>
              </a:path>
              <a:path w="3272154" h="3272154">
                <a:moveTo>
                  <a:pt x="3256305" y="1536877"/>
                </a:moveTo>
                <a:lnTo>
                  <a:pt x="3256000" y="1531607"/>
                </a:lnTo>
                <a:lnTo>
                  <a:pt x="3268732" y="1531696"/>
                </a:lnTo>
                <a:lnTo>
                  <a:pt x="3268980" y="1536153"/>
                </a:lnTo>
                <a:lnTo>
                  <a:pt x="3256305" y="1536877"/>
                </a:lnTo>
                <a:close/>
              </a:path>
              <a:path w="3272154" h="3272154">
                <a:moveTo>
                  <a:pt x="3269901" y="1552409"/>
                </a:moveTo>
                <a:lnTo>
                  <a:pt x="3257194" y="1552409"/>
                </a:lnTo>
                <a:lnTo>
                  <a:pt x="3257029" y="1549552"/>
                </a:lnTo>
                <a:lnTo>
                  <a:pt x="3269703" y="1548828"/>
                </a:lnTo>
                <a:lnTo>
                  <a:pt x="3269901" y="1552409"/>
                </a:lnTo>
                <a:close/>
              </a:path>
              <a:path w="3272154" h="3272154">
                <a:moveTo>
                  <a:pt x="3257626" y="1562163"/>
                </a:moveTo>
                <a:lnTo>
                  <a:pt x="3257181" y="1552333"/>
                </a:lnTo>
                <a:lnTo>
                  <a:pt x="3269901" y="1552409"/>
                </a:lnTo>
                <a:lnTo>
                  <a:pt x="3270313" y="1561604"/>
                </a:lnTo>
                <a:lnTo>
                  <a:pt x="3257626" y="1562163"/>
                </a:lnTo>
                <a:close/>
              </a:path>
              <a:path w="3272154" h="3272154">
                <a:moveTo>
                  <a:pt x="3258566" y="1587461"/>
                </a:moveTo>
                <a:lnTo>
                  <a:pt x="3258159" y="1574774"/>
                </a:lnTo>
                <a:lnTo>
                  <a:pt x="3270859" y="1574368"/>
                </a:lnTo>
                <a:lnTo>
                  <a:pt x="3271253" y="1587055"/>
                </a:lnTo>
                <a:lnTo>
                  <a:pt x="3258566" y="1587461"/>
                </a:lnTo>
                <a:close/>
              </a:path>
              <a:path w="3272154" h="3272154">
                <a:moveTo>
                  <a:pt x="3259124" y="1612773"/>
                </a:moveTo>
                <a:lnTo>
                  <a:pt x="3258883" y="1600073"/>
                </a:lnTo>
                <a:lnTo>
                  <a:pt x="3271583" y="1599831"/>
                </a:lnTo>
                <a:lnTo>
                  <a:pt x="3271824" y="1612531"/>
                </a:lnTo>
                <a:lnTo>
                  <a:pt x="3259124" y="1612773"/>
                </a:lnTo>
                <a:close/>
              </a:path>
              <a:path w="3272154" h="3272154">
                <a:moveTo>
                  <a:pt x="3271989" y="1638096"/>
                </a:moveTo>
                <a:lnTo>
                  <a:pt x="3259289" y="1638007"/>
                </a:lnTo>
                <a:lnTo>
                  <a:pt x="3259239" y="1625396"/>
                </a:lnTo>
                <a:lnTo>
                  <a:pt x="3271939" y="1625307"/>
                </a:lnTo>
                <a:lnTo>
                  <a:pt x="3271989" y="1638096"/>
                </a:lnTo>
                <a:close/>
              </a:path>
              <a:path w="3272154" h="3272154">
                <a:moveTo>
                  <a:pt x="3271735" y="1663573"/>
                </a:moveTo>
                <a:lnTo>
                  <a:pt x="3259048" y="1663331"/>
                </a:lnTo>
                <a:lnTo>
                  <a:pt x="3259201" y="1650707"/>
                </a:lnTo>
                <a:lnTo>
                  <a:pt x="3271901" y="1650796"/>
                </a:lnTo>
                <a:lnTo>
                  <a:pt x="3271735" y="1663573"/>
                </a:lnTo>
                <a:close/>
              </a:path>
              <a:path w="3272154" h="3272154">
                <a:moveTo>
                  <a:pt x="3271126" y="1689049"/>
                </a:moveTo>
                <a:lnTo>
                  <a:pt x="3258426" y="1688642"/>
                </a:lnTo>
                <a:lnTo>
                  <a:pt x="3258756" y="1678165"/>
                </a:lnTo>
                <a:lnTo>
                  <a:pt x="3258807" y="1676031"/>
                </a:lnTo>
                <a:lnTo>
                  <a:pt x="3271507" y="1676273"/>
                </a:lnTo>
                <a:lnTo>
                  <a:pt x="3271469" y="1678165"/>
                </a:lnTo>
                <a:lnTo>
                  <a:pt x="3271126" y="1689049"/>
                </a:lnTo>
                <a:close/>
              </a:path>
              <a:path w="3272154" h="3272154">
                <a:moveTo>
                  <a:pt x="3270123" y="1714500"/>
                </a:moveTo>
                <a:lnTo>
                  <a:pt x="3257435" y="1713941"/>
                </a:lnTo>
                <a:lnTo>
                  <a:pt x="3257994" y="1701253"/>
                </a:lnTo>
                <a:lnTo>
                  <a:pt x="3270681" y="1701812"/>
                </a:lnTo>
                <a:lnTo>
                  <a:pt x="3270123" y="1714500"/>
                </a:lnTo>
                <a:close/>
              </a:path>
              <a:path w="3272154" h="3272154">
                <a:moveTo>
                  <a:pt x="3268738" y="1739950"/>
                </a:moveTo>
                <a:lnTo>
                  <a:pt x="3256064" y="1739226"/>
                </a:lnTo>
                <a:lnTo>
                  <a:pt x="3256788" y="1726539"/>
                </a:lnTo>
                <a:lnTo>
                  <a:pt x="3269462" y="1727263"/>
                </a:lnTo>
                <a:lnTo>
                  <a:pt x="3268738" y="1739950"/>
                </a:lnTo>
                <a:close/>
              </a:path>
              <a:path w="3272154" h="3272154">
                <a:moveTo>
                  <a:pt x="3267289" y="1760842"/>
                </a:moveTo>
                <a:lnTo>
                  <a:pt x="3254565" y="1760842"/>
                </a:lnTo>
                <a:lnTo>
                  <a:pt x="3255187" y="1751812"/>
                </a:lnTo>
                <a:lnTo>
                  <a:pt x="3267862" y="1752701"/>
                </a:lnTo>
                <a:lnTo>
                  <a:pt x="3267289" y="1760842"/>
                </a:lnTo>
                <a:close/>
              </a:path>
              <a:path w="3272154" h="3272154">
                <a:moveTo>
                  <a:pt x="3266922" y="1765439"/>
                </a:moveTo>
                <a:lnTo>
                  <a:pt x="3254273" y="1764398"/>
                </a:lnTo>
                <a:lnTo>
                  <a:pt x="3254565" y="1760766"/>
                </a:lnTo>
                <a:lnTo>
                  <a:pt x="3267289" y="1760842"/>
                </a:lnTo>
                <a:lnTo>
                  <a:pt x="3266922" y="1765439"/>
                </a:lnTo>
                <a:close/>
              </a:path>
              <a:path w="3272154" h="3272154">
                <a:moveTo>
                  <a:pt x="3264725" y="1790827"/>
                </a:moveTo>
                <a:lnTo>
                  <a:pt x="3252089" y="1789620"/>
                </a:lnTo>
                <a:lnTo>
                  <a:pt x="3252876" y="1781340"/>
                </a:lnTo>
                <a:lnTo>
                  <a:pt x="3253232" y="1777060"/>
                </a:lnTo>
                <a:lnTo>
                  <a:pt x="3265881" y="1778101"/>
                </a:lnTo>
                <a:lnTo>
                  <a:pt x="3265512" y="1782546"/>
                </a:lnTo>
                <a:lnTo>
                  <a:pt x="3264725" y="1790827"/>
                </a:lnTo>
                <a:close/>
              </a:path>
              <a:path w="3272154" h="3272154">
                <a:moveTo>
                  <a:pt x="3252863" y="1781416"/>
                </a:moveTo>
                <a:close/>
              </a:path>
              <a:path w="3272154" h="3272154">
                <a:moveTo>
                  <a:pt x="3262147" y="1816176"/>
                </a:moveTo>
                <a:lnTo>
                  <a:pt x="3249523" y="1814817"/>
                </a:lnTo>
                <a:lnTo>
                  <a:pt x="3250882" y="1802193"/>
                </a:lnTo>
                <a:lnTo>
                  <a:pt x="3263506" y="1803552"/>
                </a:lnTo>
                <a:lnTo>
                  <a:pt x="3262147" y="1816176"/>
                </a:lnTo>
                <a:close/>
              </a:path>
              <a:path w="3272154" h="3272154">
                <a:moveTo>
                  <a:pt x="3259188" y="1841487"/>
                </a:moveTo>
                <a:lnTo>
                  <a:pt x="3246577" y="1839963"/>
                </a:lnTo>
                <a:lnTo>
                  <a:pt x="3248101" y="1827352"/>
                </a:lnTo>
                <a:lnTo>
                  <a:pt x="3260712" y="1828876"/>
                </a:lnTo>
                <a:lnTo>
                  <a:pt x="3259188" y="1841487"/>
                </a:lnTo>
                <a:close/>
              </a:path>
              <a:path w="3272154" h="3272154">
                <a:moveTo>
                  <a:pt x="3255810" y="1866823"/>
                </a:moveTo>
                <a:lnTo>
                  <a:pt x="3243249" y="1864982"/>
                </a:lnTo>
                <a:lnTo>
                  <a:pt x="3243554" y="1862886"/>
                </a:lnTo>
                <a:lnTo>
                  <a:pt x="3244951" y="1852472"/>
                </a:lnTo>
                <a:lnTo>
                  <a:pt x="3257537" y="1854161"/>
                </a:lnTo>
                <a:lnTo>
                  <a:pt x="3256089" y="1864982"/>
                </a:lnTo>
                <a:lnTo>
                  <a:pt x="3255810" y="1866823"/>
                </a:lnTo>
                <a:close/>
              </a:path>
              <a:path w="3272154" h="3272154">
                <a:moveTo>
                  <a:pt x="3243541" y="1862963"/>
                </a:moveTo>
                <a:close/>
              </a:path>
              <a:path w="3272154" h="3272154">
                <a:moveTo>
                  <a:pt x="3253425" y="1883156"/>
                </a:moveTo>
                <a:lnTo>
                  <a:pt x="3240595" y="1883156"/>
                </a:lnTo>
                <a:lnTo>
                  <a:pt x="3241408" y="1877542"/>
                </a:lnTo>
                <a:lnTo>
                  <a:pt x="3253981" y="1879384"/>
                </a:lnTo>
                <a:lnTo>
                  <a:pt x="3253425" y="1883156"/>
                </a:lnTo>
                <a:close/>
              </a:path>
              <a:path w="3272154" h="3272154">
                <a:moveTo>
                  <a:pt x="3252038" y="1892020"/>
                </a:moveTo>
                <a:lnTo>
                  <a:pt x="3239490" y="1890026"/>
                </a:lnTo>
                <a:lnTo>
                  <a:pt x="3240595" y="1883079"/>
                </a:lnTo>
                <a:lnTo>
                  <a:pt x="3253425" y="1883156"/>
                </a:lnTo>
                <a:lnTo>
                  <a:pt x="3253143" y="1885073"/>
                </a:lnTo>
                <a:lnTo>
                  <a:pt x="3252038" y="1892020"/>
                </a:lnTo>
                <a:close/>
              </a:path>
              <a:path w="3272154" h="3272154">
                <a:moveTo>
                  <a:pt x="3247885" y="1917153"/>
                </a:moveTo>
                <a:lnTo>
                  <a:pt x="3235363" y="1915007"/>
                </a:lnTo>
                <a:lnTo>
                  <a:pt x="3237496" y="1902561"/>
                </a:lnTo>
                <a:lnTo>
                  <a:pt x="3250044" y="1904555"/>
                </a:lnTo>
                <a:lnTo>
                  <a:pt x="3247885" y="1917153"/>
                </a:lnTo>
                <a:close/>
              </a:path>
              <a:path w="3272154" h="3272154">
                <a:moveTo>
                  <a:pt x="3243351" y="1942223"/>
                </a:moveTo>
                <a:lnTo>
                  <a:pt x="3230854" y="1939912"/>
                </a:lnTo>
                <a:lnTo>
                  <a:pt x="3233166" y="1927428"/>
                </a:lnTo>
                <a:lnTo>
                  <a:pt x="3245662" y="1929739"/>
                </a:lnTo>
                <a:lnTo>
                  <a:pt x="3243351" y="1942223"/>
                </a:lnTo>
                <a:close/>
              </a:path>
              <a:path w="3272154" h="3272154">
                <a:moveTo>
                  <a:pt x="3238398" y="1967306"/>
                </a:moveTo>
                <a:lnTo>
                  <a:pt x="3225977" y="1964677"/>
                </a:lnTo>
                <a:lnTo>
                  <a:pt x="3226333" y="1963013"/>
                </a:lnTo>
                <a:lnTo>
                  <a:pt x="3228454" y="1952307"/>
                </a:lnTo>
                <a:lnTo>
                  <a:pt x="3240900" y="1954771"/>
                </a:lnTo>
                <a:lnTo>
                  <a:pt x="3238754" y="1965629"/>
                </a:lnTo>
                <a:lnTo>
                  <a:pt x="3238398" y="1967306"/>
                </a:lnTo>
                <a:close/>
              </a:path>
              <a:path w="3272154" h="3272154">
                <a:moveTo>
                  <a:pt x="3226308" y="1963089"/>
                </a:moveTo>
                <a:close/>
              </a:path>
              <a:path w="3272154" h="3272154">
                <a:moveTo>
                  <a:pt x="3235121" y="1982851"/>
                </a:moveTo>
                <a:lnTo>
                  <a:pt x="3222142" y="1982851"/>
                </a:lnTo>
                <a:lnTo>
                  <a:pt x="3223348" y="1977110"/>
                </a:lnTo>
                <a:lnTo>
                  <a:pt x="3235782" y="1979726"/>
                </a:lnTo>
                <a:lnTo>
                  <a:pt x="3235121" y="1982851"/>
                </a:lnTo>
                <a:close/>
              </a:path>
              <a:path w="3272154" h="3272154">
                <a:moveTo>
                  <a:pt x="3233051" y="1992210"/>
                </a:moveTo>
                <a:lnTo>
                  <a:pt x="3220656" y="1989442"/>
                </a:lnTo>
                <a:lnTo>
                  <a:pt x="3222155" y="1982774"/>
                </a:lnTo>
                <a:lnTo>
                  <a:pt x="3235121" y="1982851"/>
                </a:lnTo>
                <a:lnTo>
                  <a:pt x="3234550" y="1985556"/>
                </a:lnTo>
                <a:lnTo>
                  <a:pt x="3233051" y="1992210"/>
                </a:lnTo>
                <a:close/>
              </a:path>
              <a:path w="3272154" h="3272154">
                <a:moveTo>
                  <a:pt x="3221044" y="2002536"/>
                </a:moveTo>
                <a:lnTo>
                  <a:pt x="3217722" y="2002536"/>
                </a:lnTo>
                <a:lnTo>
                  <a:pt x="3217875" y="2001824"/>
                </a:lnTo>
                <a:lnTo>
                  <a:pt x="3221044" y="2002536"/>
                </a:lnTo>
                <a:close/>
              </a:path>
              <a:path w="3272154" h="3272154">
                <a:moveTo>
                  <a:pt x="3227324" y="2017039"/>
                </a:moveTo>
                <a:lnTo>
                  <a:pt x="3214979" y="2014105"/>
                </a:lnTo>
                <a:lnTo>
                  <a:pt x="3217735" y="2002459"/>
                </a:lnTo>
                <a:lnTo>
                  <a:pt x="3221044" y="2002536"/>
                </a:lnTo>
                <a:lnTo>
                  <a:pt x="3230270" y="2004606"/>
                </a:lnTo>
                <a:lnTo>
                  <a:pt x="3227324" y="2017039"/>
                </a:lnTo>
                <a:close/>
              </a:path>
              <a:path w="3272154" h="3272154">
                <a:moveTo>
                  <a:pt x="3221240" y="2041779"/>
                </a:moveTo>
                <a:lnTo>
                  <a:pt x="3208921" y="2038692"/>
                </a:lnTo>
                <a:lnTo>
                  <a:pt x="3212007" y="2026373"/>
                </a:lnTo>
                <a:lnTo>
                  <a:pt x="3224326" y="2029460"/>
                </a:lnTo>
                <a:lnTo>
                  <a:pt x="3221240" y="2041779"/>
                </a:lnTo>
                <a:close/>
              </a:path>
              <a:path w="3272154" h="3272154">
                <a:moveTo>
                  <a:pt x="3216198" y="2061019"/>
                </a:moveTo>
                <a:lnTo>
                  <a:pt x="3203067" y="2061019"/>
                </a:lnTo>
                <a:lnTo>
                  <a:pt x="3205734" y="2050910"/>
                </a:lnTo>
                <a:lnTo>
                  <a:pt x="3218014" y="2054148"/>
                </a:lnTo>
                <a:lnTo>
                  <a:pt x="3216198" y="2061019"/>
                </a:lnTo>
                <a:close/>
              </a:path>
              <a:path w="3272154" h="3272154">
                <a:moveTo>
                  <a:pt x="3214725" y="2066493"/>
                </a:moveTo>
                <a:lnTo>
                  <a:pt x="3202482" y="2063102"/>
                </a:lnTo>
                <a:lnTo>
                  <a:pt x="3203079" y="2060943"/>
                </a:lnTo>
                <a:lnTo>
                  <a:pt x="3216198" y="2061019"/>
                </a:lnTo>
                <a:lnTo>
                  <a:pt x="3215322" y="2064334"/>
                </a:lnTo>
                <a:lnTo>
                  <a:pt x="3214725" y="2066493"/>
                </a:lnTo>
                <a:close/>
              </a:path>
              <a:path w="3272154" h="3272154">
                <a:moveTo>
                  <a:pt x="3207816" y="2091029"/>
                </a:moveTo>
                <a:lnTo>
                  <a:pt x="3195624" y="2087473"/>
                </a:lnTo>
                <a:lnTo>
                  <a:pt x="3197733" y="2080247"/>
                </a:lnTo>
                <a:lnTo>
                  <a:pt x="3199091" y="2075345"/>
                </a:lnTo>
                <a:lnTo>
                  <a:pt x="3211334" y="2078736"/>
                </a:lnTo>
                <a:lnTo>
                  <a:pt x="3209925" y="2083790"/>
                </a:lnTo>
                <a:lnTo>
                  <a:pt x="3207816" y="2091029"/>
                </a:lnTo>
                <a:close/>
              </a:path>
              <a:path w="3272154" h="3272154">
                <a:moveTo>
                  <a:pt x="3197707" y="2080323"/>
                </a:moveTo>
                <a:close/>
              </a:path>
              <a:path w="3272154" h="3272154">
                <a:moveTo>
                  <a:pt x="3200552" y="2115439"/>
                </a:moveTo>
                <a:lnTo>
                  <a:pt x="3188411" y="2111743"/>
                </a:lnTo>
                <a:lnTo>
                  <a:pt x="3192106" y="2099602"/>
                </a:lnTo>
                <a:lnTo>
                  <a:pt x="3204248" y="2103297"/>
                </a:lnTo>
                <a:lnTo>
                  <a:pt x="3200552" y="2115439"/>
                </a:lnTo>
                <a:close/>
              </a:path>
              <a:path w="3272154" h="3272154">
                <a:moveTo>
                  <a:pt x="3192919" y="2139746"/>
                </a:moveTo>
                <a:lnTo>
                  <a:pt x="3180816" y="2135911"/>
                </a:lnTo>
                <a:lnTo>
                  <a:pt x="3184664" y="2123808"/>
                </a:lnTo>
                <a:lnTo>
                  <a:pt x="3196767" y="2127643"/>
                </a:lnTo>
                <a:lnTo>
                  <a:pt x="3192919" y="2139746"/>
                </a:lnTo>
                <a:close/>
              </a:path>
              <a:path w="3272154" h="3272154">
                <a:moveTo>
                  <a:pt x="3187370" y="2156561"/>
                </a:moveTo>
                <a:lnTo>
                  <a:pt x="3173996" y="2156561"/>
                </a:lnTo>
                <a:lnTo>
                  <a:pt x="3176866" y="2147887"/>
                </a:lnTo>
                <a:lnTo>
                  <a:pt x="3188919" y="2151888"/>
                </a:lnTo>
                <a:lnTo>
                  <a:pt x="3187370" y="2156561"/>
                </a:lnTo>
                <a:close/>
              </a:path>
              <a:path w="3272154" h="3272154">
                <a:moveTo>
                  <a:pt x="3174017" y="2156497"/>
                </a:moveTo>
                <a:close/>
              </a:path>
              <a:path w="3272154" h="3272154">
                <a:moveTo>
                  <a:pt x="3184855" y="2164003"/>
                </a:moveTo>
                <a:lnTo>
                  <a:pt x="3172853" y="2159863"/>
                </a:lnTo>
                <a:lnTo>
                  <a:pt x="3174017" y="2156497"/>
                </a:lnTo>
                <a:lnTo>
                  <a:pt x="3187370" y="2156561"/>
                </a:lnTo>
                <a:lnTo>
                  <a:pt x="3186023" y="2160625"/>
                </a:lnTo>
                <a:lnTo>
                  <a:pt x="3184855" y="2164003"/>
                </a:lnTo>
                <a:close/>
              </a:path>
              <a:path w="3272154" h="3272154">
                <a:moveTo>
                  <a:pt x="3176435" y="2188044"/>
                </a:moveTo>
                <a:lnTo>
                  <a:pt x="3164484" y="2183752"/>
                </a:lnTo>
                <a:lnTo>
                  <a:pt x="3167532" y="2175294"/>
                </a:lnTo>
                <a:lnTo>
                  <a:pt x="3168713" y="2171865"/>
                </a:lnTo>
                <a:lnTo>
                  <a:pt x="3180715" y="2176005"/>
                </a:lnTo>
                <a:lnTo>
                  <a:pt x="3179483" y="2179586"/>
                </a:lnTo>
                <a:lnTo>
                  <a:pt x="3176435" y="2188044"/>
                </a:lnTo>
                <a:close/>
              </a:path>
              <a:path w="3272154" h="3272154">
                <a:moveTo>
                  <a:pt x="3167507" y="2175357"/>
                </a:moveTo>
                <a:close/>
              </a:path>
              <a:path w="3272154" h="3272154">
                <a:moveTo>
                  <a:pt x="3167659" y="2211971"/>
                </a:moveTo>
                <a:lnTo>
                  <a:pt x="3155759" y="2207526"/>
                </a:lnTo>
                <a:lnTo>
                  <a:pt x="3160204" y="2195626"/>
                </a:lnTo>
                <a:lnTo>
                  <a:pt x="3172104" y="2200071"/>
                </a:lnTo>
                <a:lnTo>
                  <a:pt x="3167659" y="2211971"/>
                </a:lnTo>
                <a:close/>
              </a:path>
              <a:path w="3272154" h="3272154">
                <a:moveTo>
                  <a:pt x="3158490" y="2235822"/>
                </a:moveTo>
                <a:lnTo>
                  <a:pt x="3146711" y="2231085"/>
                </a:lnTo>
                <a:lnTo>
                  <a:pt x="3151263" y="2219325"/>
                </a:lnTo>
                <a:lnTo>
                  <a:pt x="3163112" y="2223909"/>
                </a:lnTo>
                <a:lnTo>
                  <a:pt x="3158490" y="2235822"/>
                </a:lnTo>
                <a:close/>
              </a:path>
              <a:path w="3272154" h="3272154">
                <a:moveTo>
                  <a:pt x="3153000" y="2249512"/>
                </a:moveTo>
                <a:lnTo>
                  <a:pt x="3139313" y="2249512"/>
                </a:lnTo>
                <a:lnTo>
                  <a:pt x="3141980" y="2242870"/>
                </a:lnTo>
                <a:lnTo>
                  <a:pt x="3153765" y="2247607"/>
                </a:lnTo>
                <a:lnTo>
                  <a:pt x="3153000" y="2249512"/>
                </a:lnTo>
                <a:close/>
              </a:path>
              <a:path w="3272154" h="3272154">
                <a:moveTo>
                  <a:pt x="3148939" y="2259444"/>
                </a:moveTo>
                <a:lnTo>
                  <a:pt x="3137204" y="2254567"/>
                </a:lnTo>
                <a:lnTo>
                  <a:pt x="3139338" y="2249436"/>
                </a:lnTo>
                <a:lnTo>
                  <a:pt x="3153000" y="2249512"/>
                </a:lnTo>
                <a:lnTo>
                  <a:pt x="3150967" y="2254567"/>
                </a:lnTo>
                <a:lnTo>
                  <a:pt x="3148939" y="2259444"/>
                </a:lnTo>
                <a:close/>
              </a:path>
              <a:path w="3272154" h="3272154">
                <a:moveTo>
                  <a:pt x="3135912" y="2267775"/>
                </a:moveTo>
                <a:lnTo>
                  <a:pt x="3131718" y="2267775"/>
                </a:lnTo>
                <a:lnTo>
                  <a:pt x="3132340" y="2266289"/>
                </a:lnTo>
                <a:lnTo>
                  <a:pt x="3135912" y="2267775"/>
                </a:lnTo>
                <a:close/>
              </a:path>
              <a:path w="3272154" h="3272154">
                <a:moveTo>
                  <a:pt x="3139033" y="2282913"/>
                </a:moveTo>
                <a:lnTo>
                  <a:pt x="3127362" y="2277897"/>
                </a:lnTo>
                <a:lnTo>
                  <a:pt x="3131743" y="2267699"/>
                </a:lnTo>
                <a:lnTo>
                  <a:pt x="3135912" y="2267775"/>
                </a:lnTo>
                <a:lnTo>
                  <a:pt x="3144062" y="2271166"/>
                </a:lnTo>
                <a:lnTo>
                  <a:pt x="3143415" y="2272715"/>
                </a:lnTo>
                <a:lnTo>
                  <a:pt x="3139033" y="2282913"/>
                </a:lnTo>
                <a:close/>
              </a:path>
              <a:path w="3272154" h="3272154">
                <a:moveTo>
                  <a:pt x="3128772" y="2306231"/>
                </a:moveTo>
                <a:lnTo>
                  <a:pt x="3117164" y="2301074"/>
                </a:lnTo>
                <a:lnTo>
                  <a:pt x="3122333" y="2289467"/>
                </a:lnTo>
                <a:lnTo>
                  <a:pt x="3133940" y="2294636"/>
                </a:lnTo>
                <a:lnTo>
                  <a:pt x="3128772" y="2306231"/>
                </a:lnTo>
                <a:close/>
              </a:path>
              <a:path w="3272154" h="3272154">
                <a:moveTo>
                  <a:pt x="3118116" y="2329459"/>
                </a:moveTo>
                <a:lnTo>
                  <a:pt x="3106635" y="2324011"/>
                </a:lnTo>
                <a:lnTo>
                  <a:pt x="3107690" y="2321801"/>
                </a:lnTo>
                <a:lnTo>
                  <a:pt x="3111931" y="2312555"/>
                </a:lnTo>
                <a:lnTo>
                  <a:pt x="3123476" y="2317864"/>
                </a:lnTo>
                <a:lnTo>
                  <a:pt x="3119158" y="2327249"/>
                </a:lnTo>
                <a:lnTo>
                  <a:pt x="3118116" y="2329459"/>
                </a:lnTo>
                <a:close/>
              </a:path>
              <a:path w="3272154" h="3272154">
                <a:moveTo>
                  <a:pt x="3107651" y="2321877"/>
                </a:moveTo>
                <a:close/>
              </a:path>
              <a:path w="3272154" h="3272154">
                <a:moveTo>
                  <a:pt x="3107105" y="2352433"/>
                </a:moveTo>
                <a:lnTo>
                  <a:pt x="3095701" y="2346845"/>
                </a:lnTo>
                <a:lnTo>
                  <a:pt x="3099244" y="2339606"/>
                </a:lnTo>
                <a:lnTo>
                  <a:pt x="3101200" y="2335491"/>
                </a:lnTo>
                <a:lnTo>
                  <a:pt x="3112668" y="2340927"/>
                </a:lnTo>
                <a:lnTo>
                  <a:pt x="3110649" y="2345182"/>
                </a:lnTo>
                <a:lnTo>
                  <a:pt x="3107105" y="2352433"/>
                </a:lnTo>
                <a:close/>
              </a:path>
              <a:path w="3272154" h="3272154">
                <a:moveTo>
                  <a:pt x="3099206" y="2339670"/>
                </a:moveTo>
                <a:close/>
              </a:path>
              <a:path w="3272154" h="3272154">
                <a:moveTo>
                  <a:pt x="3095752" y="2375242"/>
                </a:moveTo>
                <a:lnTo>
                  <a:pt x="3084410" y="2369527"/>
                </a:lnTo>
                <a:lnTo>
                  <a:pt x="3090138" y="2358186"/>
                </a:lnTo>
                <a:lnTo>
                  <a:pt x="3101479" y="2363901"/>
                </a:lnTo>
                <a:lnTo>
                  <a:pt x="3095752" y="2375242"/>
                </a:lnTo>
                <a:close/>
              </a:path>
              <a:path w="3272154" h="3272154">
                <a:moveTo>
                  <a:pt x="3084068" y="2397887"/>
                </a:moveTo>
                <a:lnTo>
                  <a:pt x="3072803" y="2392019"/>
                </a:lnTo>
                <a:lnTo>
                  <a:pt x="3078657" y="2380754"/>
                </a:lnTo>
                <a:lnTo>
                  <a:pt x="3089922" y="2386609"/>
                </a:lnTo>
                <a:lnTo>
                  <a:pt x="3084068" y="2397887"/>
                </a:lnTo>
                <a:close/>
              </a:path>
              <a:path w="3272154" h="3272154">
                <a:moveTo>
                  <a:pt x="3071952" y="2420378"/>
                </a:moveTo>
                <a:lnTo>
                  <a:pt x="3060827" y="2414244"/>
                </a:lnTo>
                <a:lnTo>
                  <a:pt x="3063392" y="2409596"/>
                </a:lnTo>
                <a:lnTo>
                  <a:pt x="3066846" y="2403157"/>
                </a:lnTo>
                <a:lnTo>
                  <a:pt x="3078035" y="2409151"/>
                </a:lnTo>
                <a:lnTo>
                  <a:pt x="3074517" y="2415717"/>
                </a:lnTo>
                <a:lnTo>
                  <a:pt x="3071952" y="2420378"/>
                </a:lnTo>
                <a:close/>
              </a:path>
              <a:path w="3272154" h="3272154">
                <a:moveTo>
                  <a:pt x="3063354" y="2409659"/>
                </a:moveTo>
                <a:close/>
              </a:path>
              <a:path w="3272154" h="3272154">
                <a:moveTo>
                  <a:pt x="3059544" y="2442629"/>
                </a:moveTo>
                <a:lnTo>
                  <a:pt x="3048495" y="2436368"/>
                </a:lnTo>
                <a:lnTo>
                  <a:pt x="3053930" y="2426779"/>
                </a:lnTo>
                <a:lnTo>
                  <a:pt x="3054705" y="2425369"/>
                </a:lnTo>
                <a:lnTo>
                  <a:pt x="3065818" y="2431503"/>
                </a:lnTo>
                <a:lnTo>
                  <a:pt x="3064967" y="2433040"/>
                </a:lnTo>
                <a:lnTo>
                  <a:pt x="3059544" y="2442629"/>
                </a:lnTo>
                <a:close/>
              </a:path>
              <a:path w="3272154" h="3272154">
                <a:moveTo>
                  <a:pt x="3053892" y="2426843"/>
                </a:moveTo>
                <a:close/>
              </a:path>
              <a:path w="3272154" h="3272154">
                <a:moveTo>
                  <a:pt x="3046793" y="2464689"/>
                </a:moveTo>
                <a:lnTo>
                  <a:pt x="3035820" y="2458288"/>
                </a:lnTo>
                <a:lnTo>
                  <a:pt x="3042221" y="2447315"/>
                </a:lnTo>
                <a:lnTo>
                  <a:pt x="3053194" y="2453716"/>
                </a:lnTo>
                <a:lnTo>
                  <a:pt x="3046793" y="2464689"/>
                </a:lnTo>
                <a:close/>
              </a:path>
              <a:path w="3272154" h="3272154">
                <a:moveTo>
                  <a:pt x="3039074" y="2477630"/>
                </a:moveTo>
                <a:lnTo>
                  <a:pt x="3024276" y="2477630"/>
                </a:lnTo>
                <a:lnTo>
                  <a:pt x="3029369" y="2469134"/>
                </a:lnTo>
                <a:lnTo>
                  <a:pt x="3040253" y="2475661"/>
                </a:lnTo>
                <a:lnTo>
                  <a:pt x="3039074" y="2477630"/>
                </a:lnTo>
                <a:close/>
              </a:path>
              <a:path w="3272154" h="3272154">
                <a:moveTo>
                  <a:pt x="3024313" y="2477568"/>
                </a:moveTo>
                <a:close/>
              </a:path>
              <a:path w="3272154" h="3272154">
                <a:moveTo>
                  <a:pt x="3033661" y="2486609"/>
                </a:moveTo>
                <a:lnTo>
                  <a:pt x="3022841" y="2479941"/>
                </a:lnTo>
                <a:lnTo>
                  <a:pt x="3024313" y="2477568"/>
                </a:lnTo>
                <a:lnTo>
                  <a:pt x="3039074" y="2477630"/>
                </a:lnTo>
                <a:lnTo>
                  <a:pt x="3035122" y="2484234"/>
                </a:lnTo>
                <a:lnTo>
                  <a:pt x="3033661" y="2486609"/>
                </a:lnTo>
                <a:close/>
              </a:path>
              <a:path w="3272154" h="3272154">
                <a:moveTo>
                  <a:pt x="3021940" y="2494305"/>
                </a:moveTo>
                <a:lnTo>
                  <a:pt x="3014002" y="2494305"/>
                </a:lnTo>
                <a:lnTo>
                  <a:pt x="3016186" y="2490762"/>
                </a:lnTo>
                <a:lnTo>
                  <a:pt x="3021940" y="2494305"/>
                </a:lnTo>
                <a:close/>
              </a:path>
              <a:path w="3272154" h="3272154">
                <a:moveTo>
                  <a:pt x="3020212" y="2508250"/>
                </a:moveTo>
                <a:lnTo>
                  <a:pt x="3009480" y="2501455"/>
                </a:lnTo>
                <a:lnTo>
                  <a:pt x="3014040" y="2494241"/>
                </a:lnTo>
                <a:lnTo>
                  <a:pt x="3021940" y="2494305"/>
                </a:lnTo>
                <a:lnTo>
                  <a:pt x="3026994" y="2497416"/>
                </a:lnTo>
                <a:lnTo>
                  <a:pt x="3024771" y="2501023"/>
                </a:lnTo>
                <a:lnTo>
                  <a:pt x="3020212" y="2508250"/>
                </a:lnTo>
                <a:close/>
              </a:path>
              <a:path w="3272154" h="3272154">
                <a:moveTo>
                  <a:pt x="3006445" y="2529674"/>
                </a:moveTo>
                <a:lnTo>
                  <a:pt x="2995790" y="2522766"/>
                </a:lnTo>
                <a:lnTo>
                  <a:pt x="3002711" y="2512110"/>
                </a:lnTo>
                <a:lnTo>
                  <a:pt x="3013367" y="2519032"/>
                </a:lnTo>
                <a:lnTo>
                  <a:pt x="3006445" y="2529674"/>
                </a:lnTo>
                <a:close/>
              </a:path>
              <a:path w="3272154" h="3272154">
                <a:moveTo>
                  <a:pt x="2997306" y="2543492"/>
                </a:moveTo>
                <a:lnTo>
                  <a:pt x="2982048" y="2543492"/>
                </a:lnTo>
                <a:lnTo>
                  <a:pt x="2988843" y="2533294"/>
                </a:lnTo>
                <a:lnTo>
                  <a:pt x="2999409" y="2540342"/>
                </a:lnTo>
                <a:lnTo>
                  <a:pt x="2997306" y="2543492"/>
                </a:lnTo>
                <a:close/>
              </a:path>
              <a:path w="3272154" h="3272154">
                <a:moveTo>
                  <a:pt x="2992310" y="2550972"/>
                </a:moveTo>
                <a:lnTo>
                  <a:pt x="2981833" y="2543797"/>
                </a:lnTo>
                <a:lnTo>
                  <a:pt x="2982087" y="2543429"/>
                </a:lnTo>
                <a:lnTo>
                  <a:pt x="2997306" y="2543492"/>
                </a:lnTo>
                <a:lnTo>
                  <a:pt x="2992310" y="2550972"/>
                </a:lnTo>
                <a:close/>
              </a:path>
              <a:path w="3272154" h="3272154">
                <a:moveTo>
                  <a:pt x="2982455" y="2559608"/>
                </a:moveTo>
                <a:lnTo>
                  <a:pt x="2971012" y="2559608"/>
                </a:lnTo>
                <a:lnTo>
                  <a:pt x="2974657" y="2554274"/>
                </a:lnTo>
                <a:lnTo>
                  <a:pt x="2982455" y="2559608"/>
                </a:lnTo>
                <a:close/>
              </a:path>
              <a:path w="3272154" h="3272154">
                <a:moveTo>
                  <a:pt x="2977870" y="2571953"/>
                </a:moveTo>
                <a:lnTo>
                  <a:pt x="2967469" y="2564650"/>
                </a:lnTo>
                <a:lnTo>
                  <a:pt x="2971050" y="2559545"/>
                </a:lnTo>
                <a:lnTo>
                  <a:pt x="2982455" y="2559608"/>
                </a:lnTo>
                <a:lnTo>
                  <a:pt x="2985147" y="2561450"/>
                </a:lnTo>
                <a:lnTo>
                  <a:pt x="2981452" y="2566847"/>
                </a:lnTo>
                <a:lnTo>
                  <a:pt x="2977870" y="2571953"/>
                </a:lnTo>
                <a:close/>
              </a:path>
              <a:path w="3272154" h="3272154">
                <a:moveTo>
                  <a:pt x="2963113" y="2592717"/>
                </a:moveTo>
                <a:lnTo>
                  <a:pt x="2952800" y="2585300"/>
                </a:lnTo>
                <a:lnTo>
                  <a:pt x="2959836" y="2575534"/>
                </a:lnTo>
                <a:lnTo>
                  <a:pt x="2960179" y="2575052"/>
                </a:lnTo>
                <a:lnTo>
                  <a:pt x="2970568" y="2582341"/>
                </a:lnTo>
                <a:lnTo>
                  <a:pt x="2963113" y="2592717"/>
                </a:lnTo>
                <a:close/>
              </a:path>
              <a:path w="3272154" h="3272154">
                <a:moveTo>
                  <a:pt x="2959785" y="2575598"/>
                </a:moveTo>
                <a:close/>
              </a:path>
              <a:path w="3272154" h="3272154">
                <a:moveTo>
                  <a:pt x="2948051" y="2613266"/>
                </a:moveTo>
                <a:lnTo>
                  <a:pt x="2937827" y="2605722"/>
                </a:lnTo>
                <a:lnTo>
                  <a:pt x="2945371" y="2595499"/>
                </a:lnTo>
                <a:lnTo>
                  <a:pt x="2955594" y="2603042"/>
                </a:lnTo>
                <a:lnTo>
                  <a:pt x="2948051" y="2613266"/>
                </a:lnTo>
                <a:close/>
              </a:path>
              <a:path w="3272154" h="3272154">
                <a:moveTo>
                  <a:pt x="2939331" y="2622689"/>
                </a:moveTo>
                <a:lnTo>
                  <a:pt x="2925013" y="2622689"/>
                </a:lnTo>
                <a:lnTo>
                  <a:pt x="2930220" y="2615793"/>
                </a:lnTo>
                <a:lnTo>
                  <a:pt x="2939331" y="2622689"/>
                </a:lnTo>
                <a:close/>
              </a:path>
              <a:path w="3272154" h="3272154">
                <a:moveTo>
                  <a:pt x="2932595" y="2633611"/>
                </a:moveTo>
                <a:lnTo>
                  <a:pt x="2922562" y="2625826"/>
                </a:lnTo>
                <a:lnTo>
                  <a:pt x="2925051" y="2622626"/>
                </a:lnTo>
                <a:lnTo>
                  <a:pt x="2939331" y="2622689"/>
                </a:lnTo>
                <a:lnTo>
                  <a:pt x="2940354" y="2623464"/>
                </a:lnTo>
                <a:lnTo>
                  <a:pt x="2935084" y="2630411"/>
                </a:lnTo>
                <a:lnTo>
                  <a:pt x="2932595" y="2633611"/>
                </a:lnTo>
                <a:close/>
              </a:path>
              <a:path w="3272154" h="3272154">
                <a:moveTo>
                  <a:pt x="2916885" y="2653665"/>
                </a:moveTo>
                <a:lnTo>
                  <a:pt x="2906941" y="2645765"/>
                </a:lnTo>
                <a:lnTo>
                  <a:pt x="2913100" y="2638031"/>
                </a:lnTo>
                <a:lnTo>
                  <a:pt x="2914777" y="2635859"/>
                </a:lnTo>
                <a:lnTo>
                  <a:pt x="2924810" y="2643644"/>
                </a:lnTo>
                <a:lnTo>
                  <a:pt x="2923032" y="2645930"/>
                </a:lnTo>
                <a:lnTo>
                  <a:pt x="2916885" y="2653665"/>
                </a:lnTo>
                <a:close/>
              </a:path>
              <a:path w="3272154" h="3272154">
                <a:moveTo>
                  <a:pt x="2913049" y="2638094"/>
                </a:moveTo>
                <a:close/>
              </a:path>
              <a:path w="3272154" h="3272154">
                <a:moveTo>
                  <a:pt x="2900870" y="2673489"/>
                </a:moveTo>
                <a:lnTo>
                  <a:pt x="2891028" y="2665463"/>
                </a:lnTo>
                <a:lnTo>
                  <a:pt x="2899054" y="2655620"/>
                </a:lnTo>
                <a:lnTo>
                  <a:pt x="2908896" y="2663647"/>
                </a:lnTo>
                <a:lnTo>
                  <a:pt x="2900870" y="2673489"/>
                </a:lnTo>
                <a:close/>
              </a:path>
              <a:path w="3272154" h="3272154">
                <a:moveTo>
                  <a:pt x="2892642" y="2683408"/>
                </a:moveTo>
                <a:lnTo>
                  <a:pt x="2876092" y="2683408"/>
                </a:lnTo>
                <a:lnTo>
                  <a:pt x="2882976" y="2675178"/>
                </a:lnTo>
                <a:lnTo>
                  <a:pt x="2892717" y="2683319"/>
                </a:lnTo>
                <a:close/>
              </a:path>
              <a:path w="3272154" h="3272154">
                <a:moveTo>
                  <a:pt x="2884512" y="2693111"/>
                </a:moveTo>
                <a:lnTo>
                  <a:pt x="2874860" y="2684856"/>
                </a:lnTo>
                <a:lnTo>
                  <a:pt x="2876143" y="2683344"/>
                </a:lnTo>
                <a:lnTo>
                  <a:pt x="2892642" y="2683408"/>
                </a:lnTo>
                <a:lnTo>
                  <a:pt x="2885795" y="2691612"/>
                </a:lnTo>
                <a:lnTo>
                  <a:pt x="2884512" y="2693111"/>
                </a:lnTo>
                <a:close/>
              </a:path>
              <a:path w="3272154" h="3272154">
                <a:moveTo>
                  <a:pt x="2870950" y="2698216"/>
                </a:moveTo>
                <a:lnTo>
                  <a:pt x="2863430" y="2698216"/>
                </a:lnTo>
                <a:lnTo>
                  <a:pt x="2866605" y="2694495"/>
                </a:lnTo>
                <a:lnTo>
                  <a:pt x="2870950" y="2698216"/>
                </a:lnTo>
                <a:close/>
              </a:path>
              <a:path w="3272154" h="3272154">
                <a:moveTo>
                  <a:pt x="2867875" y="2712402"/>
                </a:moveTo>
                <a:lnTo>
                  <a:pt x="2858325" y="2704033"/>
                </a:lnTo>
                <a:lnTo>
                  <a:pt x="2863481" y="2698153"/>
                </a:lnTo>
                <a:lnTo>
                  <a:pt x="2870950" y="2698216"/>
                </a:lnTo>
                <a:lnTo>
                  <a:pt x="2876257" y="2702763"/>
                </a:lnTo>
                <a:lnTo>
                  <a:pt x="2873032" y="2706522"/>
                </a:lnTo>
                <a:lnTo>
                  <a:pt x="2867875" y="2712402"/>
                </a:lnTo>
                <a:close/>
              </a:path>
              <a:path w="3272154" h="3272154">
                <a:moveTo>
                  <a:pt x="2850959" y="2731452"/>
                </a:moveTo>
                <a:lnTo>
                  <a:pt x="2841510" y="2722968"/>
                </a:lnTo>
                <a:lnTo>
                  <a:pt x="2849994" y="2713520"/>
                </a:lnTo>
                <a:lnTo>
                  <a:pt x="2859443" y="2722003"/>
                </a:lnTo>
                <a:lnTo>
                  <a:pt x="2850959" y="2731452"/>
                </a:lnTo>
                <a:close/>
              </a:path>
              <a:path w="3272154" h="3272154">
                <a:moveTo>
                  <a:pt x="2833763" y="2750248"/>
                </a:moveTo>
                <a:lnTo>
                  <a:pt x="2824416" y="2741650"/>
                </a:lnTo>
                <a:lnTo>
                  <a:pt x="2833014" y="2732303"/>
                </a:lnTo>
                <a:lnTo>
                  <a:pt x="2842361" y="2740901"/>
                </a:lnTo>
                <a:lnTo>
                  <a:pt x="2833763" y="2750248"/>
                </a:lnTo>
                <a:close/>
              </a:path>
              <a:path w="3272154" h="3272154">
                <a:moveTo>
                  <a:pt x="2821092" y="2755861"/>
                </a:moveTo>
                <a:lnTo>
                  <a:pt x="2811030" y="2755861"/>
                </a:lnTo>
                <a:lnTo>
                  <a:pt x="2815755" y="2750832"/>
                </a:lnTo>
                <a:lnTo>
                  <a:pt x="2821092" y="2755861"/>
                </a:lnTo>
                <a:close/>
              </a:path>
              <a:path w="3272154" h="3272154">
                <a:moveTo>
                  <a:pt x="2816186" y="2768790"/>
                </a:moveTo>
                <a:lnTo>
                  <a:pt x="2807055" y="2759976"/>
                </a:lnTo>
                <a:lnTo>
                  <a:pt x="2811081" y="2755798"/>
                </a:lnTo>
                <a:lnTo>
                  <a:pt x="2821092" y="2755861"/>
                </a:lnTo>
                <a:lnTo>
                  <a:pt x="2825000" y="2759544"/>
                </a:lnTo>
                <a:lnTo>
                  <a:pt x="2820212" y="2764624"/>
                </a:lnTo>
                <a:lnTo>
                  <a:pt x="2816186" y="2768790"/>
                </a:lnTo>
                <a:close/>
              </a:path>
              <a:path w="3272154" h="3272154">
                <a:moveTo>
                  <a:pt x="2798406" y="2787027"/>
                </a:moveTo>
                <a:lnTo>
                  <a:pt x="2789364" y="2778099"/>
                </a:lnTo>
                <a:lnTo>
                  <a:pt x="2797556" y="2769819"/>
                </a:lnTo>
                <a:lnTo>
                  <a:pt x="2798229" y="2769120"/>
                </a:lnTo>
                <a:lnTo>
                  <a:pt x="2807373" y="2777934"/>
                </a:lnTo>
                <a:lnTo>
                  <a:pt x="2798406" y="2787027"/>
                </a:lnTo>
                <a:close/>
              </a:path>
              <a:path w="3272154" h="3272154">
                <a:moveTo>
                  <a:pt x="2797505" y="2769870"/>
                </a:moveTo>
                <a:close/>
              </a:path>
              <a:path w="3272154" h="3272154">
                <a:moveTo>
                  <a:pt x="2780347" y="2805010"/>
                </a:moveTo>
                <a:lnTo>
                  <a:pt x="2771419" y="2795968"/>
                </a:lnTo>
                <a:lnTo>
                  <a:pt x="2780449" y="2787040"/>
                </a:lnTo>
                <a:lnTo>
                  <a:pt x="2789377" y="2796082"/>
                </a:lnTo>
                <a:lnTo>
                  <a:pt x="2780347" y="2805010"/>
                </a:lnTo>
                <a:close/>
              </a:path>
              <a:path w="3272154" h="3272154">
                <a:moveTo>
                  <a:pt x="2768309" y="2810929"/>
                </a:moveTo>
                <a:lnTo>
                  <a:pt x="2755950" y="2810929"/>
                </a:lnTo>
                <a:lnTo>
                  <a:pt x="2762351" y="2804756"/>
                </a:lnTo>
                <a:lnTo>
                  <a:pt x="2768309" y="2810929"/>
                </a:lnTo>
                <a:close/>
              </a:path>
              <a:path w="3272154" h="3272154">
                <a:moveTo>
                  <a:pt x="2761945" y="2822727"/>
                </a:moveTo>
                <a:lnTo>
                  <a:pt x="2753233" y="2813481"/>
                </a:lnTo>
                <a:lnTo>
                  <a:pt x="2756001" y="2810878"/>
                </a:lnTo>
                <a:lnTo>
                  <a:pt x="2768309" y="2810929"/>
                </a:lnTo>
                <a:lnTo>
                  <a:pt x="2771165" y="2813888"/>
                </a:lnTo>
                <a:lnTo>
                  <a:pt x="2764713" y="2820123"/>
                </a:lnTo>
                <a:lnTo>
                  <a:pt x="2761945" y="2822727"/>
                </a:lnTo>
                <a:close/>
              </a:path>
              <a:path w="3272154" h="3272154">
                <a:moveTo>
                  <a:pt x="2745962" y="2824289"/>
                </a:moveTo>
                <a:lnTo>
                  <a:pt x="2741777" y="2824289"/>
                </a:lnTo>
                <a:lnTo>
                  <a:pt x="2743987" y="2822194"/>
                </a:lnTo>
                <a:lnTo>
                  <a:pt x="2745962" y="2824289"/>
                </a:lnTo>
                <a:close/>
              </a:path>
              <a:path w="3272154" h="3272154">
                <a:moveTo>
                  <a:pt x="2743327" y="2840113"/>
                </a:moveTo>
                <a:lnTo>
                  <a:pt x="2734729" y="2830766"/>
                </a:lnTo>
                <a:lnTo>
                  <a:pt x="2741828" y="2824238"/>
                </a:lnTo>
                <a:lnTo>
                  <a:pt x="2745962" y="2824289"/>
                </a:lnTo>
                <a:lnTo>
                  <a:pt x="2752699" y="2831439"/>
                </a:lnTo>
                <a:lnTo>
                  <a:pt x="2750426" y="2833585"/>
                </a:lnTo>
                <a:lnTo>
                  <a:pt x="2743327" y="2840113"/>
                </a:lnTo>
                <a:close/>
              </a:path>
              <a:path w="3272154" h="3272154">
                <a:moveTo>
                  <a:pt x="2724442" y="2857220"/>
                </a:moveTo>
                <a:lnTo>
                  <a:pt x="2715958" y="2847771"/>
                </a:lnTo>
                <a:lnTo>
                  <a:pt x="2725407" y="2839288"/>
                </a:lnTo>
                <a:lnTo>
                  <a:pt x="2733890" y="2848737"/>
                </a:lnTo>
                <a:lnTo>
                  <a:pt x="2724442" y="2857220"/>
                </a:lnTo>
                <a:close/>
              </a:path>
              <a:path w="3272154" h="3272154">
                <a:moveTo>
                  <a:pt x="2705252" y="2874086"/>
                </a:moveTo>
                <a:lnTo>
                  <a:pt x="2696997" y="2864434"/>
                </a:lnTo>
                <a:lnTo>
                  <a:pt x="2698356" y="2863278"/>
                </a:lnTo>
                <a:lnTo>
                  <a:pt x="2706497" y="2856128"/>
                </a:lnTo>
                <a:lnTo>
                  <a:pt x="2714879" y="2865678"/>
                </a:lnTo>
                <a:lnTo>
                  <a:pt x="2706611" y="2872930"/>
                </a:lnTo>
                <a:lnTo>
                  <a:pt x="2705252" y="2874086"/>
                </a:lnTo>
                <a:close/>
              </a:path>
              <a:path w="3272154" h="3272154">
                <a:moveTo>
                  <a:pt x="2698292" y="2863329"/>
                </a:moveTo>
                <a:close/>
              </a:path>
              <a:path w="3272154" h="3272154">
                <a:moveTo>
                  <a:pt x="2685834" y="2890583"/>
                </a:moveTo>
                <a:lnTo>
                  <a:pt x="2677693" y="2880829"/>
                </a:lnTo>
                <a:lnTo>
                  <a:pt x="2683548" y="2875953"/>
                </a:lnTo>
                <a:lnTo>
                  <a:pt x="2687345" y="2872701"/>
                </a:lnTo>
                <a:lnTo>
                  <a:pt x="2695600" y="2882341"/>
                </a:lnTo>
                <a:lnTo>
                  <a:pt x="2691688" y="2885694"/>
                </a:lnTo>
                <a:lnTo>
                  <a:pt x="2685834" y="2890583"/>
                </a:lnTo>
                <a:close/>
              </a:path>
              <a:path w="3272154" h="3272154">
                <a:moveTo>
                  <a:pt x="2683484" y="2875991"/>
                </a:moveTo>
                <a:close/>
              </a:path>
              <a:path w="3272154" h="3272154">
                <a:moveTo>
                  <a:pt x="2666187" y="2906788"/>
                </a:moveTo>
                <a:lnTo>
                  <a:pt x="2658160" y="2896946"/>
                </a:lnTo>
                <a:lnTo>
                  <a:pt x="2668003" y="2888919"/>
                </a:lnTo>
                <a:lnTo>
                  <a:pt x="2676029" y="2898762"/>
                </a:lnTo>
                <a:lnTo>
                  <a:pt x="2666187" y="2906788"/>
                </a:lnTo>
                <a:close/>
              </a:path>
              <a:path w="3272154" h="3272154">
                <a:moveTo>
                  <a:pt x="2646286" y="2922701"/>
                </a:moveTo>
                <a:lnTo>
                  <a:pt x="2638386" y="2912770"/>
                </a:lnTo>
                <a:lnTo>
                  <a:pt x="2648318" y="2904858"/>
                </a:lnTo>
                <a:lnTo>
                  <a:pt x="2656230" y="2914802"/>
                </a:lnTo>
                <a:lnTo>
                  <a:pt x="2646286" y="2922701"/>
                </a:lnTo>
                <a:close/>
              </a:path>
              <a:path w="3272154" h="3272154">
                <a:moveTo>
                  <a:pt x="2626067" y="2938322"/>
                </a:moveTo>
                <a:lnTo>
                  <a:pt x="2618397" y="2928200"/>
                </a:lnTo>
                <a:lnTo>
                  <a:pt x="2622816" y="2924860"/>
                </a:lnTo>
                <a:lnTo>
                  <a:pt x="2628417" y="2920517"/>
                </a:lnTo>
                <a:lnTo>
                  <a:pt x="2636202" y="2930550"/>
                </a:lnTo>
                <a:lnTo>
                  <a:pt x="2630487" y="2934982"/>
                </a:lnTo>
                <a:lnTo>
                  <a:pt x="2626067" y="2938322"/>
                </a:lnTo>
                <a:close/>
              </a:path>
              <a:path w="3272154" h="3272154">
                <a:moveTo>
                  <a:pt x="2622753" y="2924898"/>
                </a:moveTo>
                <a:close/>
              </a:path>
              <a:path w="3272154" h="3272154">
                <a:moveTo>
                  <a:pt x="2605671" y="2953588"/>
                </a:moveTo>
                <a:lnTo>
                  <a:pt x="2598127" y="2943377"/>
                </a:lnTo>
                <a:lnTo>
                  <a:pt x="2607271" y="2936633"/>
                </a:lnTo>
                <a:lnTo>
                  <a:pt x="2608275" y="2935871"/>
                </a:lnTo>
                <a:lnTo>
                  <a:pt x="2615946" y="2945993"/>
                </a:lnTo>
                <a:lnTo>
                  <a:pt x="2605671" y="2953588"/>
                </a:lnTo>
                <a:close/>
              </a:path>
              <a:path w="3272154" h="3272154">
                <a:moveTo>
                  <a:pt x="2607208" y="2936671"/>
                </a:moveTo>
                <a:close/>
              </a:path>
              <a:path w="3272154" h="3272154">
                <a:moveTo>
                  <a:pt x="2585059" y="2968561"/>
                </a:moveTo>
                <a:lnTo>
                  <a:pt x="2577642" y="2958261"/>
                </a:lnTo>
                <a:lnTo>
                  <a:pt x="2587942" y="2950832"/>
                </a:lnTo>
                <a:lnTo>
                  <a:pt x="2595372" y="2961144"/>
                </a:lnTo>
                <a:lnTo>
                  <a:pt x="2585059" y="2968561"/>
                </a:lnTo>
                <a:close/>
              </a:path>
              <a:path w="3272154" h="3272154">
                <a:moveTo>
                  <a:pt x="2564142" y="2983230"/>
                </a:moveTo>
                <a:lnTo>
                  <a:pt x="2556967" y="2972752"/>
                </a:lnTo>
                <a:lnTo>
                  <a:pt x="2559748" y="2970860"/>
                </a:lnTo>
                <a:lnTo>
                  <a:pt x="2567330" y="2965538"/>
                </a:lnTo>
                <a:lnTo>
                  <a:pt x="2574620" y="2975927"/>
                </a:lnTo>
                <a:lnTo>
                  <a:pt x="2566924" y="2981337"/>
                </a:lnTo>
                <a:lnTo>
                  <a:pt x="2564142" y="2983230"/>
                </a:lnTo>
                <a:close/>
              </a:path>
              <a:path w="3272154" h="3272154">
                <a:moveTo>
                  <a:pt x="2559685" y="2970898"/>
                </a:moveTo>
                <a:close/>
              </a:path>
              <a:path w="3272154" h="3272154">
                <a:moveTo>
                  <a:pt x="2547863" y="2981934"/>
                </a:moveTo>
                <a:lnTo>
                  <a:pt x="2543556" y="2981934"/>
                </a:lnTo>
                <a:lnTo>
                  <a:pt x="2546489" y="2979928"/>
                </a:lnTo>
                <a:lnTo>
                  <a:pt x="2547863" y="2981934"/>
                </a:lnTo>
                <a:close/>
              </a:path>
              <a:path w="3272154" h="3272154">
                <a:moveTo>
                  <a:pt x="2543060" y="2997530"/>
                </a:moveTo>
                <a:lnTo>
                  <a:pt x="2536012" y="2986963"/>
                </a:lnTo>
                <a:lnTo>
                  <a:pt x="2543619" y="2981883"/>
                </a:lnTo>
                <a:lnTo>
                  <a:pt x="2547863" y="2981934"/>
                </a:lnTo>
                <a:lnTo>
                  <a:pt x="2553665" y="2990405"/>
                </a:lnTo>
                <a:lnTo>
                  <a:pt x="2550668" y="2992450"/>
                </a:lnTo>
                <a:lnTo>
                  <a:pt x="2543060" y="2997530"/>
                </a:lnTo>
                <a:close/>
              </a:path>
              <a:path w="3272154" h="3272154">
                <a:moveTo>
                  <a:pt x="2521762" y="3011512"/>
                </a:moveTo>
                <a:lnTo>
                  <a:pt x="2514841" y="3000870"/>
                </a:lnTo>
                <a:lnTo>
                  <a:pt x="2525496" y="2993948"/>
                </a:lnTo>
                <a:lnTo>
                  <a:pt x="2532418" y="3004604"/>
                </a:lnTo>
                <a:lnTo>
                  <a:pt x="2521762" y="3011512"/>
                </a:lnTo>
                <a:close/>
              </a:path>
              <a:path w="3272154" h="3272154">
                <a:moveTo>
                  <a:pt x="2500185" y="3025216"/>
                </a:moveTo>
                <a:lnTo>
                  <a:pt x="2493530" y="3014395"/>
                </a:lnTo>
                <a:lnTo>
                  <a:pt x="2494432" y="3013849"/>
                </a:lnTo>
                <a:lnTo>
                  <a:pt x="2504211" y="3007664"/>
                </a:lnTo>
                <a:lnTo>
                  <a:pt x="2510993" y="3018396"/>
                </a:lnTo>
                <a:lnTo>
                  <a:pt x="2500185" y="3025216"/>
                </a:lnTo>
                <a:close/>
              </a:path>
              <a:path w="3272154" h="3272154">
                <a:moveTo>
                  <a:pt x="2494368" y="3013887"/>
                </a:moveTo>
                <a:close/>
              </a:path>
              <a:path w="3272154" h="3272154">
                <a:moveTo>
                  <a:pt x="2478455" y="3038500"/>
                </a:moveTo>
                <a:lnTo>
                  <a:pt x="2471928" y="3027616"/>
                </a:lnTo>
                <a:lnTo>
                  <a:pt x="2477757" y="3024111"/>
                </a:lnTo>
                <a:lnTo>
                  <a:pt x="2482723" y="3021063"/>
                </a:lnTo>
                <a:lnTo>
                  <a:pt x="2489377" y="3031871"/>
                </a:lnTo>
                <a:lnTo>
                  <a:pt x="2484285" y="3035007"/>
                </a:lnTo>
                <a:lnTo>
                  <a:pt x="2478455" y="3038500"/>
                </a:lnTo>
                <a:close/>
              </a:path>
              <a:path w="3272154" h="3272154">
                <a:moveTo>
                  <a:pt x="2477693" y="3024149"/>
                </a:moveTo>
                <a:close/>
              </a:path>
              <a:path w="3272154" h="3272154">
                <a:moveTo>
                  <a:pt x="2456522" y="3051467"/>
                </a:moveTo>
                <a:lnTo>
                  <a:pt x="2450122" y="3040494"/>
                </a:lnTo>
                <a:lnTo>
                  <a:pt x="2461031" y="3034144"/>
                </a:lnTo>
                <a:lnTo>
                  <a:pt x="2467559" y="3045028"/>
                </a:lnTo>
                <a:lnTo>
                  <a:pt x="2456522" y="3051467"/>
                </a:lnTo>
                <a:close/>
              </a:path>
              <a:path w="3272154" h="3272154">
                <a:moveTo>
                  <a:pt x="2434412" y="3064116"/>
                </a:moveTo>
                <a:lnTo>
                  <a:pt x="2428138" y="3053067"/>
                </a:lnTo>
                <a:lnTo>
                  <a:pt x="2439187" y="3046793"/>
                </a:lnTo>
                <a:lnTo>
                  <a:pt x="2445448" y="3057842"/>
                </a:lnTo>
                <a:lnTo>
                  <a:pt x="2434412" y="3064116"/>
                </a:lnTo>
                <a:close/>
              </a:path>
              <a:path w="3272154" h="3272154">
                <a:moveTo>
                  <a:pt x="2412009" y="3076409"/>
                </a:moveTo>
                <a:lnTo>
                  <a:pt x="2406015" y="3065221"/>
                </a:lnTo>
                <a:lnTo>
                  <a:pt x="2409786" y="3063201"/>
                </a:lnTo>
                <a:lnTo>
                  <a:pt x="2417089" y="3059163"/>
                </a:lnTo>
                <a:lnTo>
                  <a:pt x="2423223" y="3070288"/>
                </a:lnTo>
                <a:lnTo>
                  <a:pt x="2415781" y="3074390"/>
                </a:lnTo>
                <a:lnTo>
                  <a:pt x="2412009" y="3076409"/>
                </a:lnTo>
                <a:close/>
              </a:path>
              <a:path w="3272154" h="3272154">
                <a:moveTo>
                  <a:pt x="2409710" y="3063240"/>
                </a:moveTo>
                <a:close/>
              </a:path>
              <a:path w="3272154" h="3272154">
                <a:moveTo>
                  <a:pt x="2395507" y="3072511"/>
                </a:moveTo>
                <a:lnTo>
                  <a:pt x="2392400" y="3072511"/>
                </a:lnTo>
                <a:lnTo>
                  <a:pt x="2394813" y="3071215"/>
                </a:lnTo>
                <a:lnTo>
                  <a:pt x="2395507" y="3072511"/>
                </a:lnTo>
                <a:close/>
              </a:path>
              <a:path w="3272154" h="3272154">
                <a:moveTo>
                  <a:pt x="2389492" y="3088335"/>
                </a:moveTo>
                <a:lnTo>
                  <a:pt x="2383637" y="3077057"/>
                </a:lnTo>
                <a:lnTo>
                  <a:pt x="2392464" y="3072472"/>
                </a:lnTo>
                <a:lnTo>
                  <a:pt x="2395507" y="3072511"/>
                </a:lnTo>
                <a:lnTo>
                  <a:pt x="2400808" y="3082404"/>
                </a:lnTo>
                <a:lnTo>
                  <a:pt x="2398331" y="3083737"/>
                </a:lnTo>
                <a:lnTo>
                  <a:pt x="2389492" y="3088335"/>
                </a:lnTo>
                <a:close/>
              </a:path>
              <a:path w="3272154" h="3272154">
                <a:moveTo>
                  <a:pt x="2366797" y="3099917"/>
                </a:moveTo>
                <a:lnTo>
                  <a:pt x="2361082" y="3088576"/>
                </a:lnTo>
                <a:lnTo>
                  <a:pt x="2372423" y="3082848"/>
                </a:lnTo>
                <a:lnTo>
                  <a:pt x="2378138" y="3094189"/>
                </a:lnTo>
                <a:lnTo>
                  <a:pt x="2366797" y="3099917"/>
                </a:lnTo>
                <a:close/>
              </a:path>
              <a:path w="3272154" h="3272154">
                <a:moveTo>
                  <a:pt x="2343861" y="3111169"/>
                </a:moveTo>
                <a:lnTo>
                  <a:pt x="2338412" y="3099701"/>
                </a:lnTo>
                <a:lnTo>
                  <a:pt x="2339784" y="3099054"/>
                </a:lnTo>
                <a:lnTo>
                  <a:pt x="2349766" y="3094164"/>
                </a:lnTo>
                <a:lnTo>
                  <a:pt x="2355342" y="3105569"/>
                </a:lnTo>
                <a:lnTo>
                  <a:pt x="2345232" y="3110522"/>
                </a:lnTo>
                <a:lnTo>
                  <a:pt x="2343861" y="3111169"/>
                </a:lnTo>
                <a:close/>
              </a:path>
              <a:path w="3272154" h="3272154">
                <a:moveTo>
                  <a:pt x="2339721" y="3099079"/>
                </a:moveTo>
                <a:close/>
              </a:path>
              <a:path w="3272154" h="3272154">
                <a:moveTo>
                  <a:pt x="2328075" y="3107524"/>
                </a:moveTo>
                <a:lnTo>
                  <a:pt x="2321915" y="3107524"/>
                </a:lnTo>
                <a:lnTo>
                  <a:pt x="2326944" y="3105137"/>
                </a:lnTo>
                <a:lnTo>
                  <a:pt x="2328075" y="3107524"/>
                </a:lnTo>
                <a:close/>
              </a:path>
              <a:path w="3272154" h="3272154">
                <a:moveTo>
                  <a:pt x="2320798" y="3122015"/>
                </a:moveTo>
                <a:lnTo>
                  <a:pt x="2315502" y="3110471"/>
                </a:lnTo>
                <a:lnTo>
                  <a:pt x="2321991" y="3107486"/>
                </a:lnTo>
                <a:lnTo>
                  <a:pt x="2328075" y="3107524"/>
                </a:lnTo>
                <a:lnTo>
                  <a:pt x="2332380" y="3116618"/>
                </a:lnTo>
                <a:lnTo>
                  <a:pt x="2327287" y="3119031"/>
                </a:lnTo>
                <a:lnTo>
                  <a:pt x="2320798" y="3122015"/>
                </a:lnTo>
                <a:close/>
              </a:path>
              <a:path w="3272154" h="3272154">
                <a:moveTo>
                  <a:pt x="2297595" y="3132505"/>
                </a:moveTo>
                <a:lnTo>
                  <a:pt x="2292426" y="3120898"/>
                </a:lnTo>
                <a:lnTo>
                  <a:pt x="2304034" y="3115741"/>
                </a:lnTo>
                <a:lnTo>
                  <a:pt x="2309190" y="3127349"/>
                </a:lnTo>
                <a:lnTo>
                  <a:pt x="2297595" y="3132505"/>
                </a:lnTo>
                <a:close/>
              </a:path>
              <a:path w="3272154" h="3272154">
                <a:moveTo>
                  <a:pt x="2274214" y="3142653"/>
                </a:moveTo>
                <a:lnTo>
                  <a:pt x="2269197" y="3130994"/>
                </a:lnTo>
                <a:lnTo>
                  <a:pt x="2280869" y="3125965"/>
                </a:lnTo>
                <a:lnTo>
                  <a:pt x="2285885" y="3137636"/>
                </a:lnTo>
                <a:lnTo>
                  <a:pt x="2274214" y="3142653"/>
                </a:lnTo>
                <a:close/>
              </a:path>
              <a:path w="3272154" h="3272154">
                <a:moveTo>
                  <a:pt x="2250605" y="3152432"/>
                </a:moveTo>
                <a:lnTo>
                  <a:pt x="2245880" y="3140646"/>
                </a:lnTo>
                <a:lnTo>
                  <a:pt x="2249627" y="3139147"/>
                </a:lnTo>
                <a:lnTo>
                  <a:pt x="2257552" y="3135845"/>
                </a:lnTo>
                <a:lnTo>
                  <a:pt x="2262428" y="3147580"/>
                </a:lnTo>
                <a:lnTo>
                  <a:pt x="2254351" y="3150933"/>
                </a:lnTo>
                <a:lnTo>
                  <a:pt x="2250605" y="3152432"/>
                </a:lnTo>
                <a:close/>
              </a:path>
              <a:path w="3272154" h="3272154">
                <a:moveTo>
                  <a:pt x="2249551" y="3139173"/>
                </a:moveTo>
                <a:close/>
              </a:path>
              <a:path w="3272154" h="3272154">
                <a:moveTo>
                  <a:pt x="2226919" y="3161817"/>
                </a:moveTo>
                <a:lnTo>
                  <a:pt x="2222334" y="3149981"/>
                </a:lnTo>
                <a:lnTo>
                  <a:pt x="2231250" y="3146526"/>
                </a:lnTo>
                <a:lnTo>
                  <a:pt x="2234095" y="3145383"/>
                </a:lnTo>
                <a:lnTo>
                  <a:pt x="2238819" y="3157169"/>
                </a:lnTo>
                <a:lnTo>
                  <a:pt x="2235835" y="3158363"/>
                </a:lnTo>
                <a:lnTo>
                  <a:pt x="2226919" y="3161817"/>
                </a:lnTo>
                <a:close/>
              </a:path>
              <a:path w="3272154" h="3272154">
                <a:moveTo>
                  <a:pt x="2231174" y="3146552"/>
                </a:moveTo>
                <a:close/>
              </a:path>
              <a:path w="3272154" h="3272154">
                <a:moveTo>
                  <a:pt x="2203094" y="3170847"/>
                </a:moveTo>
                <a:lnTo>
                  <a:pt x="2198662" y="3158947"/>
                </a:lnTo>
                <a:lnTo>
                  <a:pt x="2210562" y="3154502"/>
                </a:lnTo>
                <a:lnTo>
                  <a:pt x="2214994" y="3166402"/>
                </a:lnTo>
                <a:lnTo>
                  <a:pt x="2203094" y="3170847"/>
                </a:lnTo>
                <a:close/>
              </a:path>
              <a:path w="3272154" h="3272154">
                <a:moveTo>
                  <a:pt x="2179066" y="3179533"/>
                </a:moveTo>
                <a:lnTo>
                  <a:pt x="2174913" y="3167532"/>
                </a:lnTo>
                <a:lnTo>
                  <a:pt x="2175471" y="3167341"/>
                </a:lnTo>
                <a:lnTo>
                  <a:pt x="2186800" y="3163265"/>
                </a:lnTo>
                <a:lnTo>
                  <a:pt x="2191092" y="3175215"/>
                </a:lnTo>
                <a:lnTo>
                  <a:pt x="2179066" y="3179533"/>
                </a:lnTo>
                <a:close/>
              </a:path>
              <a:path w="3272154" h="3272154">
                <a:moveTo>
                  <a:pt x="2175395" y="3167367"/>
                </a:moveTo>
                <a:close/>
              </a:path>
              <a:path w="3272154" h="3272154">
                <a:moveTo>
                  <a:pt x="2163667" y="3173857"/>
                </a:moveTo>
                <a:lnTo>
                  <a:pt x="2156587" y="3173857"/>
                </a:lnTo>
                <a:lnTo>
                  <a:pt x="2162911" y="3171672"/>
                </a:lnTo>
                <a:lnTo>
                  <a:pt x="2163667" y="3173857"/>
                </a:lnTo>
                <a:close/>
              </a:path>
              <a:path w="3272154" h="3272154">
                <a:moveTo>
                  <a:pt x="2156595" y="3173854"/>
                </a:moveTo>
                <a:close/>
              </a:path>
              <a:path w="3272154" h="3272154">
                <a:moveTo>
                  <a:pt x="2154961" y="3187776"/>
                </a:moveTo>
                <a:lnTo>
                  <a:pt x="2150960" y="3175723"/>
                </a:lnTo>
                <a:lnTo>
                  <a:pt x="2156595" y="3173854"/>
                </a:lnTo>
                <a:lnTo>
                  <a:pt x="2163667" y="3173857"/>
                </a:lnTo>
                <a:lnTo>
                  <a:pt x="2167064" y="3183674"/>
                </a:lnTo>
                <a:lnTo>
                  <a:pt x="2160663" y="3185883"/>
                </a:lnTo>
                <a:lnTo>
                  <a:pt x="2154961" y="3187776"/>
                </a:lnTo>
                <a:close/>
              </a:path>
              <a:path w="3272154" h="3272154">
                <a:moveTo>
                  <a:pt x="2139038" y="3180118"/>
                </a:moveTo>
                <a:lnTo>
                  <a:pt x="2137689" y="3180118"/>
                </a:lnTo>
                <a:lnTo>
                  <a:pt x="2138908" y="3179724"/>
                </a:lnTo>
                <a:lnTo>
                  <a:pt x="2139038" y="3180118"/>
                </a:lnTo>
                <a:close/>
              </a:path>
              <a:path w="3272154" h="3272154">
                <a:moveTo>
                  <a:pt x="2130729" y="3195662"/>
                </a:moveTo>
                <a:lnTo>
                  <a:pt x="2126881" y="3183559"/>
                </a:lnTo>
                <a:lnTo>
                  <a:pt x="2137752" y="3180092"/>
                </a:lnTo>
                <a:lnTo>
                  <a:pt x="2139038" y="3180118"/>
                </a:lnTo>
                <a:lnTo>
                  <a:pt x="2142896" y="3191776"/>
                </a:lnTo>
                <a:lnTo>
                  <a:pt x="2141601" y="3192208"/>
                </a:lnTo>
                <a:lnTo>
                  <a:pt x="2130729" y="3195662"/>
                </a:lnTo>
                <a:close/>
              </a:path>
              <a:path w="3272154" h="3272154">
                <a:moveTo>
                  <a:pt x="2106383" y="3203181"/>
                </a:moveTo>
                <a:lnTo>
                  <a:pt x="2102688" y="3191027"/>
                </a:lnTo>
                <a:lnTo>
                  <a:pt x="2114842" y="3187331"/>
                </a:lnTo>
                <a:lnTo>
                  <a:pt x="2118537" y="3199485"/>
                </a:lnTo>
                <a:lnTo>
                  <a:pt x="2106383" y="3203181"/>
                </a:lnTo>
                <a:close/>
              </a:path>
              <a:path w="3272154" h="3272154">
                <a:moveTo>
                  <a:pt x="2091451" y="3197567"/>
                </a:moveTo>
                <a:lnTo>
                  <a:pt x="2080348" y="3197567"/>
                </a:lnTo>
                <a:lnTo>
                  <a:pt x="2090585" y="3194583"/>
                </a:lnTo>
                <a:lnTo>
                  <a:pt x="2091451" y="3197567"/>
                </a:lnTo>
                <a:close/>
              </a:path>
              <a:path w="3272154" h="3272154">
                <a:moveTo>
                  <a:pt x="2081847" y="3210331"/>
                </a:moveTo>
                <a:lnTo>
                  <a:pt x="2078456" y="3198088"/>
                </a:lnTo>
                <a:lnTo>
                  <a:pt x="2080425" y="3197542"/>
                </a:lnTo>
                <a:lnTo>
                  <a:pt x="2091451" y="3197567"/>
                </a:lnTo>
                <a:lnTo>
                  <a:pt x="2094128" y="3206788"/>
                </a:lnTo>
                <a:lnTo>
                  <a:pt x="2081847" y="3210331"/>
                </a:lnTo>
                <a:close/>
              </a:path>
              <a:path w="3272154" h="3272154">
                <a:moveTo>
                  <a:pt x="2066611" y="3202914"/>
                </a:moveTo>
                <a:lnTo>
                  <a:pt x="2061044" y="3202914"/>
                </a:lnTo>
                <a:lnTo>
                  <a:pt x="2066213" y="3201479"/>
                </a:lnTo>
                <a:lnTo>
                  <a:pt x="2066611" y="3202914"/>
                </a:lnTo>
                <a:close/>
              </a:path>
              <a:path w="3272154" h="3272154">
                <a:moveTo>
                  <a:pt x="2057273" y="3217049"/>
                </a:moveTo>
                <a:lnTo>
                  <a:pt x="2054034" y="3204768"/>
                </a:lnTo>
                <a:lnTo>
                  <a:pt x="2061121" y="3202889"/>
                </a:lnTo>
                <a:lnTo>
                  <a:pt x="2066611" y="3202914"/>
                </a:lnTo>
                <a:lnTo>
                  <a:pt x="2069604" y="3213722"/>
                </a:lnTo>
                <a:lnTo>
                  <a:pt x="2064359" y="3215170"/>
                </a:lnTo>
                <a:lnTo>
                  <a:pt x="2057273" y="3217049"/>
                </a:lnTo>
                <a:close/>
              </a:path>
              <a:path w="3272154" h="3272154">
                <a:moveTo>
                  <a:pt x="2032596" y="3223399"/>
                </a:moveTo>
                <a:lnTo>
                  <a:pt x="2029510" y="3211080"/>
                </a:lnTo>
                <a:lnTo>
                  <a:pt x="2041753" y="3208007"/>
                </a:lnTo>
                <a:lnTo>
                  <a:pt x="2044992" y="3220288"/>
                </a:lnTo>
                <a:lnTo>
                  <a:pt x="2032596" y="3223399"/>
                </a:lnTo>
                <a:close/>
              </a:path>
              <a:path w="3272154" h="3272154">
                <a:moveTo>
                  <a:pt x="2007831" y="3229368"/>
                </a:moveTo>
                <a:lnTo>
                  <a:pt x="2004898" y="3217011"/>
                </a:lnTo>
                <a:lnTo>
                  <a:pt x="2017255" y="3214077"/>
                </a:lnTo>
                <a:lnTo>
                  <a:pt x="2020189" y="3226435"/>
                </a:lnTo>
                <a:lnTo>
                  <a:pt x="2007831" y="3229368"/>
                </a:lnTo>
                <a:close/>
              </a:path>
              <a:path w="3272154" h="3272154">
                <a:moveTo>
                  <a:pt x="1993079" y="3221990"/>
                </a:moveTo>
                <a:lnTo>
                  <a:pt x="1982876" y="3221990"/>
                </a:lnTo>
                <a:lnTo>
                  <a:pt x="1992591" y="3219805"/>
                </a:lnTo>
                <a:lnTo>
                  <a:pt x="1993079" y="3221990"/>
                </a:lnTo>
                <a:close/>
              </a:path>
              <a:path w="3272154" h="3272154">
                <a:moveTo>
                  <a:pt x="1982889" y="3234956"/>
                </a:moveTo>
                <a:lnTo>
                  <a:pt x="1980260" y="3222536"/>
                </a:lnTo>
                <a:lnTo>
                  <a:pt x="1982952" y="3221964"/>
                </a:lnTo>
                <a:lnTo>
                  <a:pt x="1993079" y="3221990"/>
                </a:lnTo>
                <a:lnTo>
                  <a:pt x="1995360" y="3232200"/>
                </a:lnTo>
                <a:lnTo>
                  <a:pt x="1985581" y="3234397"/>
                </a:lnTo>
                <a:lnTo>
                  <a:pt x="1982889" y="3234956"/>
                </a:lnTo>
                <a:close/>
              </a:path>
              <a:path w="3272154" h="3272154">
                <a:moveTo>
                  <a:pt x="1957933" y="3240125"/>
                </a:moveTo>
                <a:lnTo>
                  <a:pt x="1955469" y="3227666"/>
                </a:lnTo>
                <a:lnTo>
                  <a:pt x="1963178" y="3226142"/>
                </a:lnTo>
                <a:lnTo>
                  <a:pt x="1967839" y="3225165"/>
                </a:lnTo>
                <a:lnTo>
                  <a:pt x="1970468" y="3237585"/>
                </a:lnTo>
                <a:lnTo>
                  <a:pt x="1965655" y="3238601"/>
                </a:lnTo>
                <a:lnTo>
                  <a:pt x="1957933" y="3240125"/>
                </a:lnTo>
                <a:close/>
              </a:path>
              <a:path w="3272154" h="3272154">
                <a:moveTo>
                  <a:pt x="1963102" y="3226155"/>
                </a:moveTo>
                <a:close/>
              </a:path>
              <a:path w="3272154" h="3272154">
                <a:moveTo>
                  <a:pt x="1932914" y="3244926"/>
                </a:moveTo>
                <a:lnTo>
                  <a:pt x="1930603" y="3232429"/>
                </a:lnTo>
                <a:lnTo>
                  <a:pt x="1943087" y="3230118"/>
                </a:lnTo>
                <a:lnTo>
                  <a:pt x="1945398" y="3242614"/>
                </a:lnTo>
                <a:lnTo>
                  <a:pt x="1932914" y="3244926"/>
                </a:lnTo>
                <a:close/>
              </a:path>
              <a:path w="3272154" h="3272154">
                <a:moveTo>
                  <a:pt x="1907819" y="3249333"/>
                </a:moveTo>
                <a:lnTo>
                  <a:pt x="1905660" y="3236823"/>
                </a:lnTo>
                <a:lnTo>
                  <a:pt x="1918182" y="3234664"/>
                </a:lnTo>
                <a:lnTo>
                  <a:pt x="1920341" y="3247174"/>
                </a:lnTo>
                <a:lnTo>
                  <a:pt x="1907819" y="3249333"/>
                </a:lnTo>
                <a:close/>
              </a:path>
              <a:path w="3272154" h="3272154">
                <a:moveTo>
                  <a:pt x="1893457" y="3240430"/>
                </a:moveTo>
                <a:lnTo>
                  <a:pt x="1883168" y="3240430"/>
                </a:lnTo>
                <a:lnTo>
                  <a:pt x="1893201" y="3238830"/>
                </a:lnTo>
                <a:lnTo>
                  <a:pt x="1893457" y="3240430"/>
                </a:lnTo>
                <a:close/>
              </a:path>
              <a:path w="3272154" h="3272154">
                <a:moveTo>
                  <a:pt x="1882584" y="3253346"/>
                </a:moveTo>
                <a:lnTo>
                  <a:pt x="1880742" y="3240786"/>
                </a:lnTo>
                <a:lnTo>
                  <a:pt x="1883244" y="3240417"/>
                </a:lnTo>
                <a:lnTo>
                  <a:pt x="1893457" y="3240430"/>
                </a:lnTo>
                <a:lnTo>
                  <a:pt x="1895208" y="3251377"/>
                </a:lnTo>
                <a:lnTo>
                  <a:pt x="1885086" y="3252990"/>
                </a:lnTo>
                <a:lnTo>
                  <a:pt x="1882584" y="3253346"/>
                </a:lnTo>
                <a:close/>
              </a:path>
              <a:path w="3272154" h="3272154">
                <a:moveTo>
                  <a:pt x="1868281" y="3243389"/>
                </a:moveTo>
                <a:lnTo>
                  <a:pt x="1862975" y="3243389"/>
                </a:lnTo>
                <a:lnTo>
                  <a:pt x="1868170" y="3242627"/>
                </a:lnTo>
                <a:lnTo>
                  <a:pt x="1868281" y="3243389"/>
                </a:lnTo>
                <a:close/>
              </a:path>
              <a:path w="3272154" h="3272154">
                <a:moveTo>
                  <a:pt x="1857349" y="3256953"/>
                </a:moveTo>
                <a:lnTo>
                  <a:pt x="1855673" y="3244354"/>
                </a:lnTo>
                <a:lnTo>
                  <a:pt x="1863051" y="3243376"/>
                </a:lnTo>
                <a:lnTo>
                  <a:pt x="1868281" y="3243389"/>
                </a:lnTo>
                <a:lnTo>
                  <a:pt x="1870011" y="3255187"/>
                </a:lnTo>
                <a:lnTo>
                  <a:pt x="1864740" y="3255962"/>
                </a:lnTo>
                <a:lnTo>
                  <a:pt x="1857349" y="3256953"/>
                </a:lnTo>
                <a:close/>
              </a:path>
              <a:path w="3272154" h="3272154">
                <a:moveTo>
                  <a:pt x="1832076" y="3260166"/>
                </a:moveTo>
                <a:lnTo>
                  <a:pt x="1830552" y="3247555"/>
                </a:lnTo>
                <a:lnTo>
                  <a:pt x="1843087" y="3246043"/>
                </a:lnTo>
                <a:lnTo>
                  <a:pt x="1844763" y="3258629"/>
                </a:lnTo>
                <a:lnTo>
                  <a:pt x="1832076" y="3260166"/>
                </a:lnTo>
                <a:close/>
              </a:path>
              <a:path w="3272154" h="3272154">
                <a:moveTo>
                  <a:pt x="1806752" y="3263011"/>
                </a:moveTo>
                <a:lnTo>
                  <a:pt x="1805393" y="3250374"/>
                </a:lnTo>
                <a:lnTo>
                  <a:pt x="1818017" y="3249015"/>
                </a:lnTo>
                <a:lnTo>
                  <a:pt x="1819389" y="3261639"/>
                </a:lnTo>
                <a:lnTo>
                  <a:pt x="1806752" y="3263011"/>
                </a:lnTo>
                <a:close/>
              </a:path>
              <a:path w="3272154" h="3272154">
                <a:moveTo>
                  <a:pt x="1781314" y="3265449"/>
                </a:moveTo>
                <a:lnTo>
                  <a:pt x="1780273" y="3252800"/>
                </a:lnTo>
                <a:lnTo>
                  <a:pt x="1792833" y="3251619"/>
                </a:lnTo>
                <a:lnTo>
                  <a:pt x="1794040" y="3264255"/>
                </a:lnTo>
                <a:lnTo>
                  <a:pt x="1782622" y="3265347"/>
                </a:lnTo>
                <a:lnTo>
                  <a:pt x="1781314" y="3265449"/>
                </a:lnTo>
                <a:close/>
              </a:path>
              <a:path w="3272154" h="3272154">
                <a:moveTo>
                  <a:pt x="1767657" y="3254400"/>
                </a:moveTo>
                <a:lnTo>
                  <a:pt x="1760854" y="3254400"/>
                </a:lnTo>
                <a:lnTo>
                  <a:pt x="1767611" y="3253841"/>
                </a:lnTo>
                <a:lnTo>
                  <a:pt x="1767657" y="3254400"/>
                </a:lnTo>
                <a:close/>
              </a:path>
              <a:path w="3272154" h="3272154">
                <a:moveTo>
                  <a:pt x="1755914" y="3267468"/>
                </a:moveTo>
                <a:lnTo>
                  <a:pt x="1755038" y="3254806"/>
                </a:lnTo>
                <a:lnTo>
                  <a:pt x="1760931" y="3254387"/>
                </a:lnTo>
                <a:lnTo>
                  <a:pt x="1767657" y="3254400"/>
                </a:lnTo>
                <a:lnTo>
                  <a:pt x="1768652" y="3266503"/>
                </a:lnTo>
                <a:lnTo>
                  <a:pt x="1761807" y="3267062"/>
                </a:lnTo>
                <a:lnTo>
                  <a:pt x="1755914" y="3267468"/>
                </a:lnTo>
                <a:close/>
              </a:path>
              <a:path w="3272154" h="3272154">
                <a:moveTo>
                  <a:pt x="1730489" y="3269107"/>
                </a:moveTo>
                <a:lnTo>
                  <a:pt x="1729765" y="3256432"/>
                </a:lnTo>
                <a:lnTo>
                  <a:pt x="1740280" y="3255835"/>
                </a:lnTo>
                <a:lnTo>
                  <a:pt x="1742363" y="3255683"/>
                </a:lnTo>
                <a:lnTo>
                  <a:pt x="1743252" y="3268357"/>
                </a:lnTo>
                <a:lnTo>
                  <a:pt x="1741081" y="3268510"/>
                </a:lnTo>
                <a:lnTo>
                  <a:pt x="1730489" y="3269107"/>
                </a:lnTo>
                <a:close/>
              </a:path>
              <a:path w="3272154" h="3272154">
                <a:moveTo>
                  <a:pt x="1705038" y="3270377"/>
                </a:moveTo>
                <a:lnTo>
                  <a:pt x="1704479" y="3257689"/>
                </a:lnTo>
                <a:lnTo>
                  <a:pt x="1717166" y="3257118"/>
                </a:lnTo>
                <a:lnTo>
                  <a:pt x="1717725" y="3269805"/>
                </a:lnTo>
                <a:lnTo>
                  <a:pt x="1705038" y="3270377"/>
                </a:lnTo>
                <a:close/>
              </a:path>
              <a:path w="3272154" h="3272154">
                <a:moveTo>
                  <a:pt x="1679575" y="3271253"/>
                </a:moveTo>
                <a:lnTo>
                  <a:pt x="1679168" y="3258553"/>
                </a:lnTo>
                <a:lnTo>
                  <a:pt x="1691868" y="3258159"/>
                </a:lnTo>
                <a:lnTo>
                  <a:pt x="1692275" y="3270846"/>
                </a:lnTo>
                <a:lnTo>
                  <a:pt x="1679575" y="3271253"/>
                </a:lnTo>
                <a:close/>
              </a:path>
              <a:path w="3272154" h="3272154">
                <a:moveTo>
                  <a:pt x="1654022" y="3271710"/>
                </a:moveTo>
                <a:lnTo>
                  <a:pt x="1653933" y="3259010"/>
                </a:lnTo>
                <a:lnTo>
                  <a:pt x="1656930" y="3258997"/>
                </a:lnTo>
                <a:lnTo>
                  <a:pt x="1666557" y="3258820"/>
                </a:lnTo>
                <a:lnTo>
                  <a:pt x="1666798" y="3271507"/>
                </a:lnTo>
                <a:lnTo>
                  <a:pt x="1657172" y="3271697"/>
                </a:lnTo>
                <a:lnTo>
                  <a:pt x="1654022" y="3271710"/>
                </a:lnTo>
                <a:close/>
              </a:path>
              <a:path w="3272154" h="3272154">
                <a:moveTo>
                  <a:pt x="1641322" y="3271799"/>
                </a:moveTo>
                <a:lnTo>
                  <a:pt x="1628533" y="3271786"/>
                </a:lnTo>
                <a:lnTo>
                  <a:pt x="1628622" y="3259086"/>
                </a:lnTo>
                <a:lnTo>
                  <a:pt x="1641233" y="3259099"/>
                </a:lnTo>
                <a:lnTo>
                  <a:pt x="1641322" y="3271799"/>
                </a:lnTo>
                <a:close/>
              </a:path>
              <a:path w="3272154" h="3272154">
                <a:moveTo>
                  <a:pt x="1615833" y="3271697"/>
                </a:moveTo>
                <a:lnTo>
                  <a:pt x="1614805" y="3271697"/>
                </a:lnTo>
                <a:lnTo>
                  <a:pt x="1603057" y="3271469"/>
                </a:lnTo>
                <a:lnTo>
                  <a:pt x="1603298" y="3258769"/>
                </a:lnTo>
                <a:lnTo>
                  <a:pt x="1615046" y="3258997"/>
                </a:lnTo>
                <a:lnTo>
                  <a:pt x="1615922" y="3258997"/>
                </a:lnTo>
                <a:lnTo>
                  <a:pt x="1615833" y="3271697"/>
                </a:lnTo>
                <a:close/>
              </a:path>
              <a:path w="3272154" h="3272154">
                <a:moveTo>
                  <a:pt x="1590281" y="3271189"/>
                </a:moveTo>
                <a:lnTo>
                  <a:pt x="1577593" y="3270783"/>
                </a:lnTo>
                <a:lnTo>
                  <a:pt x="1577987" y="3258083"/>
                </a:lnTo>
                <a:lnTo>
                  <a:pt x="1590687" y="3258489"/>
                </a:lnTo>
                <a:lnTo>
                  <a:pt x="1590281" y="3271189"/>
                </a:lnTo>
                <a:close/>
              </a:path>
              <a:path w="3272154" h="3272154">
                <a:moveTo>
                  <a:pt x="1564817" y="3270275"/>
                </a:moveTo>
                <a:lnTo>
                  <a:pt x="1552130" y="3269716"/>
                </a:lnTo>
                <a:lnTo>
                  <a:pt x="1552689" y="3257029"/>
                </a:lnTo>
                <a:lnTo>
                  <a:pt x="1565376" y="3257588"/>
                </a:lnTo>
                <a:lnTo>
                  <a:pt x="1564817" y="3270275"/>
                </a:lnTo>
                <a:close/>
              </a:path>
              <a:path w="3272154" h="3272154">
                <a:moveTo>
                  <a:pt x="1539367" y="3268992"/>
                </a:moveTo>
                <a:lnTo>
                  <a:pt x="1530959" y="3268510"/>
                </a:lnTo>
                <a:lnTo>
                  <a:pt x="1526616" y="3268205"/>
                </a:lnTo>
                <a:lnTo>
                  <a:pt x="1527505" y="3255543"/>
                </a:lnTo>
                <a:lnTo>
                  <a:pt x="1531759" y="3255835"/>
                </a:lnTo>
                <a:lnTo>
                  <a:pt x="1540090" y="3256318"/>
                </a:lnTo>
                <a:lnTo>
                  <a:pt x="1539367" y="3268992"/>
                </a:lnTo>
                <a:close/>
              </a:path>
              <a:path w="3272154" h="3272154">
                <a:moveTo>
                  <a:pt x="1513941" y="3267329"/>
                </a:moveTo>
                <a:lnTo>
                  <a:pt x="1501203" y="3266325"/>
                </a:lnTo>
                <a:lnTo>
                  <a:pt x="1502244" y="3253663"/>
                </a:lnTo>
                <a:lnTo>
                  <a:pt x="1511122" y="3254400"/>
                </a:lnTo>
                <a:lnTo>
                  <a:pt x="1514830" y="3254654"/>
                </a:lnTo>
                <a:lnTo>
                  <a:pt x="1513941" y="3267329"/>
                </a:lnTo>
                <a:close/>
              </a:path>
              <a:path w="3272154" h="3272154">
                <a:moveTo>
                  <a:pt x="1488465" y="3265258"/>
                </a:moveTo>
                <a:lnTo>
                  <a:pt x="1475828" y="3264065"/>
                </a:lnTo>
                <a:lnTo>
                  <a:pt x="1477035" y="3251415"/>
                </a:lnTo>
                <a:lnTo>
                  <a:pt x="1489671" y="3252622"/>
                </a:lnTo>
                <a:lnTo>
                  <a:pt x="1488465" y="3265258"/>
                </a:lnTo>
                <a:close/>
              </a:path>
              <a:path w="3272154" h="3272154">
                <a:moveTo>
                  <a:pt x="1463116" y="3262782"/>
                </a:moveTo>
                <a:lnTo>
                  <a:pt x="1450479" y="3261410"/>
                </a:lnTo>
                <a:lnTo>
                  <a:pt x="1451851" y="3248787"/>
                </a:lnTo>
                <a:lnTo>
                  <a:pt x="1464475" y="3250145"/>
                </a:lnTo>
                <a:lnTo>
                  <a:pt x="1463116" y="3262782"/>
                </a:lnTo>
                <a:close/>
              </a:path>
              <a:path w="3272154" h="3272154">
                <a:moveTo>
                  <a:pt x="1437792" y="3259912"/>
                </a:moveTo>
                <a:lnTo>
                  <a:pt x="1427581" y="3258680"/>
                </a:lnTo>
                <a:lnTo>
                  <a:pt x="1425105" y="3258350"/>
                </a:lnTo>
                <a:lnTo>
                  <a:pt x="1426794" y="3245764"/>
                </a:lnTo>
                <a:lnTo>
                  <a:pt x="1429287" y="3246094"/>
                </a:lnTo>
                <a:lnTo>
                  <a:pt x="1439316" y="3247301"/>
                </a:lnTo>
                <a:lnTo>
                  <a:pt x="1437792" y="3259912"/>
                </a:lnTo>
                <a:close/>
              </a:path>
              <a:path w="3272154" h="3272154">
                <a:moveTo>
                  <a:pt x="1412519" y="3256673"/>
                </a:moveTo>
                <a:lnTo>
                  <a:pt x="1407147" y="3255949"/>
                </a:lnTo>
                <a:lnTo>
                  <a:pt x="1399870" y="3254883"/>
                </a:lnTo>
                <a:lnTo>
                  <a:pt x="1401711" y="3242322"/>
                </a:lnTo>
                <a:lnTo>
                  <a:pt x="1409008" y="3243389"/>
                </a:lnTo>
                <a:lnTo>
                  <a:pt x="1414208" y="3244075"/>
                </a:lnTo>
                <a:lnTo>
                  <a:pt x="1412519" y="3256673"/>
                </a:lnTo>
                <a:close/>
              </a:path>
              <a:path w="3272154" h="3272154">
                <a:moveTo>
                  <a:pt x="1387297" y="3253041"/>
                </a:moveTo>
                <a:lnTo>
                  <a:pt x="1386801" y="3252978"/>
                </a:lnTo>
                <a:lnTo>
                  <a:pt x="1374673" y="3251047"/>
                </a:lnTo>
                <a:lnTo>
                  <a:pt x="1376680" y="3238500"/>
                </a:lnTo>
                <a:lnTo>
                  <a:pt x="1389138" y="3240481"/>
                </a:lnTo>
                <a:lnTo>
                  <a:pt x="1387297" y="3253041"/>
                </a:lnTo>
                <a:close/>
              </a:path>
              <a:path w="3272154" h="3272154">
                <a:moveTo>
                  <a:pt x="1362062" y="3248977"/>
                </a:moveTo>
                <a:lnTo>
                  <a:pt x="1349552" y="3246818"/>
                </a:lnTo>
                <a:lnTo>
                  <a:pt x="1351711" y="3234309"/>
                </a:lnTo>
                <a:lnTo>
                  <a:pt x="1364221" y="3236455"/>
                </a:lnTo>
                <a:lnTo>
                  <a:pt x="1362062" y="3248977"/>
                </a:lnTo>
                <a:close/>
              </a:path>
              <a:path w="3272154" h="3272154">
                <a:moveTo>
                  <a:pt x="1336979" y="3244532"/>
                </a:moveTo>
                <a:lnTo>
                  <a:pt x="1326248" y="3242551"/>
                </a:lnTo>
                <a:lnTo>
                  <a:pt x="1324419" y="3242183"/>
                </a:lnTo>
                <a:lnTo>
                  <a:pt x="1326883" y="3229724"/>
                </a:lnTo>
                <a:lnTo>
                  <a:pt x="1328649" y="3230079"/>
                </a:lnTo>
                <a:lnTo>
                  <a:pt x="1339291" y="3232048"/>
                </a:lnTo>
                <a:lnTo>
                  <a:pt x="1336979" y="3244532"/>
                </a:lnTo>
                <a:close/>
              </a:path>
              <a:path w="3272154" h="3272154">
                <a:moveTo>
                  <a:pt x="1311960" y="3239719"/>
                </a:moveTo>
                <a:lnTo>
                  <a:pt x="1306233" y="3238588"/>
                </a:lnTo>
                <a:lnTo>
                  <a:pt x="1299438" y="3237153"/>
                </a:lnTo>
                <a:lnTo>
                  <a:pt x="1302067" y="3224720"/>
                </a:lnTo>
                <a:lnTo>
                  <a:pt x="1308801" y="3226142"/>
                </a:lnTo>
                <a:lnTo>
                  <a:pt x="1314424" y="3227260"/>
                </a:lnTo>
                <a:lnTo>
                  <a:pt x="1311960" y="3239719"/>
                </a:lnTo>
                <a:close/>
              </a:path>
              <a:path w="3272154" h="3272154">
                <a:moveTo>
                  <a:pt x="1287017" y="3234524"/>
                </a:moveTo>
                <a:lnTo>
                  <a:pt x="1274546" y="3231743"/>
                </a:lnTo>
                <a:lnTo>
                  <a:pt x="1277327" y="3219348"/>
                </a:lnTo>
                <a:lnTo>
                  <a:pt x="1289634" y="3222104"/>
                </a:lnTo>
                <a:lnTo>
                  <a:pt x="1287017" y="3234524"/>
                </a:lnTo>
                <a:close/>
              </a:path>
              <a:path w="3272154" h="3272154">
                <a:moveTo>
                  <a:pt x="1262087" y="3228886"/>
                </a:moveTo>
                <a:lnTo>
                  <a:pt x="1249730" y="3225952"/>
                </a:lnTo>
                <a:lnTo>
                  <a:pt x="1252664" y="3213595"/>
                </a:lnTo>
                <a:lnTo>
                  <a:pt x="1265021" y="3216529"/>
                </a:lnTo>
                <a:lnTo>
                  <a:pt x="1262087" y="3228886"/>
                </a:lnTo>
                <a:close/>
              </a:path>
              <a:path w="3272154" h="3272154">
                <a:moveTo>
                  <a:pt x="1237322" y="3222879"/>
                </a:moveTo>
                <a:lnTo>
                  <a:pt x="1224940" y="3219754"/>
                </a:lnTo>
                <a:lnTo>
                  <a:pt x="1228178" y="3207473"/>
                </a:lnTo>
                <a:lnTo>
                  <a:pt x="1230276" y="3208020"/>
                </a:lnTo>
                <a:lnTo>
                  <a:pt x="1240409" y="3210560"/>
                </a:lnTo>
                <a:lnTo>
                  <a:pt x="1237322" y="3222879"/>
                </a:lnTo>
                <a:close/>
              </a:path>
              <a:path w="3272154" h="3272154">
                <a:moveTo>
                  <a:pt x="1212659" y="3216503"/>
                </a:moveTo>
                <a:lnTo>
                  <a:pt x="1207528" y="3215157"/>
                </a:lnTo>
                <a:lnTo>
                  <a:pt x="1200327" y="3213150"/>
                </a:lnTo>
                <a:lnTo>
                  <a:pt x="1203718" y="3200920"/>
                </a:lnTo>
                <a:lnTo>
                  <a:pt x="1210939" y="3202914"/>
                </a:lnTo>
                <a:lnTo>
                  <a:pt x="1215898" y="3204222"/>
                </a:lnTo>
                <a:lnTo>
                  <a:pt x="1212659" y="3216503"/>
                </a:lnTo>
                <a:close/>
              </a:path>
              <a:path w="3272154" h="3272154">
                <a:moveTo>
                  <a:pt x="1188008" y="3209734"/>
                </a:moveTo>
                <a:lnTo>
                  <a:pt x="1175816" y="3206191"/>
                </a:lnTo>
                <a:lnTo>
                  <a:pt x="1179360" y="3193999"/>
                </a:lnTo>
                <a:lnTo>
                  <a:pt x="1191552" y="3197542"/>
                </a:lnTo>
                <a:lnTo>
                  <a:pt x="1188008" y="3209734"/>
                </a:lnTo>
                <a:close/>
              </a:path>
              <a:path w="3272154" h="3272154">
                <a:moveTo>
                  <a:pt x="1163561" y="3202559"/>
                </a:moveTo>
                <a:lnTo>
                  <a:pt x="1151420" y="3198863"/>
                </a:lnTo>
                <a:lnTo>
                  <a:pt x="1155115" y="3186722"/>
                </a:lnTo>
                <a:lnTo>
                  <a:pt x="1167257" y="3190417"/>
                </a:lnTo>
                <a:lnTo>
                  <a:pt x="1163561" y="3202559"/>
                </a:lnTo>
                <a:close/>
              </a:path>
              <a:path w="3272154" h="3272154">
                <a:moveTo>
                  <a:pt x="1139228" y="3195015"/>
                </a:moveTo>
                <a:lnTo>
                  <a:pt x="1130287" y="3192183"/>
                </a:lnTo>
                <a:lnTo>
                  <a:pt x="1127061" y="3191103"/>
                </a:lnTo>
                <a:lnTo>
                  <a:pt x="1131061" y="3179051"/>
                </a:lnTo>
                <a:lnTo>
                  <a:pt x="1134291" y="3180118"/>
                </a:lnTo>
                <a:lnTo>
                  <a:pt x="1143076" y="3182912"/>
                </a:lnTo>
                <a:lnTo>
                  <a:pt x="1139228" y="3195015"/>
                </a:lnTo>
                <a:close/>
              </a:path>
              <a:path w="3272154" h="3272154">
                <a:moveTo>
                  <a:pt x="1115009" y="3187115"/>
                </a:moveTo>
                <a:lnTo>
                  <a:pt x="1111224" y="3185858"/>
                </a:lnTo>
                <a:lnTo>
                  <a:pt x="1102918" y="3182988"/>
                </a:lnTo>
                <a:lnTo>
                  <a:pt x="1107059" y="3170986"/>
                </a:lnTo>
                <a:lnTo>
                  <a:pt x="1115303" y="3173831"/>
                </a:lnTo>
                <a:lnTo>
                  <a:pt x="1119009" y="3175063"/>
                </a:lnTo>
                <a:lnTo>
                  <a:pt x="1115009" y="3187115"/>
                </a:lnTo>
                <a:close/>
              </a:path>
              <a:path w="3272154" h="3272154">
                <a:moveTo>
                  <a:pt x="1090841" y="3178797"/>
                </a:moveTo>
                <a:lnTo>
                  <a:pt x="1078890" y="3174504"/>
                </a:lnTo>
                <a:lnTo>
                  <a:pt x="1083183" y="3162554"/>
                </a:lnTo>
                <a:lnTo>
                  <a:pt x="1095133" y="3166846"/>
                </a:lnTo>
                <a:lnTo>
                  <a:pt x="1090841" y="3178797"/>
                </a:lnTo>
                <a:close/>
              </a:path>
              <a:path w="3272154" h="3272154">
                <a:moveTo>
                  <a:pt x="1066888" y="3170110"/>
                </a:moveTo>
                <a:lnTo>
                  <a:pt x="1054989" y="3165665"/>
                </a:lnTo>
                <a:lnTo>
                  <a:pt x="1059434" y="3153765"/>
                </a:lnTo>
                <a:lnTo>
                  <a:pt x="1071333" y="3158210"/>
                </a:lnTo>
                <a:lnTo>
                  <a:pt x="1066888" y="3170110"/>
                </a:lnTo>
                <a:close/>
              </a:path>
              <a:path w="3272154" h="3272154">
                <a:moveTo>
                  <a:pt x="1043076" y="3161055"/>
                </a:moveTo>
                <a:lnTo>
                  <a:pt x="1036066" y="3158337"/>
                </a:lnTo>
                <a:lnTo>
                  <a:pt x="1031189" y="3156381"/>
                </a:lnTo>
                <a:lnTo>
                  <a:pt x="1035913" y="3144596"/>
                </a:lnTo>
                <a:lnTo>
                  <a:pt x="1040727" y="3146526"/>
                </a:lnTo>
                <a:lnTo>
                  <a:pt x="1047661" y="3149219"/>
                </a:lnTo>
                <a:lnTo>
                  <a:pt x="1043076" y="3161055"/>
                </a:lnTo>
                <a:close/>
              </a:path>
              <a:path w="3272154" h="3272154">
                <a:moveTo>
                  <a:pt x="1019403" y="3151657"/>
                </a:moveTo>
                <a:lnTo>
                  <a:pt x="1017536" y="3150908"/>
                </a:lnTo>
                <a:lnTo>
                  <a:pt x="1007592" y="3146767"/>
                </a:lnTo>
                <a:lnTo>
                  <a:pt x="1012469" y="3135045"/>
                </a:lnTo>
                <a:lnTo>
                  <a:pt x="1022352" y="3139147"/>
                </a:lnTo>
                <a:lnTo>
                  <a:pt x="1024128" y="3139859"/>
                </a:lnTo>
                <a:lnTo>
                  <a:pt x="1019403" y="3151657"/>
                </a:lnTo>
                <a:close/>
              </a:path>
              <a:path w="3272154" h="3272154">
                <a:moveTo>
                  <a:pt x="995807" y="3141827"/>
                </a:moveTo>
                <a:lnTo>
                  <a:pt x="984148" y="3136798"/>
                </a:lnTo>
                <a:lnTo>
                  <a:pt x="989164" y="3125139"/>
                </a:lnTo>
                <a:lnTo>
                  <a:pt x="1000823" y="3130156"/>
                </a:lnTo>
                <a:lnTo>
                  <a:pt x="995807" y="3141827"/>
                </a:lnTo>
                <a:close/>
              </a:path>
              <a:path w="3272154" h="3272154">
                <a:moveTo>
                  <a:pt x="972451" y="3131654"/>
                </a:moveTo>
                <a:lnTo>
                  <a:pt x="962660" y="3127298"/>
                </a:lnTo>
                <a:lnTo>
                  <a:pt x="960780" y="3126435"/>
                </a:lnTo>
                <a:lnTo>
                  <a:pt x="966089" y="3114890"/>
                </a:lnTo>
                <a:lnTo>
                  <a:pt x="967913" y="3115729"/>
                </a:lnTo>
                <a:lnTo>
                  <a:pt x="977607" y="3120047"/>
                </a:lnTo>
                <a:lnTo>
                  <a:pt x="972451" y="3131654"/>
                </a:lnTo>
                <a:close/>
              </a:path>
              <a:path w="3272154" h="3272154">
                <a:moveTo>
                  <a:pt x="949248" y="3121126"/>
                </a:moveTo>
                <a:lnTo>
                  <a:pt x="944600" y="3119005"/>
                </a:lnTo>
                <a:lnTo>
                  <a:pt x="937679" y="3115716"/>
                </a:lnTo>
                <a:lnTo>
                  <a:pt x="943114" y="3104235"/>
                </a:lnTo>
                <a:lnTo>
                  <a:pt x="950055" y="3107524"/>
                </a:lnTo>
                <a:lnTo>
                  <a:pt x="954544" y="3109595"/>
                </a:lnTo>
                <a:lnTo>
                  <a:pt x="949248" y="3121126"/>
                </a:lnTo>
                <a:close/>
              </a:path>
              <a:path w="3272154" h="3272154">
                <a:moveTo>
                  <a:pt x="926134" y="3110230"/>
                </a:moveTo>
                <a:lnTo>
                  <a:pt x="914730" y="3104642"/>
                </a:lnTo>
                <a:lnTo>
                  <a:pt x="920305" y="3093237"/>
                </a:lnTo>
                <a:lnTo>
                  <a:pt x="931722" y="3098825"/>
                </a:lnTo>
                <a:lnTo>
                  <a:pt x="926134" y="3110230"/>
                </a:lnTo>
                <a:close/>
              </a:path>
              <a:path w="3272154" h="3272154">
                <a:moveTo>
                  <a:pt x="903287" y="3098965"/>
                </a:moveTo>
                <a:lnTo>
                  <a:pt x="891946" y="3093237"/>
                </a:lnTo>
                <a:lnTo>
                  <a:pt x="897661" y="3081909"/>
                </a:lnTo>
                <a:lnTo>
                  <a:pt x="909002" y="3087624"/>
                </a:lnTo>
                <a:lnTo>
                  <a:pt x="903287" y="3098965"/>
                </a:lnTo>
                <a:close/>
              </a:path>
              <a:path w="3272154" h="3272154">
                <a:moveTo>
                  <a:pt x="880605" y="3087357"/>
                </a:moveTo>
                <a:lnTo>
                  <a:pt x="873569" y="3083699"/>
                </a:lnTo>
                <a:lnTo>
                  <a:pt x="869289" y="3081413"/>
                </a:lnTo>
                <a:lnTo>
                  <a:pt x="875284" y="3070212"/>
                </a:lnTo>
                <a:lnTo>
                  <a:pt x="879573" y="3072511"/>
                </a:lnTo>
                <a:lnTo>
                  <a:pt x="886460" y="3076092"/>
                </a:lnTo>
                <a:lnTo>
                  <a:pt x="880605" y="3087357"/>
                </a:lnTo>
                <a:close/>
              </a:path>
              <a:path w="3272154" h="3272154">
                <a:moveTo>
                  <a:pt x="858100" y="3075419"/>
                </a:moveTo>
                <a:lnTo>
                  <a:pt x="856195" y="3074390"/>
                </a:lnTo>
                <a:lnTo>
                  <a:pt x="846899" y="3069272"/>
                </a:lnTo>
                <a:lnTo>
                  <a:pt x="853020" y="3058147"/>
                </a:lnTo>
                <a:lnTo>
                  <a:pt x="862261" y="3063240"/>
                </a:lnTo>
                <a:lnTo>
                  <a:pt x="864095" y="3064217"/>
                </a:lnTo>
                <a:lnTo>
                  <a:pt x="858100" y="3075419"/>
                </a:lnTo>
                <a:close/>
              </a:path>
              <a:path w="3272154" h="3272154">
                <a:moveTo>
                  <a:pt x="835723" y="3063074"/>
                </a:moveTo>
                <a:lnTo>
                  <a:pt x="824674" y="3056801"/>
                </a:lnTo>
                <a:lnTo>
                  <a:pt x="830948" y="3045752"/>
                </a:lnTo>
                <a:lnTo>
                  <a:pt x="841984" y="3052025"/>
                </a:lnTo>
                <a:lnTo>
                  <a:pt x="835723" y="3063074"/>
                </a:lnTo>
                <a:close/>
              </a:path>
              <a:path w="3272154" h="3272154">
                <a:moveTo>
                  <a:pt x="813625" y="3050413"/>
                </a:moveTo>
                <a:lnTo>
                  <a:pt x="804545" y="3045117"/>
                </a:lnTo>
                <a:lnTo>
                  <a:pt x="802601" y="3043948"/>
                </a:lnTo>
                <a:lnTo>
                  <a:pt x="809129" y="3033052"/>
                </a:lnTo>
                <a:lnTo>
                  <a:pt x="811009" y="3034182"/>
                </a:lnTo>
                <a:lnTo>
                  <a:pt x="820013" y="3039440"/>
                </a:lnTo>
                <a:lnTo>
                  <a:pt x="813625" y="3050413"/>
                </a:lnTo>
                <a:close/>
              </a:path>
              <a:path w="3272154" h="3272154">
                <a:moveTo>
                  <a:pt x="791705" y="3037420"/>
                </a:moveTo>
                <a:lnTo>
                  <a:pt x="787615" y="3034969"/>
                </a:lnTo>
                <a:lnTo>
                  <a:pt x="780796" y="3030766"/>
                </a:lnTo>
                <a:lnTo>
                  <a:pt x="787450" y="3019958"/>
                </a:lnTo>
                <a:lnTo>
                  <a:pt x="794208" y="3024111"/>
                </a:lnTo>
                <a:lnTo>
                  <a:pt x="798233" y="3026524"/>
                </a:lnTo>
                <a:lnTo>
                  <a:pt x="791705" y="3037420"/>
                </a:lnTo>
                <a:close/>
              </a:path>
              <a:path w="3272154" h="3272154">
                <a:moveTo>
                  <a:pt x="769924" y="3024060"/>
                </a:moveTo>
                <a:lnTo>
                  <a:pt x="759193" y="3017266"/>
                </a:lnTo>
                <a:lnTo>
                  <a:pt x="765975" y="3006534"/>
                </a:lnTo>
                <a:lnTo>
                  <a:pt x="776706" y="3013329"/>
                </a:lnTo>
                <a:lnTo>
                  <a:pt x="769924" y="3024060"/>
                </a:lnTo>
                <a:close/>
              </a:path>
              <a:path w="3272154" h="3272154">
                <a:moveTo>
                  <a:pt x="748436" y="3010369"/>
                </a:moveTo>
                <a:lnTo>
                  <a:pt x="737781" y="3003448"/>
                </a:lnTo>
                <a:lnTo>
                  <a:pt x="744702" y="2992793"/>
                </a:lnTo>
                <a:lnTo>
                  <a:pt x="755357" y="2999714"/>
                </a:lnTo>
                <a:lnTo>
                  <a:pt x="748436" y="3010369"/>
                </a:lnTo>
                <a:close/>
              </a:path>
              <a:path w="3272154" h="3272154">
                <a:moveTo>
                  <a:pt x="727151" y="2996361"/>
                </a:moveTo>
                <a:lnTo>
                  <a:pt x="721232" y="2992412"/>
                </a:lnTo>
                <a:lnTo>
                  <a:pt x="716559" y="2989211"/>
                </a:lnTo>
                <a:lnTo>
                  <a:pt x="723734" y="2978734"/>
                </a:lnTo>
                <a:lnTo>
                  <a:pt x="728421" y="2981934"/>
                </a:lnTo>
                <a:lnTo>
                  <a:pt x="734199" y="2985795"/>
                </a:lnTo>
                <a:lnTo>
                  <a:pt x="727151" y="2996361"/>
                </a:lnTo>
                <a:close/>
              </a:path>
              <a:path w="3272154" h="3272154">
                <a:moveTo>
                  <a:pt x="706081" y="2982048"/>
                </a:moveTo>
                <a:lnTo>
                  <a:pt x="704989" y="2981299"/>
                </a:lnTo>
                <a:lnTo>
                  <a:pt x="695617" y="2974721"/>
                </a:lnTo>
                <a:lnTo>
                  <a:pt x="702919" y="2964319"/>
                </a:lnTo>
                <a:lnTo>
                  <a:pt x="712225" y="2970860"/>
                </a:lnTo>
                <a:lnTo>
                  <a:pt x="713257" y="2971558"/>
                </a:lnTo>
                <a:lnTo>
                  <a:pt x="706081" y="2982048"/>
                </a:lnTo>
                <a:close/>
              </a:path>
              <a:path w="3272154" h="3272154">
                <a:moveTo>
                  <a:pt x="685190" y="2967329"/>
                </a:moveTo>
                <a:lnTo>
                  <a:pt x="674890" y="2959912"/>
                </a:lnTo>
                <a:lnTo>
                  <a:pt x="682307" y="2949600"/>
                </a:lnTo>
                <a:lnTo>
                  <a:pt x="692619" y="2957029"/>
                </a:lnTo>
                <a:lnTo>
                  <a:pt x="685190" y="2967329"/>
                </a:lnTo>
                <a:close/>
              </a:path>
              <a:path w="3272154" h="3272154">
                <a:moveTo>
                  <a:pt x="664591" y="2952343"/>
                </a:moveTo>
                <a:lnTo>
                  <a:pt x="657097" y="2946806"/>
                </a:lnTo>
                <a:lnTo>
                  <a:pt x="654342" y="2944723"/>
                </a:lnTo>
                <a:lnTo>
                  <a:pt x="662012" y="2934589"/>
                </a:lnTo>
                <a:lnTo>
                  <a:pt x="664705" y="2936633"/>
                </a:lnTo>
                <a:lnTo>
                  <a:pt x="672134" y="2942120"/>
                </a:lnTo>
                <a:lnTo>
                  <a:pt x="664591" y="2952343"/>
                </a:lnTo>
                <a:close/>
              </a:path>
              <a:path w="3272154" h="3272154">
                <a:moveTo>
                  <a:pt x="644220" y="2937052"/>
                </a:moveTo>
                <a:lnTo>
                  <a:pt x="641426" y="2934931"/>
                </a:lnTo>
                <a:lnTo>
                  <a:pt x="634098" y="2929255"/>
                </a:lnTo>
                <a:lnTo>
                  <a:pt x="641883" y="2919222"/>
                </a:lnTo>
                <a:lnTo>
                  <a:pt x="649162" y="2924860"/>
                </a:lnTo>
                <a:lnTo>
                  <a:pt x="651878" y="2926930"/>
                </a:lnTo>
                <a:lnTo>
                  <a:pt x="644220" y="2937052"/>
                </a:lnTo>
                <a:close/>
              </a:path>
              <a:path w="3272154" h="3272154">
                <a:moveTo>
                  <a:pt x="624027" y="2921393"/>
                </a:moveTo>
                <a:lnTo>
                  <a:pt x="614083" y="2913494"/>
                </a:lnTo>
                <a:lnTo>
                  <a:pt x="621995" y="2903550"/>
                </a:lnTo>
                <a:lnTo>
                  <a:pt x="631926" y="2911449"/>
                </a:lnTo>
                <a:lnTo>
                  <a:pt x="624027" y="2921393"/>
                </a:lnTo>
                <a:close/>
              </a:path>
              <a:path w="3272154" h="3272154">
                <a:moveTo>
                  <a:pt x="604151" y="2905455"/>
                </a:moveTo>
                <a:lnTo>
                  <a:pt x="594258" y="2897378"/>
                </a:lnTo>
                <a:lnTo>
                  <a:pt x="602399" y="2887624"/>
                </a:lnTo>
                <a:lnTo>
                  <a:pt x="603379" y="2888437"/>
                </a:lnTo>
                <a:lnTo>
                  <a:pt x="612178" y="2895612"/>
                </a:lnTo>
                <a:lnTo>
                  <a:pt x="604151" y="2905455"/>
                </a:lnTo>
                <a:close/>
              </a:path>
              <a:path w="3272154" h="3272154">
                <a:moveTo>
                  <a:pt x="584517" y="2889224"/>
                </a:moveTo>
                <a:lnTo>
                  <a:pt x="580224" y="2885643"/>
                </a:lnTo>
                <a:lnTo>
                  <a:pt x="574763" y="2880969"/>
                </a:lnTo>
                <a:lnTo>
                  <a:pt x="583018" y="2871330"/>
                </a:lnTo>
                <a:lnTo>
                  <a:pt x="588435" y="2875953"/>
                </a:lnTo>
                <a:lnTo>
                  <a:pt x="592658" y="2879483"/>
                </a:lnTo>
                <a:lnTo>
                  <a:pt x="584517" y="2889224"/>
                </a:lnTo>
                <a:close/>
              </a:path>
              <a:path w="3272154" h="3272154">
                <a:moveTo>
                  <a:pt x="565061" y="2872663"/>
                </a:moveTo>
                <a:lnTo>
                  <a:pt x="555510" y="2864294"/>
                </a:lnTo>
                <a:lnTo>
                  <a:pt x="563879" y="2854744"/>
                </a:lnTo>
                <a:lnTo>
                  <a:pt x="573430" y="2863113"/>
                </a:lnTo>
                <a:lnTo>
                  <a:pt x="565061" y="2872663"/>
                </a:lnTo>
                <a:close/>
              </a:path>
              <a:path w="3272154" h="3272154">
                <a:moveTo>
                  <a:pt x="545947" y="2855810"/>
                </a:moveTo>
                <a:lnTo>
                  <a:pt x="536498" y="2847327"/>
                </a:lnTo>
                <a:lnTo>
                  <a:pt x="544982" y="2837878"/>
                </a:lnTo>
                <a:lnTo>
                  <a:pt x="554431" y="2846362"/>
                </a:lnTo>
                <a:lnTo>
                  <a:pt x="545947" y="2855810"/>
                </a:lnTo>
                <a:close/>
              </a:path>
              <a:path w="3272154" h="3272154">
                <a:moveTo>
                  <a:pt x="527088" y="2838691"/>
                </a:moveTo>
                <a:lnTo>
                  <a:pt x="521487" y="2833535"/>
                </a:lnTo>
                <a:lnTo>
                  <a:pt x="517728" y="2829991"/>
                </a:lnTo>
                <a:lnTo>
                  <a:pt x="526440" y="2820746"/>
                </a:lnTo>
                <a:lnTo>
                  <a:pt x="530145" y="2824238"/>
                </a:lnTo>
                <a:lnTo>
                  <a:pt x="535685" y="2829344"/>
                </a:lnTo>
                <a:lnTo>
                  <a:pt x="527088" y="2838691"/>
                </a:lnTo>
                <a:close/>
              </a:path>
              <a:path w="3272154" h="3272154">
                <a:moveTo>
                  <a:pt x="508482" y="2821279"/>
                </a:moveTo>
                <a:lnTo>
                  <a:pt x="507199" y="2820073"/>
                </a:lnTo>
                <a:lnTo>
                  <a:pt x="499275" y="2812427"/>
                </a:lnTo>
                <a:lnTo>
                  <a:pt x="508101" y="2803283"/>
                </a:lnTo>
                <a:lnTo>
                  <a:pt x="516017" y="2810929"/>
                </a:lnTo>
                <a:lnTo>
                  <a:pt x="517194" y="2812034"/>
                </a:lnTo>
                <a:lnTo>
                  <a:pt x="508482" y="2821279"/>
                </a:lnTo>
                <a:close/>
              </a:path>
              <a:path w="3272154" h="3272154">
                <a:moveTo>
                  <a:pt x="490118" y="2803525"/>
                </a:moveTo>
                <a:lnTo>
                  <a:pt x="481088" y="2794596"/>
                </a:lnTo>
                <a:lnTo>
                  <a:pt x="490016" y="2785567"/>
                </a:lnTo>
                <a:lnTo>
                  <a:pt x="499046" y="2794482"/>
                </a:lnTo>
                <a:lnTo>
                  <a:pt x="490118" y="2803525"/>
                </a:lnTo>
                <a:close/>
              </a:path>
              <a:path w="3272154" h="3272154">
                <a:moveTo>
                  <a:pt x="472084" y="2785529"/>
                </a:moveTo>
                <a:lnTo>
                  <a:pt x="465328" y="2778696"/>
                </a:lnTo>
                <a:lnTo>
                  <a:pt x="463130" y="2776423"/>
                </a:lnTo>
                <a:lnTo>
                  <a:pt x="472274" y="2767596"/>
                </a:lnTo>
                <a:lnTo>
                  <a:pt x="474410" y="2769819"/>
                </a:lnTo>
                <a:lnTo>
                  <a:pt x="481114" y="2776601"/>
                </a:lnTo>
                <a:lnTo>
                  <a:pt x="472084" y="2785529"/>
                </a:lnTo>
                <a:close/>
              </a:path>
              <a:path w="3272154" h="3272154">
                <a:moveTo>
                  <a:pt x="454317" y="2767279"/>
                </a:moveTo>
                <a:lnTo>
                  <a:pt x="451700" y="2764574"/>
                </a:lnTo>
                <a:lnTo>
                  <a:pt x="445516" y="2758008"/>
                </a:lnTo>
                <a:lnTo>
                  <a:pt x="454761" y="2749296"/>
                </a:lnTo>
                <a:lnTo>
                  <a:pt x="460886" y="2755798"/>
                </a:lnTo>
                <a:lnTo>
                  <a:pt x="463448" y="2758465"/>
                </a:lnTo>
                <a:lnTo>
                  <a:pt x="454317" y="2767279"/>
                </a:lnTo>
                <a:close/>
              </a:path>
              <a:path w="3272154" h="3272154">
                <a:moveTo>
                  <a:pt x="436778" y="2748699"/>
                </a:moveTo>
                <a:lnTo>
                  <a:pt x="428180" y="2739351"/>
                </a:lnTo>
                <a:lnTo>
                  <a:pt x="437527" y="2730754"/>
                </a:lnTo>
                <a:lnTo>
                  <a:pt x="446125" y="2740101"/>
                </a:lnTo>
                <a:lnTo>
                  <a:pt x="436778" y="2748699"/>
                </a:lnTo>
                <a:close/>
              </a:path>
              <a:path w="3272154" h="3272154">
                <a:moveTo>
                  <a:pt x="419595" y="2729877"/>
                </a:moveTo>
                <a:lnTo>
                  <a:pt x="411073" y="2720365"/>
                </a:lnTo>
                <a:lnTo>
                  <a:pt x="420623" y="2711996"/>
                </a:lnTo>
                <a:lnTo>
                  <a:pt x="429044" y="2721394"/>
                </a:lnTo>
                <a:lnTo>
                  <a:pt x="419595" y="2729877"/>
                </a:lnTo>
                <a:close/>
              </a:path>
              <a:path w="3272154" h="3272154">
                <a:moveTo>
                  <a:pt x="402704" y="2710815"/>
                </a:moveTo>
                <a:lnTo>
                  <a:pt x="398894" y="2706471"/>
                </a:lnTo>
                <a:lnTo>
                  <a:pt x="394347" y="2701150"/>
                </a:lnTo>
                <a:lnTo>
                  <a:pt x="403987" y="2692895"/>
                </a:lnTo>
                <a:lnTo>
                  <a:pt x="408551" y="2698216"/>
                </a:lnTo>
                <a:lnTo>
                  <a:pt x="412254" y="2702445"/>
                </a:lnTo>
                <a:lnTo>
                  <a:pt x="402704" y="2710815"/>
                </a:lnTo>
                <a:close/>
              </a:path>
              <a:path w="3272154" h="3272154">
                <a:moveTo>
                  <a:pt x="386041" y="2691447"/>
                </a:moveTo>
                <a:lnTo>
                  <a:pt x="377901" y="2681706"/>
                </a:lnTo>
                <a:lnTo>
                  <a:pt x="387642" y="2673553"/>
                </a:lnTo>
                <a:lnTo>
                  <a:pt x="395782" y="2683306"/>
                </a:lnTo>
                <a:lnTo>
                  <a:pt x="386041" y="2691447"/>
                </a:lnTo>
                <a:close/>
              </a:path>
              <a:path w="3272154" h="3272154">
                <a:moveTo>
                  <a:pt x="369760" y="2671851"/>
                </a:moveTo>
                <a:lnTo>
                  <a:pt x="361734" y="2662008"/>
                </a:lnTo>
                <a:lnTo>
                  <a:pt x="371576" y="2653982"/>
                </a:lnTo>
                <a:lnTo>
                  <a:pt x="379603" y="2663825"/>
                </a:lnTo>
                <a:lnTo>
                  <a:pt x="369760" y="2671851"/>
                </a:lnTo>
                <a:close/>
              </a:path>
              <a:path w="3272154" h="3272154">
                <a:moveTo>
                  <a:pt x="353771" y="2652014"/>
                </a:moveTo>
                <a:lnTo>
                  <a:pt x="348881" y="2645879"/>
                </a:lnTo>
                <a:lnTo>
                  <a:pt x="345859" y="2641981"/>
                </a:lnTo>
                <a:lnTo>
                  <a:pt x="355892" y="2634195"/>
                </a:lnTo>
                <a:lnTo>
                  <a:pt x="358927" y="2638094"/>
                </a:lnTo>
                <a:lnTo>
                  <a:pt x="363715" y="2644114"/>
                </a:lnTo>
                <a:lnTo>
                  <a:pt x="353771" y="2652014"/>
                </a:lnTo>
                <a:close/>
              </a:path>
              <a:path w="3272154" h="3272154">
                <a:moveTo>
                  <a:pt x="338073" y="2631948"/>
                </a:moveTo>
                <a:lnTo>
                  <a:pt x="336829" y="2630347"/>
                </a:lnTo>
                <a:lnTo>
                  <a:pt x="330339" y="2621775"/>
                </a:lnTo>
                <a:lnTo>
                  <a:pt x="340474" y="2614117"/>
                </a:lnTo>
                <a:lnTo>
                  <a:pt x="346915" y="2622626"/>
                </a:lnTo>
                <a:lnTo>
                  <a:pt x="348106" y="2624162"/>
                </a:lnTo>
                <a:lnTo>
                  <a:pt x="338073" y="2631948"/>
                </a:lnTo>
                <a:close/>
              </a:path>
              <a:path w="3272154" h="3272154">
                <a:moveTo>
                  <a:pt x="322668" y="2611564"/>
                </a:moveTo>
                <a:lnTo>
                  <a:pt x="315125" y="2601353"/>
                </a:lnTo>
                <a:lnTo>
                  <a:pt x="325335" y="2593809"/>
                </a:lnTo>
                <a:lnTo>
                  <a:pt x="332879" y="2604020"/>
                </a:lnTo>
                <a:lnTo>
                  <a:pt x="322668" y="2611564"/>
                </a:lnTo>
                <a:close/>
              </a:path>
              <a:path w="3272154" h="3272154">
                <a:moveTo>
                  <a:pt x="307632" y="2591003"/>
                </a:moveTo>
                <a:lnTo>
                  <a:pt x="301790" y="2582900"/>
                </a:lnTo>
                <a:lnTo>
                  <a:pt x="300189" y="2580614"/>
                </a:lnTo>
                <a:lnTo>
                  <a:pt x="310578" y="2573324"/>
                </a:lnTo>
                <a:lnTo>
                  <a:pt x="312186" y="2575598"/>
                </a:lnTo>
                <a:lnTo>
                  <a:pt x="317931" y="2583586"/>
                </a:lnTo>
                <a:lnTo>
                  <a:pt x="307632" y="2591003"/>
                </a:lnTo>
                <a:close/>
              </a:path>
              <a:path w="3272154" h="3272154">
                <a:moveTo>
                  <a:pt x="292887" y="2570226"/>
                </a:moveTo>
                <a:lnTo>
                  <a:pt x="290474" y="2566784"/>
                </a:lnTo>
                <a:lnTo>
                  <a:pt x="285635" y="2559710"/>
                </a:lnTo>
                <a:lnTo>
                  <a:pt x="296113" y="2552534"/>
                </a:lnTo>
                <a:lnTo>
                  <a:pt x="301029" y="2559710"/>
                </a:lnTo>
                <a:lnTo>
                  <a:pt x="303288" y="2562923"/>
                </a:lnTo>
                <a:lnTo>
                  <a:pt x="292887" y="2570226"/>
                </a:lnTo>
                <a:close/>
              </a:path>
              <a:path w="3272154" h="3272154">
                <a:moveTo>
                  <a:pt x="278434" y="2549156"/>
                </a:moveTo>
                <a:lnTo>
                  <a:pt x="271386" y="2538590"/>
                </a:lnTo>
                <a:lnTo>
                  <a:pt x="281952" y="2531541"/>
                </a:lnTo>
                <a:lnTo>
                  <a:pt x="289001" y="2542108"/>
                </a:lnTo>
                <a:lnTo>
                  <a:pt x="278434" y="2549156"/>
                </a:lnTo>
                <a:close/>
              </a:path>
              <a:path w="3272154" h="3272154">
                <a:moveTo>
                  <a:pt x="264375" y="2527909"/>
                </a:moveTo>
                <a:lnTo>
                  <a:pt x="257416" y="2517190"/>
                </a:lnTo>
                <a:lnTo>
                  <a:pt x="268147" y="2510409"/>
                </a:lnTo>
                <a:lnTo>
                  <a:pt x="268384" y="2510764"/>
                </a:lnTo>
                <a:lnTo>
                  <a:pt x="275018" y="2520988"/>
                </a:lnTo>
                <a:lnTo>
                  <a:pt x="264375" y="2527909"/>
                </a:lnTo>
                <a:close/>
              </a:path>
              <a:path w="3272154" h="3272154">
                <a:moveTo>
                  <a:pt x="250634" y="2506459"/>
                </a:moveTo>
                <a:lnTo>
                  <a:pt x="247154" y="2500960"/>
                </a:lnTo>
                <a:lnTo>
                  <a:pt x="243865" y="2495626"/>
                </a:lnTo>
                <a:lnTo>
                  <a:pt x="254673" y="2488958"/>
                </a:lnTo>
                <a:lnTo>
                  <a:pt x="257964" y="2494305"/>
                </a:lnTo>
                <a:lnTo>
                  <a:pt x="261365" y="2499664"/>
                </a:lnTo>
                <a:lnTo>
                  <a:pt x="250634" y="2506459"/>
                </a:lnTo>
                <a:close/>
              </a:path>
              <a:path w="3272154" h="3272154">
                <a:moveTo>
                  <a:pt x="237197" y="2484805"/>
                </a:moveTo>
                <a:lnTo>
                  <a:pt x="230619" y="2473858"/>
                </a:lnTo>
                <a:lnTo>
                  <a:pt x="241515" y="2467330"/>
                </a:lnTo>
                <a:lnTo>
                  <a:pt x="248018" y="2478151"/>
                </a:lnTo>
                <a:lnTo>
                  <a:pt x="237197" y="2484805"/>
                </a:lnTo>
                <a:close/>
              </a:path>
              <a:path w="3272154" h="3272154">
                <a:moveTo>
                  <a:pt x="224104" y="2462860"/>
                </a:moveTo>
                <a:lnTo>
                  <a:pt x="217716" y="2451900"/>
                </a:lnTo>
                <a:lnTo>
                  <a:pt x="228688" y="2445499"/>
                </a:lnTo>
                <a:lnTo>
                  <a:pt x="235076" y="2456472"/>
                </a:lnTo>
                <a:lnTo>
                  <a:pt x="224104" y="2462860"/>
                </a:lnTo>
                <a:close/>
              </a:path>
              <a:path w="3272154" h="3272154">
                <a:moveTo>
                  <a:pt x="211391" y="2440787"/>
                </a:moveTo>
                <a:lnTo>
                  <a:pt x="206959" y="2432977"/>
                </a:lnTo>
                <a:lnTo>
                  <a:pt x="205130" y="2429649"/>
                </a:lnTo>
                <a:lnTo>
                  <a:pt x="216255" y="2423528"/>
                </a:lnTo>
                <a:lnTo>
                  <a:pt x="218049" y="2426779"/>
                </a:lnTo>
                <a:lnTo>
                  <a:pt x="222440" y="2434526"/>
                </a:lnTo>
                <a:lnTo>
                  <a:pt x="211391" y="2440787"/>
                </a:lnTo>
                <a:close/>
              </a:path>
              <a:path w="3272154" h="3272154">
                <a:moveTo>
                  <a:pt x="198996" y="2418537"/>
                </a:moveTo>
                <a:lnTo>
                  <a:pt x="197408" y="2415654"/>
                </a:lnTo>
                <a:lnTo>
                  <a:pt x="192925" y="2407285"/>
                </a:lnTo>
                <a:lnTo>
                  <a:pt x="204127" y="2401290"/>
                </a:lnTo>
                <a:lnTo>
                  <a:pt x="208576" y="2409596"/>
                </a:lnTo>
                <a:lnTo>
                  <a:pt x="210121" y="2412403"/>
                </a:lnTo>
                <a:lnTo>
                  <a:pt x="198996" y="2418537"/>
                </a:lnTo>
                <a:close/>
              </a:path>
              <a:path w="3272154" h="3272154">
                <a:moveTo>
                  <a:pt x="186931" y="2396007"/>
                </a:moveTo>
                <a:lnTo>
                  <a:pt x="181063" y="2384742"/>
                </a:lnTo>
                <a:lnTo>
                  <a:pt x="192341" y="2378887"/>
                </a:lnTo>
                <a:lnTo>
                  <a:pt x="198196" y="2390152"/>
                </a:lnTo>
                <a:lnTo>
                  <a:pt x="186931" y="2396007"/>
                </a:lnTo>
                <a:close/>
              </a:path>
              <a:path w="3272154" h="3272154">
                <a:moveTo>
                  <a:pt x="175259" y="2373363"/>
                </a:moveTo>
                <a:lnTo>
                  <a:pt x="170002" y="2362936"/>
                </a:lnTo>
                <a:lnTo>
                  <a:pt x="169519" y="2361946"/>
                </a:lnTo>
                <a:lnTo>
                  <a:pt x="180924" y="2356358"/>
                </a:lnTo>
                <a:lnTo>
                  <a:pt x="186601" y="2367635"/>
                </a:lnTo>
                <a:lnTo>
                  <a:pt x="175259" y="2373363"/>
                </a:lnTo>
                <a:close/>
              </a:path>
              <a:path w="3272154" h="3272154">
                <a:moveTo>
                  <a:pt x="163931" y="2350541"/>
                </a:moveTo>
                <a:lnTo>
                  <a:pt x="161199" y="2344953"/>
                </a:lnTo>
                <a:lnTo>
                  <a:pt x="158394" y="2339022"/>
                </a:lnTo>
                <a:lnTo>
                  <a:pt x="169875" y="2333586"/>
                </a:lnTo>
                <a:lnTo>
                  <a:pt x="172728" y="2339606"/>
                </a:lnTo>
                <a:lnTo>
                  <a:pt x="175348" y="2344953"/>
                </a:lnTo>
                <a:lnTo>
                  <a:pt x="163931" y="2350541"/>
                </a:lnTo>
                <a:close/>
              </a:path>
              <a:path w="3272154" h="3272154">
                <a:moveTo>
                  <a:pt x="152946" y="2327554"/>
                </a:moveTo>
                <a:lnTo>
                  <a:pt x="147612" y="2315946"/>
                </a:lnTo>
                <a:lnTo>
                  <a:pt x="159156" y="2310638"/>
                </a:lnTo>
                <a:lnTo>
                  <a:pt x="164277" y="2321801"/>
                </a:lnTo>
                <a:lnTo>
                  <a:pt x="164426" y="2322106"/>
                </a:lnTo>
                <a:lnTo>
                  <a:pt x="152946" y="2327554"/>
                </a:lnTo>
                <a:close/>
              </a:path>
              <a:path w="3272154" h="3272154">
                <a:moveTo>
                  <a:pt x="142341" y="2304300"/>
                </a:moveTo>
                <a:lnTo>
                  <a:pt x="137172" y="2292705"/>
                </a:lnTo>
                <a:lnTo>
                  <a:pt x="148780" y="2287536"/>
                </a:lnTo>
                <a:lnTo>
                  <a:pt x="153936" y="2299144"/>
                </a:lnTo>
                <a:lnTo>
                  <a:pt x="142341" y="2304300"/>
                </a:lnTo>
                <a:close/>
              </a:path>
              <a:path w="3272154" h="3272154">
                <a:moveTo>
                  <a:pt x="132105" y="2280970"/>
                </a:moveTo>
                <a:lnTo>
                  <a:pt x="128523" y="2272652"/>
                </a:lnTo>
                <a:lnTo>
                  <a:pt x="127101" y="2269223"/>
                </a:lnTo>
                <a:lnTo>
                  <a:pt x="138823" y="2264346"/>
                </a:lnTo>
                <a:lnTo>
                  <a:pt x="140253" y="2267775"/>
                </a:lnTo>
                <a:lnTo>
                  <a:pt x="143763" y="2275954"/>
                </a:lnTo>
                <a:lnTo>
                  <a:pt x="132105" y="2280970"/>
                </a:lnTo>
                <a:close/>
              </a:path>
              <a:path w="3272154" h="3272154">
                <a:moveTo>
                  <a:pt x="122224" y="2257488"/>
                </a:moveTo>
                <a:lnTo>
                  <a:pt x="120865" y="2254237"/>
                </a:lnTo>
                <a:lnTo>
                  <a:pt x="117424" y="2245652"/>
                </a:lnTo>
                <a:lnTo>
                  <a:pt x="129209" y="2240915"/>
                </a:lnTo>
                <a:lnTo>
                  <a:pt x="132657" y="2249512"/>
                </a:lnTo>
                <a:lnTo>
                  <a:pt x="133946" y="2252611"/>
                </a:lnTo>
                <a:lnTo>
                  <a:pt x="122224" y="2257488"/>
                </a:lnTo>
                <a:close/>
              </a:path>
              <a:path w="3272154" h="3272154">
                <a:moveTo>
                  <a:pt x="112687" y="2233777"/>
                </a:moveTo>
                <a:lnTo>
                  <a:pt x="108102" y="2221941"/>
                </a:lnTo>
                <a:lnTo>
                  <a:pt x="119938" y="2217356"/>
                </a:lnTo>
                <a:lnTo>
                  <a:pt x="124523" y="2229192"/>
                </a:lnTo>
                <a:lnTo>
                  <a:pt x="112687" y="2233777"/>
                </a:lnTo>
                <a:close/>
              </a:path>
              <a:path w="3272154" h="3272154">
                <a:moveTo>
                  <a:pt x="103568" y="2209990"/>
                </a:moveTo>
                <a:lnTo>
                  <a:pt x="99250" y="2198433"/>
                </a:lnTo>
                <a:lnTo>
                  <a:pt x="99110" y="2198014"/>
                </a:lnTo>
                <a:lnTo>
                  <a:pt x="111061" y="2193721"/>
                </a:lnTo>
                <a:lnTo>
                  <a:pt x="115468" y="2205545"/>
                </a:lnTo>
                <a:lnTo>
                  <a:pt x="103568" y="2209990"/>
                </a:lnTo>
                <a:close/>
              </a:path>
              <a:path w="3272154" h="3272154">
                <a:moveTo>
                  <a:pt x="94818" y="2186063"/>
                </a:moveTo>
                <a:lnTo>
                  <a:pt x="92456" y="2179510"/>
                </a:lnTo>
                <a:lnTo>
                  <a:pt x="90563" y="2174011"/>
                </a:lnTo>
                <a:lnTo>
                  <a:pt x="102565" y="2169871"/>
                </a:lnTo>
                <a:lnTo>
                  <a:pt x="104448" y="2175294"/>
                </a:lnTo>
                <a:lnTo>
                  <a:pt x="106768" y="2181771"/>
                </a:lnTo>
                <a:lnTo>
                  <a:pt x="94818" y="2186063"/>
                </a:lnTo>
                <a:close/>
              </a:path>
              <a:path w="3272154" h="3272154">
                <a:moveTo>
                  <a:pt x="86423" y="2162009"/>
                </a:moveTo>
                <a:lnTo>
                  <a:pt x="85915" y="2160549"/>
                </a:lnTo>
                <a:lnTo>
                  <a:pt x="82384" y="2149881"/>
                </a:lnTo>
                <a:lnTo>
                  <a:pt x="94437" y="2145893"/>
                </a:lnTo>
                <a:lnTo>
                  <a:pt x="97942" y="2156485"/>
                </a:lnTo>
                <a:lnTo>
                  <a:pt x="98425" y="2157869"/>
                </a:lnTo>
                <a:lnTo>
                  <a:pt x="86423" y="2162009"/>
                </a:lnTo>
                <a:close/>
              </a:path>
              <a:path w="3272154" h="3272154">
                <a:moveTo>
                  <a:pt x="78409" y="2137740"/>
                </a:moveTo>
                <a:lnTo>
                  <a:pt x="74561" y="2125637"/>
                </a:lnTo>
                <a:lnTo>
                  <a:pt x="86664" y="2121789"/>
                </a:lnTo>
                <a:lnTo>
                  <a:pt x="90512" y="2133892"/>
                </a:lnTo>
                <a:lnTo>
                  <a:pt x="78409" y="2137740"/>
                </a:lnTo>
                <a:close/>
              </a:path>
              <a:path w="3272154" h="3272154">
                <a:moveTo>
                  <a:pt x="70802" y="2113432"/>
                </a:moveTo>
                <a:lnTo>
                  <a:pt x="67652" y="2103081"/>
                </a:lnTo>
                <a:lnTo>
                  <a:pt x="67106" y="2101189"/>
                </a:lnTo>
                <a:lnTo>
                  <a:pt x="79298" y="2097646"/>
                </a:lnTo>
                <a:lnTo>
                  <a:pt x="79822" y="2099462"/>
                </a:lnTo>
                <a:lnTo>
                  <a:pt x="82943" y="2109724"/>
                </a:lnTo>
                <a:lnTo>
                  <a:pt x="70802" y="2113432"/>
                </a:lnTo>
                <a:close/>
              </a:path>
              <a:path w="3272154" h="3272154">
                <a:moveTo>
                  <a:pt x="63550" y="2088997"/>
                </a:moveTo>
                <a:lnTo>
                  <a:pt x="62026" y="2083714"/>
                </a:lnTo>
                <a:lnTo>
                  <a:pt x="60070" y="2076704"/>
                </a:lnTo>
                <a:lnTo>
                  <a:pt x="72313" y="2073313"/>
                </a:lnTo>
                <a:lnTo>
                  <a:pt x="74235" y="2080247"/>
                </a:lnTo>
                <a:lnTo>
                  <a:pt x="75755" y="2085454"/>
                </a:lnTo>
                <a:lnTo>
                  <a:pt x="63550" y="2088997"/>
                </a:lnTo>
                <a:close/>
              </a:path>
              <a:path w="3272154" h="3272154">
                <a:moveTo>
                  <a:pt x="56680" y="2064461"/>
                </a:moveTo>
                <a:lnTo>
                  <a:pt x="53416" y="2052104"/>
                </a:lnTo>
                <a:lnTo>
                  <a:pt x="65697" y="2048865"/>
                </a:lnTo>
                <a:lnTo>
                  <a:pt x="68922" y="2061070"/>
                </a:lnTo>
                <a:lnTo>
                  <a:pt x="56680" y="2064461"/>
                </a:lnTo>
                <a:close/>
              </a:path>
              <a:path w="3272154" h="3272154">
                <a:moveTo>
                  <a:pt x="50215" y="2039734"/>
                </a:moveTo>
                <a:lnTo>
                  <a:pt x="47129" y="2027415"/>
                </a:lnTo>
                <a:lnTo>
                  <a:pt x="59448" y="2024329"/>
                </a:lnTo>
                <a:lnTo>
                  <a:pt x="62534" y="2036648"/>
                </a:lnTo>
                <a:lnTo>
                  <a:pt x="50215" y="2039734"/>
                </a:lnTo>
                <a:close/>
              </a:path>
              <a:path w="3272154" h="3272154">
                <a:moveTo>
                  <a:pt x="44145" y="2014994"/>
                </a:moveTo>
                <a:lnTo>
                  <a:pt x="41846" y="2005317"/>
                </a:lnTo>
                <a:lnTo>
                  <a:pt x="41236" y="2002548"/>
                </a:lnTo>
                <a:lnTo>
                  <a:pt x="53619" y="1999767"/>
                </a:lnTo>
                <a:lnTo>
                  <a:pt x="54250" y="2002548"/>
                </a:lnTo>
                <a:lnTo>
                  <a:pt x="56502" y="2012061"/>
                </a:lnTo>
                <a:lnTo>
                  <a:pt x="44145" y="2014994"/>
                </a:lnTo>
                <a:close/>
              </a:path>
              <a:path w="3272154" h="3272154">
                <a:moveTo>
                  <a:pt x="38455" y="1990153"/>
                </a:moveTo>
                <a:lnTo>
                  <a:pt x="37401" y="1985479"/>
                </a:lnTo>
                <a:lnTo>
                  <a:pt x="35750" y="1977669"/>
                </a:lnTo>
                <a:lnTo>
                  <a:pt x="48183" y="1975040"/>
                </a:lnTo>
                <a:lnTo>
                  <a:pt x="49818" y="1982774"/>
                </a:lnTo>
                <a:lnTo>
                  <a:pt x="50850" y="1987384"/>
                </a:lnTo>
                <a:lnTo>
                  <a:pt x="38455" y="1990153"/>
                </a:lnTo>
                <a:close/>
              </a:path>
              <a:path w="3272154" h="3272154">
                <a:moveTo>
                  <a:pt x="33121" y="1965159"/>
                </a:moveTo>
                <a:lnTo>
                  <a:pt x="30657" y="1952701"/>
                </a:lnTo>
                <a:lnTo>
                  <a:pt x="43103" y="1950237"/>
                </a:lnTo>
                <a:lnTo>
                  <a:pt x="45580" y="1962696"/>
                </a:lnTo>
                <a:lnTo>
                  <a:pt x="33121" y="1965159"/>
                </a:lnTo>
                <a:close/>
              </a:path>
              <a:path w="3272154" h="3272154">
                <a:moveTo>
                  <a:pt x="28232" y="1940153"/>
                </a:moveTo>
                <a:lnTo>
                  <a:pt x="25920" y="1927669"/>
                </a:lnTo>
                <a:lnTo>
                  <a:pt x="38417" y="1925358"/>
                </a:lnTo>
                <a:lnTo>
                  <a:pt x="40728" y="1937842"/>
                </a:lnTo>
                <a:lnTo>
                  <a:pt x="28232" y="1940153"/>
                </a:lnTo>
                <a:close/>
              </a:path>
              <a:path w="3272154" h="3272154">
                <a:moveTo>
                  <a:pt x="23723" y="1915083"/>
                </a:moveTo>
                <a:lnTo>
                  <a:pt x="22034" y="1905254"/>
                </a:lnTo>
                <a:lnTo>
                  <a:pt x="21590" y="1902472"/>
                </a:lnTo>
                <a:lnTo>
                  <a:pt x="34137" y="1900478"/>
                </a:lnTo>
                <a:lnTo>
                  <a:pt x="34582" y="1903260"/>
                </a:lnTo>
                <a:lnTo>
                  <a:pt x="36245" y="1912924"/>
                </a:lnTo>
                <a:lnTo>
                  <a:pt x="23723" y="1915083"/>
                </a:lnTo>
                <a:close/>
              </a:path>
              <a:path w="3272154" h="3272154">
                <a:moveTo>
                  <a:pt x="19596" y="1889937"/>
                </a:moveTo>
                <a:lnTo>
                  <a:pt x="18808" y="1884997"/>
                </a:lnTo>
                <a:lnTo>
                  <a:pt x="17691" y="1877301"/>
                </a:lnTo>
                <a:lnTo>
                  <a:pt x="30251" y="1875459"/>
                </a:lnTo>
                <a:lnTo>
                  <a:pt x="31370" y="1883079"/>
                </a:lnTo>
                <a:lnTo>
                  <a:pt x="32143" y="1887943"/>
                </a:lnTo>
                <a:lnTo>
                  <a:pt x="19596" y="1889937"/>
                </a:lnTo>
                <a:close/>
              </a:path>
              <a:path w="3272154" h="3272154">
                <a:moveTo>
                  <a:pt x="15849" y="1864728"/>
                </a:moveTo>
                <a:lnTo>
                  <a:pt x="14160" y="1852066"/>
                </a:lnTo>
                <a:lnTo>
                  <a:pt x="26746" y="1850389"/>
                </a:lnTo>
                <a:lnTo>
                  <a:pt x="28414" y="1862899"/>
                </a:lnTo>
                <a:lnTo>
                  <a:pt x="15849" y="1864728"/>
                </a:lnTo>
                <a:close/>
              </a:path>
              <a:path w="3272154" h="3272154">
                <a:moveTo>
                  <a:pt x="12522" y="1839391"/>
                </a:moveTo>
                <a:lnTo>
                  <a:pt x="10998" y="1826780"/>
                </a:lnTo>
                <a:lnTo>
                  <a:pt x="23609" y="1825256"/>
                </a:lnTo>
                <a:lnTo>
                  <a:pt x="25133" y="1837867"/>
                </a:lnTo>
                <a:lnTo>
                  <a:pt x="12522" y="1839391"/>
                </a:lnTo>
                <a:close/>
              </a:path>
              <a:path w="3272154" h="3272154">
                <a:moveTo>
                  <a:pt x="9588" y="1814080"/>
                </a:moveTo>
                <a:lnTo>
                  <a:pt x="8407" y="1803120"/>
                </a:lnTo>
                <a:lnTo>
                  <a:pt x="8242" y="1801368"/>
                </a:lnTo>
                <a:lnTo>
                  <a:pt x="20891" y="1800174"/>
                </a:lnTo>
                <a:lnTo>
                  <a:pt x="21052" y="1801914"/>
                </a:lnTo>
                <a:lnTo>
                  <a:pt x="22225" y="1812721"/>
                </a:lnTo>
                <a:lnTo>
                  <a:pt x="9588" y="1814080"/>
                </a:lnTo>
                <a:close/>
              </a:path>
              <a:path w="3272154" h="3272154">
                <a:moveTo>
                  <a:pt x="7035" y="1788731"/>
                </a:moveTo>
                <a:lnTo>
                  <a:pt x="6346" y="1781340"/>
                </a:lnTo>
                <a:lnTo>
                  <a:pt x="5905" y="1775993"/>
                </a:lnTo>
                <a:lnTo>
                  <a:pt x="18567" y="1774952"/>
                </a:lnTo>
                <a:lnTo>
                  <a:pt x="19094" y="1781340"/>
                </a:lnTo>
                <a:lnTo>
                  <a:pt x="19684" y="1787525"/>
                </a:lnTo>
                <a:lnTo>
                  <a:pt x="7035" y="1788731"/>
                </a:lnTo>
                <a:close/>
              </a:path>
              <a:path w="3272154" h="3272154">
                <a:moveTo>
                  <a:pt x="4864" y="1763344"/>
                </a:moveTo>
                <a:lnTo>
                  <a:pt x="4665" y="1760766"/>
                </a:lnTo>
                <a:lnTo>
                  <a:pt x="3962" y="1750593"/>
                </a:lnTo>
                <a:lnTo>
                  <a:pt x="16624" y="1749704"/>
                </a:lnTo>
                <a:lnTo>
                  <a:pt x="17405" y="1760842"/>
                </a:lnTo>
                <a:lnTo>
                  <a:pt x="17525" y="1762302"/>
                </a:lnTo>
                <a:lnTo>
                  <a:pt x="4864" y="1763344"/>
                </a:lnTo>
                <a:close/>
              </a:path>
              <a:path w="3272154" h="3272154">
                <a:moveTo>
                  <a:pt x="17405" y="1760842"/>
                </a:moveTo>
                <a:close/>
              </a:path>
              <a:path w="3272154" h="3272154">
                <a:moveTo>
                  <a:pt x="3111" y="1737842"/>
                </a:moveTo>
                <a:lnTo>
                  <a:pt x="2387" y="1725168"/>
                </a:lnTo>
                <a:lnTo>
                  <a:pt x="15062" y="1724444"/>
                </a:lnTo>
                <a:lnTo>
                  <a:pt x="15786" y="1737118"/>
                </a:lnTo>
                <a:lnTo>
                  <a:pt x="3111" y="1737842"/>
                </a:lnTo>
                <a:close/>
              </a:path>
              <a:path w="3272154" h="3272154">
                <a:moveTo>
                  <a:pt x="1752" y="1712404"/>
                </a:moveTo>
                <a:lnTo>
                  <a:pt x="1193" y="1699717"/>
                </a:lnTo>
                <a:lnTo>
                  <a:pt x="13881" y="1699145"/>
                </a:lnTo>
                <a:lnTo>
                  <a:pt x="14439" y="1711833"/>
                </a:lnTo>
                <a:lnTo>
                  <a:pt x="1752" y="1712404"/>
                </a:lnTo>
                <a:close/>
              </a:path>
              <a:path w="3272154" h="3272154">
                <a:moveTo>
                  <a:pt x="774" y="1686941"/>
                </a:moveTo>
                <a:lnTo>
                  <a:pt x="507" y="1678165"/>
                </a:lnTo>
                <a:lnTo>
                  <a:pt x="431" y="1674164"/>
                </a:lnTo>
                <a:lnTo>
                  <a:pt x="13119" y="1673923"/>
                </a:lnTo>
                <a:lnTo>
                  <a:pt x="13208" y="1678165"/>
                </a:lnTo>
                <a:lnTo>
                  <a:pt x="13474" y="1686534"/>
                </a:lnTo>
                <a:lnTo>
                  <a:pt x="774" y="168694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2791" y="179329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788920" h="2788920">
                <a:moveTo>
                  <a:pt x="88" y="1412303"/>
                </a:moveTo>
                <a:lnTo>
                  <a:pt x="0" y="1399603"/>
                </a:lnTo>
                <a:lnTo>
                  <a:pt x="12700" y="1399527"/>
                </a:lnTo>
                <a:lnTo>
                  <a:pt x="12788" y="1412151"/>
                </a:lnTo>
                <a:lnTo>
                  <a:pt x="6927" y="1412262"/>
                </a:lnTo>
                <a:lnTo>
                  <a:pt x="88" y="1412303"/>
                </a:lnTo>
                <a:close/>
              </a:path>
              <a:path w="2788920" h="2788920">
                <a:moveTo>
                  <a:pt x="279" y="1422603"/>
                </a:moveTo>
                <a:lnTo>
                  <a:pt x="88" y="1412392"/>
                </a:lnTo>
                <a:lnTo>
                  <a:pt x="6927" y="1412262"/>
                </a:lnTo>
                <a:lnTo>
                  <a:pt x="12788" y="1412227"/>
                </a:lnTo>
                <a:lnTo>
                  <a:pt x="12979" y="1422361"/>
                </a:lnTo>
                <a:lnTo>
                  <a:pt x="279" y="1422603"/>
                </a:lnTo>
                <a:close/>
              </a:path>
              <a:path w="2788920" h="2788920">
                <a:moveTo>
                  <a:pt x="6927" y="1412262"/>
                </a:moveTo>
                <a:lnTo>
                  <a:pt x="12788" y="1412151"/>
                </a:lnTo>
                <a:lnTo>
                  <a:pt x="6927" y="1412262"/>
                </a:lnTo>
                <a:close/>
              </a:path>
              <a:path w="2788920" h="2788920">
                <a:moveTo>
                  <a:pt x="12712" y="1386903"/>
                </a:moveTo>
                <a:lnTo>
                  <a:pt x="12" y="1386827"/>
                </a:lnTo>
                <a:lnTo>
                  <a:pt x="126" y="1374051"/>
                </a:lnTo>
                <a:lnTo>
                  <a:pt x="12826" y="1374292"/>
                </a:lnTo>
                <a:lnTo>
                  <a:pt x="12712" y="1386903"/>
                </a:lnTo>
                <a:close/>
              </a:path>
              <a:path w="2788920" h="2788920">
                <a:moveTo>
                  <a:pt x="13068" y="1361592"/>
                </a:moveTo>
                <a:lnTo>
                  <a:pt x="368" y="1361351"/>
                </a:lnTo>
                <a:lnTo>
                  <a:pt x="431" y="1358303"/>
                </a:lnTo>
                <a:lnTo>
                  <a:pt x="736" y="1348574"/>
                </a:lnTo>
                <a:lnTo>
                  <a:pt x="13423" y="1348981"/>
                </a:lnTo>
                <a:lnTo>
                  <a:pt x="13131" y="1358303"/>
                </a:lnTo>
                <a:lnTo>
                  <a:pt x="13068" y="1361592"/>
                </a:lnTo>
                <a:close/>
              </a:path>
              <a:path w="2788920" h="2788920">
                <a:moveTo>
                  <a:pt x="13881" y="1336370"/>
                </a:moveTo>
                <a:lnTo>
                  <a:pt x="1193" y="1335798"/>
                </a:lnTo>
                <a:lnTo>
                  <a:pt x="1765" y="1323111"/>
                </a:lnTo>
                <a:lnTo>
                  <a:pt x="14452" y="1323682"/>
                </a:lnTo>
                <a:lnTo>
                  <a:pt x="13881" y="1336370"/>
                </a:lnTo>
                <a:close/>
              </a:path>
              <a:path w="2788920" h="2788920">
                <a:moveTo>
                  <a:pt x="15163" y="1311084"/>
                </a:moveTo>
                <a:lnTo>
                  <a:pt x="2476" y="1310360"/>
                </a:lnTo>
                <a:lnTo>
                  <a:pt x="2806" y="1304747"/>
                </a:lnTo>
                <a:lnTo>
                  <a:pt x="3301" y="1297597"/>
                </a:lnTo>
                <a:lnTo>
                  <a:pt x="15963" y="1298486"/>
                </a:lnTo>
                <a:lnTo>
                  <a:pt x="15476" y="1305636"/>
                </a:lnTo>
                <a:lnTo>
                  <a:pt x="15163" y="1311084"/>
                </a:lnTo>
                <a:close/>
              </a:path>
              <a:path w="2788920" h="2788920">
                <a:moveTo>
                  <a:pt x="15476" y="1305636"/>
                </a:moveTo>
                <a:close/>
              </a:path>
              <a:path w="2788920" h="2788920">
                <a:moveTo>
                  <a:pt x="16878" y="1285900"/>
                </a:moveTo>
                <a:lnTo>
                  <a:pt x="4216" y="1284858"/>
                </a:lnTo>
                <a:lnTo>
                  <a:pt x="5257" y="1272197"/>
                </a:lnTo>
                <a:lnTo>
                  <a:pt x="17919" y="1273238"/>
                </a:lnTo>
                <a:lnTo>
                  <a:pt x="16878" y="1285900"/>
                </a:lnTo>
                <a:close/>
              </a:path>
              <a:path w="2788920" h="2788920">
                <a:moveTo>
                  <a:pt x="19075" y="1260678"/>
                </a:moveTo>
                <a:lnTo>
                  <a:pt x="6438" y="1259471"/>
                </a:lnTo>
                <a:lnTo>
                  <a:pt x="7175" y="1251737"/>
                </a:lnTo>
                <a:lnTo>
                  <a:pt x="7708" y="1246758"/>
                </a:lnTo>
                <a:lnTo>
                  <a:pt x="20332" y="1248117"/>
                </a:lnTo>
                <a:lnTo>
                  <a:pt x="19804" y="1253096"/>
                </a:lnTo>
                <a:lnTo>
                  <a:pt x="19075" y="1260678"/>
                </a:lnTo>
                <a:close/>
              </a:path>
              <a:path w="2788920" h="2788920">
                <a:moveTo>
                  <a:pt x="19804" y="1253096"/>
                </a:moveTo>
                <a:close/>
              </a:path>
              <a:path w="2788920" h="2788920">
                <a:moveTo>
                  <a:pt x="21691" y="1235570"/>
                </a:moveTo>
                <a:lnTo>
                  <a:pt x="9080" y="1234046"/>
                </a:lnTo>
                <a:lnTo>
                  <a:pt x="10604" y="1221435"/>
                </a:lnTo>
                <a:lnTo>
                  <a:pt x="23215" y="1222959"/>
                </a:lnTo>
                <a:lnTo>
                  <a:pt x="21691" y="1235570"/>
                </a:lnTo>
                <a:close/>
              </a:path>
              <a:path w="2788920" h="2788920">
                <a:moveTo>
                  <a:pt x="24828" y="1210449"/>
                </a:moveTo>
                <a:lnTo>
                  <a:pt x="12242" y="1208760"/>
                </a:lnTo>
                <a:lnTo>
                  <a:pt x="13500" y="1199299"/>
                </a:lnTo>
                <a:lnTo>
                  <a:pt x="13969" y="1196098"/>
                </a:lnTo>
                <a:lnTo>
                  <a:pt x="26543" y="1197940"/>
                </a:lnTo>
                <a:lnTo>
                  <a:pt x="26073" y="1201140"/>
                </a:lnTo>
                <a:lnTo>
                  <a:pt x="24828" y="1210449"/>
                </a:lnTo>
                <a:close/>
              </a:path>
              <a:path w="2788920" h="2788920">
                <a:moveTo>
                  <a:pt x="26082" y="1201078"/>
                </a:moveTo>
                <a:close/>
              </a:path>
              <a:path w="2788920" h="2788920">
                <a:moveTo>
                  <a:pt x="26073" y="1201140"/>
                </a:moveTo>
                <a:close/>
              </a:path>
              <a:path w="2788920" h="2788920">
                <a:moveTo>
                  <a:pt x="28371" y="1185379"/>
                </a:moveTo>
                <a:lnTo>
                  <a:pt x="15811" y="1183538"/>
                </a:lnTo>
                <a:lnTo>
                  <a:pt x="16040" y="1181950"/>
                </a:lnTo>
                <a:lnTo>
                  <a:pt x="17805" y="1170914"/>
                </a:lnTo>
                <a:lnTo>
                  <a:pt x="30340" y="1172908"/>
                </a:lnTo>
                <a:lnTo>
                  <a:pt x="28371" y="1185379"/>
                </a:lnTo>
                <a:close/>
              </a:path>
              <a:path w="2788920" h="2788920">
                <a:moveTo>
                  <a:pt x="28588" y="1183944"/>
                </a:moveTo>
                <a:close/>
              </a:path>
              <a:path w="2788920" h="2788920">
                <a:moveTo>
                  <a:pt x="32410" y="1160462"/>
                </a:moveTo>
                <a:lnTo>
                  <a:pt x="19888" y="1158303"/>
                </a:lnTo>
                <a:lnTo>
                  <a:pt x="21755" y="1147470"/>
                </a:lnTo>
                <a:lnTo>
                  <a:pt x="22085" y="1145717"/>
                </a:lnTo>
                <a:lnTo>
                  <a:pt x="34569" y="1148029"/>
                </a:lnTo>
                <a:lnTo>
                  <a:pt x="34251" y="1149781"/>
                </a:lnTo>
                <a:lnTo>
                  <a:pt x="32410" y="1160462"/>
                </a:lnTo>
                <a:close/>
              </a:path>
              <a:path w="2788920" h="2788920">
                <a:moveTo>
                  <a:pt x="34251" y="1149781"/>
                </a:moveTo>
                <a:close/>
              </a:path>
              <a:path w="2788920" h="2788920">
                <a:moveTo>
                  <a:pt x="36880" y="1135545"/>
                </a:moveTo>
                <a:lnTo>
                  <a:pt x="24396" y="1133233"/>
                </a:lnTo>
                <a:lnTo>
                  <a:pt x="24930" y="1130338"/>
                </a:lnTo>
                <a:lnTo>
                  <a:pt x="26847" y="1120686"/>
                </a:lnTo>
                <a:lnTo>
                  <a:pt x="39293" y="1123149"/>
                </a:lnTo>
                <a:lnTo>
                  <a:pt x="37309" y="1133233"/>
                </a:lnTo>
                <a:lnTo>
                  <a:pt x="36880" y="1135545"/>
                </a:lnTo>
                <a:close/>
              </a:path>
              <a:path w="2788920" h="2788920">
                <a:moveTo>
                  <a:pt x="37388" y="1132814"/>
                </a:moveTo>
                <a:close/>
              </a:path>
              <a:path w="2788920" h="2788920">
                <a:moveTo>
                  <a:pt x="41821" y="1110792"/>
                </a:moveTo>
                <a:lnTo>
                  <a:pt x="29387" y="1108163"/>
                </a:lnTo>
                <a:lnTo>
                  <a:pt x="31889" y="1096302"/>
                </a:lnTo>
                <a:lnTo>
                  <a:pt x="32042" y="1095667"/>
                </a:lnTo>
                <a:lnTo>
                  <a:pt x="44437" y="1098435"/>
                </a:lnTo>
                <a:lnTo>
                  <a:pt x="44281" y="1099083"/>
                </a:lnTo>
                <a:lnTo>
                  <a:pt x="41821" y="1110792"/>
                </a:lnTo>
                <a:close/>
              </a:path>
              <a:path w="2788920" h="2788920">
                <a:moveTo>
                  <a:pt x="44284" y="1099083"/>
                </a:moveTo>
                <a:close/>
              </a:path>
              <a:path w="2788920" h="2788920">
                <a:moveTo>
                  <a:pt x="47205" y="1086053"/>
                </a:moveTo>
                <a:lnTo>
                  <a:pt x="34823" y="1083271"/>
                </a:lnTo>
                <a:lnTo>
                  <a:pt x="35687" y="1079398"/>
                </a:lnTo>
                <a:lnTo>
                  <a:pt x="37718" y="1070825"/>
                </a:lnTo>
                <a:lnTo>
                  <a:pt x="50076" y="1073759"/>
                </a:lnTo>
                <a:lnTo>
                  <a:pt x="48039" y="1082332"/>
                </a:lnTo>
                <a:lnTo>
                  <a:pt x="47205" y="1086053"/>
                </a:lnTo>
                <a:close/>
              </a:path>
              <a:path w="2788920" h="2788920">
                <a:moveTo>
                  <a:pt x="48044" y="1082332"/>
                </a:moveTo>
                <a:close/>
              </a:path>
              <a:path w="2788920" h="2788920">
                <a:moveTo>
                  <a:pt x="53047" y="1061491"/>
                </a:moveTo>
                <a:lnTo>
                  <a:pt x="40728" y="1058405"/>
                </a:lnTo>
                <a:lnTo>
                  <a:pt x="43815" y="1046086"/>
                </a:lnTo>
                <a:lnTo>
                  <a:pt x="56134" y="1049172"/>
                </a:lnTo>
                <a:lnTo>
                  <a:pt x="53047" y="1061491"/>
                </a:lnTo>
                <a:close/>
              </a:path>
              <a:path w="2788920" h="2788920">
                <a:moveTo>
                  <a:pt x="59359" y="1036967"/>
                </a:moveTo>
                <a:lnTo>
                  <a:pt x="47078" y="1033729"/>
                </a:lnTo>
                <a:lnTo>
                  <a:pt x="48285" y="1029157"/>
                </a:lnTo>
                <a:lnTo>
                  <a:pt x="50431" y="1021397"/>
                </a:lnTo>
                <a:lnTo>
                  <a:pt x="62674" y="1024788"/>
                </a:lnTo>
                <a:lnTo>
                  <a:pt x="60520" y="1032548"/>
                </a:lnTo>
                <a:lnTo>
                  <a:pt x="59359" y="1036967"/>
                </a:lnTo>
                <a:close/>
              </a:path>
              <a:path w="2788920" h="2788920">
                <a:moveTo>
                  <a:pt x="60520" y="1032548"/>
                </a:moveTo>
                <a:close/>
              </a:path>
              <a:path w="2788920" h="2788920">
                <a:moveTo>
                  <a:pt x="66090" y="1012647"/>
                </a:moveTo>
                <a:lnTo>
                  <a:pt x="53886" y="1009091"/>
                </a:lnTo>
                <a:lnTo>
                  <a:pt x="57442" y="996899"/>
                </a:lnTo>
                <a:lnTo>
                  <a:pt x="69634" y="1000442"/>
                </a:lnTo>
                <a:lnTo>
                  <a:pt x="66090" y="1012647"/>
                </a:lnTo>
                <a:close/>
              </a:path>
              <a:path w="2788920" h="2788920">
                <a:moveTo>
                  <a:pt x="73291" y="988364"/>
                </a:moveTo>
                <a:lnTo>
                  <a:pt x="61150" y="984669"/>
                </a:lnTo>
                <a:lnTo>
                  <a:pt x="62674" y="979652"/>
                </a:lnTo>
                <a:lnTo>
                  <a:pt x="64960" y="972477"/>
                </a:lnTo>
                <a:lnTo>
                  <a:pt x="77063" y="976325"/>
                </a:lnTo>
                <a:lnTo>
                  <a:pt x="74779" y="983500"/>
                </a:lnTo>
                <a:lnTo>
                  <a:pt x="73291" y="988364"/>
                </a:lnTo>
                <a:close/>
              </a:path>
              <a:path w="2788920" h="2788920">
                <a:moveTo>
                  <a:pt x="74779" y="983500"/>
                </a:moveTo>
                <a:close/>
              </a:path>
              <a:path w="2788920" h="2788920">
                <a:moveTo>
                  <a:pt x="80924" y="964310"/>
                </a:moveTo>
                <a:lnTo>
                  <a:pt x="68859" y="960310"/>
                </a:lnTo>
                <a:lnTo>
                  <a:pt x="72859" y="948258"/>
                </a:lnTo>
                <a:lnTo>
                  <a:pt x="84912" y="952245"/>
                </a:lnTo>
                <a:lnTo>
                  <a:pt x="80924" y="964310"/>
                </a:lnTo>
                <a:close/>
              </a:path>
              <a:path w="2788920" h="2788920">
                <a:moveTo>
                  <a:pt x="89026" y="940320"/>
                </a:moveTo>
                <a:lnTo>
                  <a:pt x="77012" y="936167"/>
                </a:lnTo>
                <a:lnTo>
                  <a:pt x="78828" y="930935"/>
                </a:lnTo>
                <a:lnTo>
                  <a:pt x="81279" y="924128"/>
                </a:lnTo>
                <a:lnTo>
                  <a:pt x="93230" y="928420"/>
                </a:lnTo>
                <a:lnTo>
                  <a:pt x="90778" y="935227"/>
                </a:lnTo>
                <a:lnTo>
                  <a:pt x="89026" y="940320"/>
                </a:lnTo>
                <a:close/>
              </a:path>
              <a:path w="2788920" h="2788920">
                <a:moveTo>
                  <a:pt x="90779" y="935227"/>
                </a:moveTo>
                <a:close/>
              </a:path>
              <a:path w="2788920" h="2788920">
                <a:moveTo>
                  <a:pt x="97523" y="916546"/>
                </a:moveTo>
                <a:lnTo>
                  <a:pt x="85623" y="912113"/>
                </a:lnTo>
                <a:lnTo>
                  <a:pt x="90068" y="900214"/>
                </a:lnTo>
                <a:lnTo>
                  <a:pt x="101968" y="904646"/>
                </a:lnTo>
                <a:lnTo>
                  <a:pt x="97523" y="916546"/>
                </a:lnTo>
                <a:close/>
              </a:path>
              <a:path w="2788920" h="2788920">
                <a:moveTo>
                  <a:pt x="106514" y="892873"/>
                </a:moveTo>
                <a:lnTo>
                  <a:pt x="94665" y="888288"/>
                </a:lnTo>
                <a:lnTo>
                  <a:pt x="96710" y="883018"/>
                </a:lnTo>
                <a:lnTo>
                  <a:pt x="99364" y="876401"/>
                </a:lnTo>
                <a:lnTo>
                  <a:pt x="111150" y="881138"/>
                </a:lnTo>
                <a:lnTo>
                  <a:pt x="108492" y="887755"/>
                </a:lnTo>
                <a:lnTo>
                  <a:pt x="106514" y="892873"/>
                </a:lnTo>
                <a:close/>
              </a:path>
              <a:path w="2788920" h="2788920">
                <a:moveTo>
                  <a:pt x="108496" y="887755"/>
                </a:moveTo>
                <a:close/>
              </a:path>
              <a:path w="2788920" h="2788920">
                <a:moveTo>
                  <a:pt x="115887" y="869441"/>
                </a:moveTo>
                <a:lnTo>
                  <a:pt x="104152" y="864565"/>
                </a:lnTo>
                <a:lnTo>
                  <a:pt x="109029" y="852830"/>
                </a:lnTo>
                <a:lnTo>
                  <a:pt x="120764" y="857707"/>
                </a:lnTo>
                <a:lnTo>
                  <a:pt x="115887" y="869441"/>
                </a:lnTo>
                <a:close/>
              </a:path>
              <a:path w="2788920" h="2788920">
                <a:moveTo>
                  <a:pt x="125729" y="846112"/>
                </a:moveTo>
                <a:lnTo>
                  <a:pt x="114130" y="841120"/>
                </a:lnTo>
                <a:lnTo>
                  <a:pt x="116281" y="835964"/>
                </a:lnTo>
                <a:lnTo>
                  <a:pt x="119202" y="829386"/>
                </a:lnTo>
                <a:lnTo>
                  <a:pt x="130797" y="834555"/>
                </a:lnTo>
                <a:lnTo>
                  <a:pt x="127881" y="841120"/>
                </a:lnTo>
                <a:lnTo>
                  <a:pt x="125729" y="846112"/>
                </a:lnTo>
                <a:close/>
              </a:path>
              <a:path w="2788920" h="2788920">
                <a:moveTo>
                  <a:pt x="127881" y="841120"/>
                </a:moveTo>
                <a:close/>
              </a:path>
              <a:path w="2788920" h="2788920">
                <a:moveTo>
                  <a:pt x="135966" y="823036"/>
                </a:moveTo>
                <a:lnTo>
                  <a:pt x="124421" y="817727"/>
                </a:lnTo>
                <a:lnTo>
                  <a:pt x="129730" y="806195"/>
                </a:lnTo>
                <a:lnTo>
                  <a:pt x="141274" y="811491"/>
                </a:lnTo>
                <a:lnTo>
                  <a:pt x="135966" y="823036"/>
                </a:lnTo>
                <a:close/>
              </a:path>
              <a:path w="2788920" h="2788920">
                <a:moveTo>
                  <a:pt x="146672" y="800087"/>
                </a:moveTo>
                <a:lnTo>
                  <a:pt x="135191" y="794638"/>
                </a:lnTo>
                <a:lnTo>
                  <a:pt x="137490" y="789787"/>
                </a:lnTo>
                <a:lnTo>
                  <a:pt x="140754" y="783132"/>
                </a:lnTo>
                <a:lnTo>
                  <a:pt x="152158" y="788720"/>
                </a:lnTo>
                <a:lnTo>
                  <a:pt x="148902" y="795362"/>
                </a:lnTo>
                <a:lnTo>
                  <a:pt x="146672" y="800087"/>
                </a:lnTo>
                <a:close/>
              </a:path>
              <a:path w="2788920" h="2788920">
                <a:moveTo>
                  <a:pt x="148907" y="795362"/>
                </a:moveTo>
                <a:close/>
              </a:path>
              <a:path w="2788920" h="2788920">
                <a:moveTo>
                  <a:pt x="157746" y="777392"/>
                </a:moveTo>
                <a:lnTo>
                  <a:pt x="146405" y="771677"/>
                </a:lnTo>
                <a:lnTo>
                  <a:pt x="152120" y="760336"/>
                </a:lnTo>
                <a:lnTo>
                  <a:pt x="163461" y="766063"/>
                </a:lnTo>
                <a:lnTo>
                  <a:pt x="157746" y="777392"/>
                </a:lnTo>
                <a:close/>
              </a:path>
              <a:path w="2788920" h="2788920">
                <a:moveTo>
                  <a:pt x="169278" y="754849"/>
                </a:moveTo>
                <a:lnTo>
                  <a:pt x="158013" y="748995"/>
                </a:lnTo>
                <a:lnTo>
                  <a:pt x="160324" y="744537"/>
                </a:lnTo>
                <a:lnTo>
                  <a:pt x="163982" y="737704"/>
                </a:lnTo>
                <a:lnTo>
                  <a:pt x="175183" y="743699"/>
                </a:lnTo>
                <a:lnTo>
                  <a:pt x="171531" y="750531"/>
                </a:lnTo>
                <a:lnTo>
                  <a:pt x="169278" y="754849"/>
                </a:lnTo>
                <a:close/>
              </a:path>
              <a:path w="2788920" h="2788920">
                <a:moveTo>
                  <a:pt x="171531" y="750531"/>
                </a:moveTo>
                <a:close/>
              </a:path>
              <a:path w="2788920" h="2788920">
                <a:moveTo>
                  <a:pt x="181178" y="732586"/>
                </a:moveTo>
                <a:lnTo>
                  <a:pt x="170053" y="726465"/>
                </a:lnTo>
                <a:lnTo>
                  <a:pt x="176187" y="715340"/>
                </a:lnTo>
                <a:lnTo>
                  <a:pt x="187312" y="721474"/>
                </a:lnTo>
                <a:lnTo>
                  <a:pt x="181178" y="732586"/>
                </a:lnTo>
                <a:close/>
              </a:path>
              <a:path w="2788920" h="2788920">
                <a:moveTo>
                  <a:pt x="193535" y="710488"/>
                </a:moveTo>
                <a:lnTo>
                  <a:pt x="182486" y="704214"/>
                </a:lnTo>
                <a:lnTo>
                  <a:pt x="184734" y="700252"/>
                </a:lnTo>
                <a:lnTo>
                  <a:pt x="188874" y="693153"/>
                </a:lnTo>
                <a:lnTo>
                  <a:pt x="199847" y="699554"/>
                </a:lnTo>
                <a:lnTo>
                  <a:pt x="195709" y="706640"/>
                </a:lnTo>
                <a:lnTo>
                  <a:pt x="193535" y="710488"/>
                </a:lnTo>
                <a:close/>
              </a:path>
              <a:path w="2788920" h="2788920">
                <a:moveTo>
                  <a:pt x="195709" y="706640"/>
                </a:moveTo>
                <a:close/>
              </a:path>
              <a:path w="2788920" h="2788920">
                <a:moveTo>
                  <a:pt x="206247" y="688670"/>
                </a:moveTo>
                <a:lnTo>
                  <a:pt x="195351" y="682142"/>
                </a:lnTo>
                <a:lnTo>
                  <a:pt x="201917" y="671182"/>
                </a:lnTo>
                <a:lnTo>
                  <a:pt x="212737" y="677849"/>
                </a:lnTo>
                <a:lnTo>
                  <a:pt x="206247" y="688670"/>
                </a:lnTo>
                <a:close/>
              </a:path>
              <a:path w="2788920" h="2788920">
                <a:moveTo>
                  <a:pt x="219392" y="667029"/>
                </a:moveTo>
                <a:lnTo>
                  <a:pt x="208584" y="660374"/>
                </a:lnTo>
                <a:lnTo>
                  <a:pt x="210693" y="656958"/>
                </a:lnTo>
                <a:lnTo>
                  <a:pt x="215379" y="649554"/>
                </a:lnTo>
                <a:lnTo>
                  <a:pt x="226110" y="656335"/>
                </a:lnTo>
                <a:lnTo>
                  <a:pt x="221415" y="663752"/>
                </a:lnTo>
                <a:lnTo>
                  <a:pt x="219392" y="667029"/>
                </a:lnTo>
                <a:close/>
              </a:path>
              <a:path w="2788920" h="2788920">
                <a:moveTo>
                  <a:pt x="221424" y="663752"/>
                </a:moveTo>
                <a:close/>
              </a:path>
              <a:path w="2788920" h="2788920">
                <a:moveTo>
                  <a:pt x="232905" y="645706"/>
                </a:moveTo>
                <a:lnTo>
                  <a:pt x="222250" y="638784"/>
                </a:lnTo>
                <a:lnTo>
                  <a:pt x="229222" y="628078"/>
                </a:lnTo>
                <a:lnTo>
                  <a:pt x="239788" y="635126"/>
                </a:lnTo>
                <a:lnTo>
                  <a:pt x="239391" y="635711"/>
                </a:lnTo>
                <a:lnTo>
                  <a:pt x="232905" y="645706"/>
                </a:lnTo>
                <a:close/>
              </a:path>
              <a:path w="2788920" h="2788920">
                <a:moveTo>
                  <a:pt x="239394" y="635711"/>
                </a:moveTo>
                <a:close/>
              </a:path>
              <a:path w="2788920" h="2788920">
                <a:moveTo>
                  <a:pt x="246837" y="624560"/>
                </a:moveTo>
                <a:lnTo>
                  <a:pt x="236270" y="617512"/>
                </a:lnTo>
                <a:lnTo>
                  <a:pt x="238137" y="614705"/>
                </a:lnTo>
                <a:lnTo>
                  <a:pt x="243446" y="606945"/>
                </a:lnTo>
                <a:lnTo>
                  <a:pt x="253936" y="614121"/>
                </a:lnTo>
                <a:lnTo>
                  <a:pt x="248623" y="621880"/>
                </a:lnTo>
                <a:lnTo>
                  <a:pt x="246837" y="624560"/>
                </a:lnTo>
                <a:close/>
              </a:path>
              <a:path w="2788920" h="2788920">
                <a:moveTo>
                  <a:pt x="248623" y="621880"/>
                </a:moveTo>
                <a:close/>
              </a:path>
              <a:path w="2788920" h="2788920">
                <a:moveTo>
                  <a:pt x="261112" y="603732"/>
                </a:moveTo>
                <a:lnTo>
                  <a:pt x="250723" y="596442"/>
                </a:lnTo>
                <a:lnTo>
                  <a:pt x="257263" y="587120"/>
                </a:lnTo>
                <a:lnTo>
                  <a:pt x="258076" y="585990"/>
                </a:lnTo>
                <a:lnTo>
                  <a:pt x="268376" y="593420"/>
                </a:lnTo>
                <a:lnTo>
                  <a:pt x="261112" y="603732"/>
                </a:lnTo>
                <a:close/>
              </a:path>
              <a:path w="2788920" h="2788920">
                <a:moveTo>
                  <a:pt x="267569" y="594550"/>
                </a:moveTo>
                <a:close/>
              </a:path>
              <a:path w="2788920" h="2788920">
                <a:moveTo>
                  <a:pt x="275805" y="583107"/>
                </a:moveTo>
                <a:lnTo>
                  <a:pt x="265493" y="575690"/>
                </a:lnTo>
                <a:lnTo>
                  <a:pt x="267055" y="573519"/>
                </a:lnTo>
                <a:lnTo>
                  <a:pt x="273062" y="565391"/>
                </a:lnTo>
                <a:lnTo>
                  <a:pt x="283273" y="572935"/>
                </a:lnTo>
                <a:lnTo>
                  <a:pt x="277271" y="581063"/>
                </a:lnTo>
                <a:lnTo>
                  <a:pt x="275805" y="583107"/>
                </a:lnTo>
                <a:close/>
              </a:path>
              <a:path w="2788920" h="2788920">
                <a:moveTo>
                  <a:pt x="277279" y="581063"/>
                </a:moveTo>
                <a:close/>
              </a:path>
              <a:path w="2788920" h="2788920">
                <a:moveTo>
                  <a:pt x="290842" y="562825"/>
                </a:moveTo>
                <a:lnTo>
                  <a:pt x="280708" y="555155"/>
                </a:lnTo>
                <a:lnTo>
                  <a:pt x="287134" y="546684"/>
                </a:lnTo>
                <a:lnTo>
                  <a:pt x="288442" y="544995"/>
                </a:lnTo>
                <a:lnTo>
                  <a:pt x="298475" y="552780"/>
                </a:lnTo>
                <a:lnTo>
                  <a:pt x="297170" y="554469"/>
                </a:lnTo>
                <a:lnTo>
                  <a:pt x="290842" y="562825"/>
                </a:lnTo>
                <a:close/>
              </a:path>
              <a:path w="2788920" h="2788920">
                <a:moveTo>
                  <a:pt x="297170" y="554469"/>
                </a:moveTo>
                <a:close/>
              </a:path>
              <a:path w="2788920" h="2788920">
                <a:moveTo>
                  <a:pt x="306260" y="542747"/>
                </a:moveTo>
                <a:lnTo>
                  <a:pt x="296227" y="534962"/>
                </a:lnTo>
                <a:lnTo>
                  <a:pt x="304165" y="524941"/>
                </a:lnTo>
                <a:lnTo>
                  <a:pt x="314109" y="532853"/>
                </a:lnTo>
                <a:lnTo>
                  <a:pt x="307351" y="541350"/>
                </a:lnTo>
                <a:lnTo>
                  <a:pt x="306260" y="542747"/>
                </a:lnTo>
                <a:close/>
              </a:path>
              <a:path w="2788920" h="2788920">
                <a:moveTo>
                  <a:pt x="307351" y="541350"/>
                </a:moveTo>
                <a:close/>
              </a:path>
              <a:path w="2788920" h="2788920">
                <a:moveTo>
                  <a:pt x="322033" y="523024"/>
                </a:moveTo>
                <a:lnTo>
                  <a:pt x="312191" y="514997"/>
                </a:lnTo>
                <a:lnTo>
                  <a:pt x="318414" y="507364"/>
                </a:lnTo>
                <a:lnTo>
                  <a:pt x="320294" y="505117"/>
                </a:lnTo>
                <a:lnTo>
                  <a:pt x="330034" y="513257"/>
                </a:lnTo>
                <a:lnTo>
                  <a:pt x="328164" y="515505"/>
                </a:lnTo>
                <a:lnTo>
                  <a:pt x="322033" y="523024"/>
                </a:lnTo>
                <a:close/>
              </a:path>
              <a:path w="2788920" h="2788920">
                <a:moveTo>
                  <a:pt x="328164" y="515505"/>
                </a:moveTo>
                <a:close/>
              </a:path>
              <a:path w="2788920" h="2788920">
                <a:moveTo>
                  <a:pt x="338175" y="503516"/>
                </a:moveTo>
                <a:lnTo>
                  <a:pt x="328434" y="495376"/>
                </a:lnTo>
                <a:lnTo>
                  <a:pt x="336727" y="485660"/>
                </a:lnTo>
                <a:lnTo>
                  <a:pt x="346379" y="493915"/>
                </a:lnTo>
                <a:lnTo>
                  <a:pt x="338175" y="503516"/>
                </a:lnTo>
                <a:close/>
              </a:path>
              <a:path w="2788920" h="2788920">
                <a:moveTo>
                  <a:pt x="338797" y="502780"/>
                </a:moveTo>
                <a:close/>
              </a:path>
              <a:path w="2788920" h="2788920">
                <a:moveTo>
                  <a:pt x="354660" y="484390"/>
                </a:moveTo>
                <a:lnTo>
                  <a:pt x="345109" y="476008"/>
                </a:lnTo>
                <a:lnTo>
                  <a:pt x="351066" y="469226"/>
                </a:lnTo>
                <a:lnTo>
                  <a:pt x="353568" y="466432"/>
                </a:lnTo>
                <a:lnTo>
                  <a:pt x="363016" y="474929"/>
                </a:lnTo>
                <a:lnTo>
                  <a:pt x="360510" y="477710"/>
                </a:lnTo>
                <a:lnTo>
                  <a:pt x="354660" y="484390"/>
                </a:lnTo>
                <a:close/>
              </a:path>
              <a:path w="2788920" h="2788920">
                <a:moveTo>
                  <a:pt x="360514" y="477710"/>
                </a:moveTo>
                <a:close/>
              </a:path>
              <a:path w="2788920" h="2788920">
                <a:moveTo>
                  <a:pt x="371500" y="465480"/>
                </a:moveTo>
                <a:lnTo>
                  <a:pt x="362051" y="456984"/>
                </a:lnTo>
                <a:lnTo>
                  <a:pt x="370700" y="447586"/>
                </a:lnTo>
                <a:lnTo>
                  <a:pt x="380047" y="456183"/>
                </a:lnTo>
                <a:lnTo>
                  <a:pt x="371500" y="465480"/>
                </a:lnTo>
                <a:close/>
              </a:path>
              <a:path w="2788920" h="2788920">
                <a:moveTo>
                  <a:pt x="371589" y="465378"/>
                </a:moveTo>
                <a:close/>
              </a:path>
              <a:path w="2788920" h="2788920">
                <a:moveTo>
                  <a:pt x="388658" y="446963"/>
                </a:moveTo>
                <a:lnTo>
                  <a:pt x="379425" y="438251"/>
                </a:lnTo>
                <a:lnTo>
                  <a:pt x="385038" y="432282"/>
                </a:lnTo>
                <a:lnTo>
                  <a:pt x="388226" y="428993"/>
                </a:lnTo>
                <a:lnTo>
                  <a:pt x="397357" y="437807"/>
                </a:lnTo>
                <a:lnTo>
                  <a:pt x="394173" y="441109"/>
                </a:lnTo>
                <a:lnTo>
                  <a:pt x="388658" y="446963"/>
                </a:lnTo>
                <a:close/>
              </a:path>
              <a:path w="2788920" h="2788920">
                <a:moveTo>
                  <a:pt x="394182" y="441109"/>
                </a:moveTo>
                <a:close/>
              </a:path>
              <a:path w="2788920" h="2788920">
                <a:moveTo>
                  <a:pt x="406133" y="428726"/>
                </a:moveTo>
                <a:lnTo>
                  <a:pt x="397103" y="419798"/>
                </a:lnTo>
                <a:lnTo>
                  <a:pt x="406019" y="410768"/>
                </a:lnTo>
                <a:lnTo>
                  <a:pt x="415061" y="419696"/>
                </a:lnTo>
                <a:lnTo>
                  <a:pt x="406133" y="428726"/>
                </a:lnTo>
                <a:close/>
              </a:path>
              <a:path w="2788920" h="2788920">
                <a:moveTo>
                  <a:pt x="424014" y="410794"/>
                </a:moveTo>
                <a:lnTo>
                  <a:pt x="415086" y="401764"/>
                </a:lnTo>
                <a:lnTo>
                  <a:pt x="420306" y="396595"/>
                </a:lnTo>
                <a:lnTo>
                  <a:pt x="424218" y="392823"/>
                </a:lnTo>
                <a:lnTo>
                  <a:pt x="433031" y="401967"/>
                </a:lnTo>
                <a:lnTo>
                  <a:pt x="429132" y="405739"/>
                </a:lnTo>
                <a:lnTo>
                  <a:pt x="424014" y="410794"/>
                </a:lnTo>
                <a:close/>
              </a:path>
              <a:path w="2788920" h="2788920">
                <a:moveTo>
                  <a:pt x="429132" y="405739"/>
                </a:moveTo>
                <a:close/>
              </a:path>
              <a:path w="2788920" h="2788920">
                <a:moveTo>
                  <a:pt x="442137" y="393217"/>
                </a:moveTo>
                <a:lnTo>
                  <a:pt x="433425" y="383971"/>
                </a:lnTo>
                <a:lnTo>
                  <a:pt x="442671" y="375259"/>
                </a:lnTo>
                <a:lnTo>
                  <a:pt x="451370" y="384505"/>
                </a:lnTo>
                <a:lnTo>
                  <a:pt x="442137" y="393217"/>
                </a:lnTo>
                <a:close/>
              </a:path>
              <a:path w="2788920" h="2788920">
                <a:moveTo>
                  <a:pt x="460641" y="375945"/>
                </a:moveTo>
                <a:lnTo>
                  <a:pt x="452056" y="366598"/>
                </a:lnTo>
                <a:lnTo>
                  <a:pt x="456844" y="362191"/>
                </a:lnTo>
                <a:lnTo>
                  <a:pt x="461505" y="358000"/>
                </a:lnTo>
                <a:lnTo>
                  <a:pt x="469988" y="367449"/>
                </a:lnTo>
                <a:lnTo>
                  <a:pt x="465323" y="371640"/>
                </a:lnTo>
                <a:lnTo>
                  <a:pt x="460641" y="375945"/>
                </a:lnTo>
                <a:close/>
              </a:path>
              <a:path w="2788920" h="2788920">
                <a:moveTo>
                  <a:pt x="465328" y="371640"/>
                </a:moveTo>
                <a:close/>
              </a:path>
              <a:path w="2788920" h="2788920">
                <a:moveTo>
                  <a:pt x="479399" y="359028"/>
                </a:moveTo>
                <a:lnTo>
                  <a:pt x="471030" y="349478"/>
                </a:lnTo>
                <a:lnTo>
                  <a:pt x="480580" y="341109"/>
                </a:lnTo>
                <a:lnTo>
                  <a:pt x="488950" y="350659"/>
                </a:lnTo>
                <a:lnTo>
                  <a:pt x="479399" y="359028"/>
                </a:lnTo>
                <a:close/>
              </a:path>
              <a:path w="2788920" h="2788920">
                <a:moveTo>
                  <a:pt x="498525" y="342442"/>
                </a:moveTo>
                <a:lnTo>
                  <a:pt x="490270" y="332790"/>
                </a:lnTo>
                <a:lnTo>
                  <a:pt x="494588" y="329095"/>
                </a:lnTo>
                <a:lnTo>
                  <a:pt x="500037" y="324548"/>
                </a:lnTo>
                <a:lnTo>
                  <a:pt x="508177" y="334289"/>
                </a:lnTo>
                <a:lnTo>
                  <a:pt x="502733" y="338848"/>
                </a:lnTo>
                <a:lnTo>
                  <a:pt x="498525" y="342442"/>
                </a:lnTo>
                <a:close/>
              </a:path>
              <a:path w="2788920" h="2788920">
                <a:moveTo>
                  <a:pt x="502733" y="338848"/>
                </a:moveTo>
                <a:close/>
              </a:path>
              <a:path w="2788920" h="2788920">
                <a:moveTo>
                  <a:pt x="517893" y="326224"/>
                </a:moveTo>
                <a:lnTo>
                  <a:pt x="509866" y="316382"/>
                </a:lnTo>
                <a:lnTo>
                  <a:pt x="519709" y="308368"/>
                </a:lnTo>
                <a:lnTo>
                  <a:pt x="527735" y="318211"/>
                </a:lnTo>
                <a:lnTo>
                  <a:pt x="517893" y="326224"/>
                </a:lnTo>
                <a:close/>
              </a:path>
              <a:path w="2788920" h="2788920">
                <a:moveTo>
                  <a:pt x="537603" y="310337"/>
                </a:moveTo>
                <a:lnTo>
                  <a:pt x="529691" y="300405"/>
                </a:lnTo>
                <a:lnTo>
                  <a:pt x="533514" y="297357"/>
                </a:lnTo>
                <a:lnTo>
                  <a:pt x="539750" y="292519"/>
                </a:lnTo>
                <a:lnTo>
                  <a:pt x="547535" y="302552"/>
                </a:lnTo>
                <a:lnTo>
                  <a:pt x="541299" y="307390"/>
                </a:lnTo>
                <a:lnTo>
                  <a:pt x="537603" y="310337"/>
                </a:lnTo>
                <a:close/>
              </a:path>
              <a:path w="2788920" h="2788920">
                <a:moveTo>
                  <a:pt x="541312" y="307390"/>
                </a:moveTo>
                <a:close/>
              </a:path>
              <a:path w="2788920" h="2788920">
                <a:moveTo>
                  <a:pt x="557542" y="294855"/>
                </a:moveTo>
                <a:lnTo>
                  <a:pt x="549871" y="284721"/>
                </a:lnTo>
                <a:lnTo>
                  <a:pt x="560006" y="277063"/>
                </a:lnTo>
                <a:lnTo>
                  <a:pt x="567664" y="287185"/>
                </a:lnTo>
                <a:lnTo>
                  <a:pt x="557542" y="294855"/>
                </a:lnTo>
                <a:close/>
              </a:path>
              <a:path w="2788920" h="2788920">
                <a:moveTo>
                  <a:pt x="577824" y="279679"/>
                </a:moveTo>
                <a:lnTo>
                  <a:pt x="570280" y="269468"/>
                </a:lnTo>
                <a:lnTo>
                  <a:pt x="573595" y="267017"/>
                </a:lnTo>
                <a:lnTo>
                  <a:pt x="580618" y="261962"/>
                </a:lnTo>
                <a:lnTo>
                  <a:pt x="588035" y="272262"/>
                </a:lnTo>
                <a:lnTo>
                  <a:pt x="581024" y="277317"/>
                </a:lnTo>
                <a:lnTo>
                  <a:pt x="577824" y="279679"/>
                </a:lnTo>
                <a:close/>
              </a:path>
              <a:path w="2788920" h="2788920">
                <a:moveTo>
                  <a:pt x="581025" y="277317"/>
                </a:moveTo>
                <a:close/>
              </a:path>
              <a:path w="2788920" h="2788920">
                <a:moveTo>
                  <a:pt x="598309" y="264934"/>
                </a:moveTo>
                <a:lnTo>
                  <a:pt x="591019" y="254546"/>
                </a:lnTo>
                <a:lnTo>
                  <a:pt x="601471" y="247205"/>
                </a:lnTo>
                <a:lnTo>
                  <a:pt x="608647" y="257682"/>
                </a:lnTo>
                <a:lnTo>
                  <a:pt x="598309" y="264934"/>
                </a:lnTo>
                <a:close/>
              </a:path>
              <a:path w="2788920" h="2788920">
                <a:moveTo>
                  <a:pt x="608101" y="258063"/>
                </a:moveTo>
                <a:close/>
              </a:path>
              <a:path w="2788920" h="2788920">
                <a:moveTo>
                  <a:pt x="619125" y="250520"/>
                </a:moveTo>
                <a:lnTo>
                  <a:pt x="611962" y="240030"/>
                </a:lnTo>
                <a:lnTo>
                  <a:pt x="614781" y="238099"/>
                </a:lnTo>
                <a:lnTo>
                  <a:pt x="622566" y="232918"/>
                </a:lnTo>
                <a:lnTo>
                  <a:pt x="629615" y="243484"/>
                </a:lnTo>
                <a:lnTo>
                  <a:pt x="621837" y="248665"/>
                </a:lnTo>
                <a:lnTo>
                  <a:pt x="619125" y="250520"/>
                </a:lnTo>
                <a:close/>
              </a:path>
              <a:path w="2788920" h="2788920">
                <a:moveTo>
                  <a:pt x="621837" y="248665"/>
                </a:moveTo>
                <a:close/>
              </a:path>
              <a:path w="2788920" h="2788920">
                <a:moveTo>
                  <a:pt x="640143" y="236524"/>
                </a:moveTo>
                <a:lnTo>
                  <a:pt x="633234" y="225882"/>
                </a:lnTo>
                <a:lnTo>
                  <a:pt x="642835" y="219633"/>
                </a:lnTo>
                <a:lnTo>
                  <a:pt x="643953" y="218935"/>
                </a:lnTo>
                <a:lnTo>
                  <a:pt x="650748" y="229666"/>
                </a:lnTo>
                <a:lnTo>
                  <a:pt x="649635" y="230365"/>
                </a:lnTo>
                <a:lnTo>
                  <a:pt x="640143" y="236524"/>
                </a:lnTo>
                <a:close/>
              </a:path>
              <a:path w="2788920" h="2788920">
                <a:moveTo>
                  <a:pt x="649635" y="230365"/>
                </a:moveTo>
                <a:close/>
              </a:path>
              <a:path w="2788920" h="2788920">
                <a:moveTo>
                  <a:pt x="661479" y="222872"/>
                </a:moveTo>
                <a:lnTo>
                  <a:pt x="654684" y="212140"/>
                </a:lnTo>
                <a:lnTo>
                  <a:pt x="657047" y="210654"/>
                </a:lnTo>
                <a:lnTo>
                  <a:pt x="665543" y="205409"/>
                </a:lnTo>
                <a:lnTo>
                  <a:pt x="672211" y="216230"/>
                </a:lnTo>
                <a:lnTo>
                  <a:pt x="663705" y="221462"/>
                </a:lnTo>
                <a:lnTo>
                  <a:pt x="661479" y="222872"/>
                </a:lnTo>
                <a:close/>
              </a:path>
              <a:path w="2788920" h="2788920">
                <a:moveTo>
                  <a:pt x="663705" y="221462"/>
                </a:moveTo>
                <a:close/>
              </a:path>
              <a:path w="2788920" h="2788920">
                <a:moveTo>
                  <a:pt x="682993" y="209664"/>
                </a:moveTo>
                <a:lnTo>
                  <a:pt x="676465" y="198780"/>
                </a:lnTo>
                <a:lnTo>
                  <a:pt x="685787" y="193179"/>
                </a:lnTo>
                <a:lnTo>
                  <a:pt x="687438" y="192227"/>
                </a:lnTo>
                <a:lnTo>
                  <a:pt x="693826" y="203200"/>
                </a:lnTo>
                <a:lnTo>
                  <a:pt x="692188" y="204152"/>
                </a:lnTo>
                <a:lnTo>
                  <a:pt x="682993" y="209664"/>
                </a:lnTo>
                <a:close/>
              </a:path>
              <a:path w="2788920" h="2788920">
                <a:moveTo>
                  <a:pt x="692188" y="204152"/>
                </a:moveTo>
                <a:close/>
              </a:path>
              <a:path w="2788920" h="2788920">
                <a:moveTo>
                  <a:pt x="704799" y="196799"/>
                </a:moveTo>
                <a:lnTo>
                  <a:pt x="698411" y="185826"/>
                </a:lnTo>
                <a:lnTo>
                  <a:pt x="700341" y="184708"/>
                </a:lnTo>
                <a:lnTo>
                  <a:pt x="709510" y="179501"/>
                </a:lnTo>
                <a:lnTo>
                  <a:pt x="715771" y="190550"/>
                </a:lnTo>
                <a:lnTo>
                  <a:pt x="706600" y="195757"/>
                </a:lnTo>
                <a:lnTo>
                  <a:pt x="704799" y="196799"/>
                </a:lnTo>
                <a:close/>
              </a:path>
              <a:path w="2788920" h="2788920">
                <a:moveTo>
                  <a:pt x="706602" y="195757"/>
                </a:moveTo>
                <a:close/>
              </a:path>
              <a:path w="2788920" h="2788920">
                <a:moveTo>
                  <a:pt x="726795" y="184391"/>
                </a:moveTo>
                <a:lnTo>
                  <a:pt x="720661" y="173278"/>
                </a:lnTo>
                <a:lnTo>
                  <a:pt x="729754" y="168262"/>
                </a:lnTo>
                <a:lnTo>
                  <a:pt x="731862" y="167131"/>
                </a:lnTo>
                <a:lnTo>
                  <a:pt x="737857" y="178333"/>
                </a:lnTo>
                <a:lnTo>
                  <a:pt x="735743" y="179463"/>
                </a:lnTo>
                <a:lnTo>
                  <a:pt x="726795" y="184391"/>
                </a:lnTo>
                <a:close/>
              </a:path>
              <a:path w="2788920" h="2788920">
                <a:moveTo>
                  <a:pt x="735749" y="179463"/>
                </a:moveTo>
                <a:close/>
              </a:path>
              <a:path w="2788920" h="2788920">
                <a:moveTo>
                  <a:pt x="749058" y="172338"/>
                </a:moveTo>
                <a:lnTo>
                  <a:pt x="743064" y="161137"/>
                </a:lnTo>
                <a:lnTo>
                  <a:pt x="744626" y="160299"/>
                </a:lnTo>
                <a:lnTo>
                  <a:pt x="754392" y="155232"/>
                </a:lnTo>
                <a:lnTo>
                  <a:pt x="760247" y="166496"/>
                </a:lnTo>
                <a:lnTo>
                  <a:pt x="750487" y="171564"/>
                </a:lnTo>
                <a:lnTo>
                  <a:pt x="749058" y="172338"/>
                </a:lnTo>
                <a:close/>
              </a:path>
              <a:path w="2788920" h="2788920">
                <a:moveTo>
                  <a:pt x="750487" y="171564"/>
                </a:moveTo>
                <a:close/>
              </a:path>
              <a:path w="2788920" h="2788920">
                <a:moveTo>
                  <a:pt x="771486" y="160743"/>
                </a:moveTo>
                <a:lnTo>
                  <a:pt x="765759" y="149402"/>
                </a:lnTo>
                <a:lnTo>
                  <a:pt x="774700" y="144906"/>
                </a:lnTo>
                <a:lnTo>
                  <a:pt x="777189" y="143687"/>
                </a:lnTo>
                <a:lnTo>
                  <a:pt x="782764" y="155092"/>
                </a:lnTo>
                <a:lnTo>
                  <a:pt x="780275" y="156311"/>
                </a:lnTo>
                <a:lnTo>
                  <a:pt x="771486" y="160743"/>
                </a:lnTo>
                <a:close/>
              </a:path>
              <a:path w="2788920" h="2788920">
                <a:moveTo>
                  <a:pt x="780297" y="156300"/>
                </a:moveTo>
                <a:close/>
              </a:path>
              <a:path w="2788920" h="2788920">
                <a:moveTo>
                  <a:pt x="780275" y="156311"/>
                </a:moveTo>
                <a:close/>
              </a:path>
              <a:path w="2788920" h="2788920">
                <a:moveTo>
                  <a:pt x="794169" y="149504"/>
                </a:moveTo>
                <a:lnTo>
                  <a:pt x="788593" y="138099"/>
                </a:lnTo>
                <a:lnTo>
                  <a:pt x="789889" y="137464"/>
                </a:lnTo>
                <a:lnTo>
                  <a:pt x="800125" y="132613"/>
                </a:lnTo>
                <a:lnTo>
                  <a:pt x="805573" y="144081"/>
                </a:lnTo>
                <a:lnTo>
                  <a:pt x="794169" y="149504"/>
                </a:lnTo>
                <a:close/>
              </a:path>
              <a:path w="2788920" h="2788920">
                <a:moveTo>
                  <a:pt x="795324" y="148945"/>
                </a:moveTo>
                <a:close/>
              </a:path>
              <a:path w="2788920" h="2788920">
                <a:moveTo>
                  <a:pt x="817016" y="138760"/>
                </a:moveTo>
                <a:lnTo>
                  <a:pt x="811707" y="127215"/>
                </a:lnTo>
                <a:lnTo>
                  <a:pt x="823340" y="121907"/>
                </a:lnTo>
                <a:lnTo>
                  <a:pt x="828497" y="133515"/>
                </a:lnTo>
                <a:lnTo>
                  <a:pt x="825749" y="134746"/>
                </a:lnTo>
                <a:lnTo>
                  <a:pt x="817016" y="138760"/>
                </a:lnTo>
                <a:close/>
              </a:path>
              <a:path w="2788920" h="2788920">
                <a:moveTo>
                  <a:pt x="825749" y="134746"/>
                </a:moveTo>
                <a:close/>
              </a:path>
              <a:path w="2788920" h="2788920">
                <a:moveTo>
                  <a:pt x="840105" y="128358"/>
                </a:moveTo>
                <a:lnTo>
                  <a:pt x="834936" y="116751"/>
                </a:lnTo>
                <a:lnTo>
                  <a:pt x="846670" y="111696"/>
                </a:lnTo>
                <a:lnTo>
                  <a:pt x="851687" y="123355"/>
                </a:lnTo>
                <a:lnTo>
                  <a:pt x="841061" y="127927"/>
                </a:lnTo>
                <a:lnTo>
                  <a:pt x="840105" y="128358"/>
                </a:lnTo>
                <a:close/>
              </a:path>
              <a:path w="2788920" h="2788920">
                <a:moveTo>
                  <a:pt x="841082" y="127927"/>
                </a:moveTo>
                <a:close/>
              </a:path>
              <a:path w="2788920" h="2788920">
                <a:moveTo>
                  <a:pt x="863320" y="118452"/>
                </a:moveTo>
                <a:lnTo>
                  <a:pt x="858443" y="106718"/>
                </a:lnTo>
                <a:lnTo>
                  <a:pt x="867346" y="103022"/>
                </a:lnTo>
                <a:lnTo>
                  <a:pt x="870267" y="101853"/>
                </a:lnTo>
                <a:lnTo>
                  <a:pt x="874991" y="113639"/>
                </a:lnTo>
                <a:lnTo>
                  <a:pt x="872086" y="114807"/>
                </a:lnTo>
                <a:lnTo>
                  <a:pt x="863320" y="118452"/>
                </a:lnTo>
                <a:close/>
              </a:path>
              <a:path w="2788920" h="2788920">
                <a:moveTo>
                  <a:pt x="872086" y="114807"/>
                </a:moveTo>
                <a:close/>
              </a:path>
              <a:path w="2788920" h="2788920">
                <a:moveTo>
                  <a:pt x="886777" y="108915"/>
                </a:moveTo>
                <a:lnTo>
                  <a:pt x="882053" y="97129"/>
                </a:lnTo>
                <a:lnTo>
                  <a:pt x="883132" y="96685"/>
                </a:lnTo>
                <a:lnTo>
                  <a:pt x="893952" y="92494"/>
                </a:lnTo>
                <a:lnTo>
                  <a:pt x="898537" y="104343"/>
                </a:lnTo>
                <a:lnTo>
                  <a:pt x="887718" y="108534"/>
                </a:lnTo>
                <a:lnTo>
                  <a:pt x="886777" y="108915"/>
                </a:lnTo>
                <a:close/>
              </a:path>
              <a:path w="2788920" h="2788920">
                <a:moveTo>
                  <a:pt x="887735" y="108527"/>
                </a:moveTo>
                <a:close/>
              </a:path>
              <a:path w="2788920" h="2788920">
                <a:moveTo>
                  <a:pt x="887718" y="108534"/>
                </a:moveTo>
                <a:close/>
              </a:path>
              <a:path w="2788920" h="2788920">
                <a:moveTo>
                  <a:pt x="910348" y="99872"/>
                </a:moveTo>
                <a:lnTo>
                  <a:pt x="905903" y="87972"/>
                </a:lnTo>
                <a:lnTo>
                  <a:pt x="914984" y="84581"/>
                </a:lnTo>
                <a:lnTo>
                  <a:pt x="917892" y="83540"/>
                </a:lnTo>
                <a:lnTo>
                  <a:pt x="922185" y="95491"/>
                </a:lnTo>
                <a:lnTo>
                  <a:pt x="919272" y="96532"/>
                </a:lnTo>
                <a:lnTo>
                  <a:pt x="910348" y="99872"/>
                </a:lnTo>
                <a:close/>
              </a:path>
              <a:path w="2788920" h="2788920">
                <a:moveTo>
                  <a:pt x="919276" y="96532"/>
                </a:moveTo>
                <a:close/>
              </a:path>
              <a:path w="2788920" h="2788920">
                <a:moveTo>
                  <a:pt x="934135" y="91198"/>
                </a:moveTo>
                <a:lnTo>
                  <a:pt x="929843" y="79247"/>
                </a:lnTo>
                <a:lnTo>
                  <a:pt x="931037" y="78816"/>
                </a:lnTo>
                <a:lnTo>
                  <a:pt x="941920" y="75056"/>
                </a:lnTo>
                <a:lnTo>
                  <a:pt x="946061" y="87058"/>
                </a:lnTo>
                <a:lnTo>
                  <a:pt x="934135" y="91198"/>
                </a:lnTo>
                <a:close/>
              </a:path>
              <a:path w="2788920" h="2788920">
                <a:moveTo>
                  <a:pt x="935195" y="90817"/>
                </a:moveTo>
                <a:close/>
              </a:path>
              <a:path w="2788920" h="2788920">
                <a:moveTo>
                  <a:pt x="958024" y="83032"/>
                </a:moveTo>
                <a:lnTo>
                  <a:pt x="954024" y="70980"/>
                </a:lnTo>
                <a:lnTo>
                  <a:pt x="963447" y="67856"/>
                </a:lnTo>
                <a:lnTo>
                  <a:pt x="966165" y="66992"/>
                </a:lnTo>
                <a:lnTo>
                  <a:pt x="970013" y="79095"/>
                </a:lnTo>
                <a:lnTo>
                  <a:pt x="967282" y="79959"/>
                </a:lnTo>
                <a:lnTo>
                  <a:pt x="958024" y="83032"/>
                </a:lnTo>
                <a:close/>
              </a:path>
              <a:path w="2788920" h="2788920">
                <a:moveTo>
                  <a:pt x="967282" y="79959"/>
                </a:moveTo>
                <a:close/>
              </a:path>
              <a:path w="2788920" h="2788920">
                <a:moveTo>
                  <a:pt x="982116" y="75247"/>
                </a:moveTo>
                <a:lnTo>
                  <a:pt x="978268" y="63144"/>
                </a:lnTo>
                <a:lnTo>
                  <a:pt x="979766" y="62661"/>
                </a:lnTo>
                <a:lnTo>
                  <a:pt x="990485" y="59397"/>
                </a:lnTo>
                <a:lnTo>
                  <a:pt x="994181" y="71551"/>
                </a:lnTo>
                <a:lnTo>
                  <a:pt x="983459" y="74815"/>
                </a:lnTo>
                <a:lnTo>
                  <a:pt x="982116" y="75247"/>
                </a:lnTo>
                <a:close/>
              </a:path>
              <a:path w="2788920" h="2788920">
                <a:moveTo>
                  <a:pt x="983462" y="74815"/>
                </a:moveTo>
                <a:close/>
              </a:path>
              <a:path w="2788920" h="2788920">
                <a:moveTo>
                  <a:pt x="1006284" y="67957"/>
                </a:moveTo>
                <a:lnTo>
                  <a:pt x="1002741" y="55765"/>
                </a:lnTo>
                <a:lnTo>
                  <a:pt x="1012698" y="52870"/>
                </a:lnTo>
                <a:lnTo>
                  <a:pt x="1015022" y="52222"/>
                </a:lnTo>
                <a:lnTo>
                  <a:pt x="1018413" y="64465"/>
                </a:lnTo>
                <a:lnTo>
                  <a:pt x="1016077" y="65112"/>
                </a:lnTo>
                <a:lnTo>
                  <a:pt x="1006284" y="67957"/>
                </a:lnTo>
                <a:close/>
              </a:path>
              <a:path w="2788920" h="2788920">
                <a:moveTo>
                  <a:pt x="1016088" y="65112"/>
                </a:moveTo>
                <a:close/>
              </a:path>
              <a:path w="2788920" h="2788920">
                <a:moveTo>
                  <a:pt x="1030655" y="61074"/>
                </a:moveTo>
                <a:lnTo>
                  <a:pt x="1027252" y="48831"/>
                </a:lnTo>
                <a:lnTo>
                  <a:pt x="1029284" y="48272"/>
                </a:lnTo>
                <a:lnTo>
                  <a:pt x="1039609" y="45542"/>
                </a:lnTo>
                <a:lnTo>
                  <a:pt x="1042847" y="57823"/>
                </a:lnTo>
                <a:lnTo>
                  <a:pt x="1032508" y="60553"/>
                </a:lnTo>
                <a:lnTo>
                  <a:pt x="1030655" y="61074"/>
                </a:lnTo>
                <a:close/>
              </a:path>
              <a:path w="2788920" h="2788920">
                <a:moveTo>
                  <a:pt x="1032522" y="60553"/>
                </a:moveTo>
                <a:close/>
              </a:path>
              <a:path w="2788920" h="2788920">
                <a:moveTo>
                  <a:pt x="1055065" y="54686"/>
                </a:moveTo>
                <a:lnTo>
                  <a:pt x="1051979" y="42367"/>
                </a:lnTo>
                <a:lnTo>
                  <a:pt x="1062697" y="39674"/>
                </a:lnTo>
                <a:lnTo>
                  <a:pt x="1064387" y="39281"/>
                </a:lnTo>
                <a:lnTo>
                  <a:pt x="1067320" y="51638"/>
                </a:lnTo>
                <a:lnTo>
                  <a:pt x="1065657" y="52031"/>
                </a:lnTo>
                <a:lnTo>
                  <a:pt x="1055065" y="54686"/>
                </a:lnTo>
                <a:close/>
              </a:path>
              <a:path w="2788920" h="2788920">
                <a:moveTo>
                  <a:pt x="1065657" y="52031"/>
                </a:moveTo>
                <a:close/>
              </a:path>
              <a:path w="2788920" h="2788920">
                <a:moveTo>
                  <a:pt x="1079677" y="48704"/>
                </a:moveTo>
                <a:lnTo>
                  <a:pt x="1076744" y="36347"/>
                </a:lnTo>
                <a:lnTo>
                  <a:pt x="1079525" y="35687"/>
                </a:lnTo>
                <a:lnTo>
                  <a:pt x="1089202" y="33515"/>
                </a:lnTo>
                <a:lnTo>
                  <a:pt x="1091984" y="45910"/>
                </a:lnTo>
                <a:lnTo>
                  <a:pt x="1082329" y="48069"/>
                </a:lnTo>
                <a:lnTo>
                  <a:pt x="1079677" y="48704"/>
                </a:lnTo>
                <a:close/>
              </a:path>
              <a:path w="2788920" h="2788920">
                <a:moveTo>
                  <a:pt x="1082329" y="48069"/>
                </a:moveTo>
                <a:close/>
              </a:path>
              <a:path w="2788920" h="2788920">
                <a:moveTo>
                  <a:pt x="1104303" y="43205"/>
                </a:moveTo>
                <a:lnTo>
                  <a:pt x="1101686" y="30784"/>
                </a:lnTo>
                <a:lnTo>
                  <a:pt x="1113408" y="28308"/>
                </a:lnTo>
                <a:lnTo>
                  <a:pt x="1114196" y="28155"/>
                </a:lnTo>
                <a:lnTo>
                  <a:pt x="1116660" y="40614"/>
                </a:lnTo>
                <a:lnTo>
                  <a:pt x="1104303" y="43205"/>
                </a:lnTo>
                <a:close/>
              </a:path>
              <a:path w="2788920" h="2788920">
                <a:moveTo>
                  <a:pt x="1115901" y="40766"/>
                </a:moveTo>
                <a:close/>
              </a:path>
              <a:path w="2788920" h="2788920">
                <a:moveTo>
                  <a:pt x="1129118" y="38138"/>
                </a:moveTo>
                <a:lnTo>
                  <a:pt x="1126642" y="25679"/>
                </a:lnTo>
                <a:lnTo>
                  <a:pt x="1130465" y="24930"/>
                </a:lnTo>
                <a:lnTo>
                  <a:pt x="1139202" y="23317"/>
                </a:lnTo>
                <a:lnTo>
                  <a:pt x="1141514" y="35801"/>
                </a:lnTo>
                <a:lnTo>
                  <a:pt x="1132800" y="37414"/>
                </a:lnTo>
                <a:lnTo>
                  <a:pt x="1129118" y="38138"/>
                </a:lnTo>
                <a:close/>
              </a:path>
              <a:path w="2788920" h="2788920">
                <a:moveTo>
                  <a:pt x="1132800" y="37414"/>
                </a:moveTo>
                <a:close/>
              </a:path>
              <a:path w="2788920" h="2788920">
                <a:moveTo>
                  <a:pt x="1153934" y="33553"/>
                </a:moveTo>
                <a:lnTo>
                  <a:pt x="1151775" y="21043"/>
                </a:lnTo>
                <a:lnTo>
                  <a:pt x="1164297" y="18884"/>
                </a:lnTo>
                <a:lnTo>
                  <a:pt x="1166456" y="31394"/>
                </a:lnTo>
                <a:lnTo>
                  <a:pt x="1153934" y="33553"/>
                </a:lnTo>
                <a:close/>
              </a:path>
              <a:path w="2788920" h="2788920">
                <a:moveTo>
                  <a:pt x="1178915" y="29413"/>
                </a:moveTo>
                <a:lnTo>
                  <a:pt x="1176921" y="16865"/>
                </a:lnTo>
                <a:lnTo>
                  <a:pt x="1182001" y="16052"/>
                </a:lnTo>
                <a:lnTo>
                  <a:pt x="1189558" y="14947"/>
                </a:lnTo>
                <a:lnTo>
                  <a:pt x="1191387" y="27520"/>
                </a:lnTo>
                <a:lnTo>
                  <a:pt x="1183916" y="28613"/>
                </a:lnTo>
                <a:lnTo>
                  <a:pt x="1178915" y="29413"/>
                </a:lnTo>
                <a:close/>
              </a:path>
              <a:path w="2788920" h="2788920">
                <a:moveTo>
                  <a:pt x="1183919" y="28613"/>
                </a:moveTo>
                <a:close/>
              </a:path>
              <a:path w="2788920" h="2788920">
                <a:moveTo>
                  <a:pt x="1203883" y="25730"/>
                </a:moveTo>
                <a:lnTo>
                  <a:pt x="1202207" y="13144"/>
                </a:lnTo>
                <a:lnTo>
                  <a:pt x="1214793" y="11455"/>
                </a:lnTo>
                <a:lnTo>
                  <a:pt x="1216469" y="24041"/>
                </a:lnTo>
                <a:lnTo>
                  <a:pt x="1203883" y="25730"/>
                </a:lnTo>
                <a:close/>
              </a:path>
              <a:path w="2788920" h="2788920">
                <a:moveTo>
                  <a:pt x="1228991" y="22504"/>
                </a:moveTo>
                <a:lnTo>
                  <a:pt x="1227480" y="9906"/>
                </a:lnTo>
                <a:lnTo>
                  <a:pt x="1234236" y="9080"/>
                </a:lnTo>
                <a:lnTo>
                  <a:pt x="1240167" y="8445"/>
                </a:lnTo>
                <a:lnTo>
                  <a:pt x="1241539" y="21069"/>
                </a:lnTo>
                <a:lnTo>
                  <a:pt x="1235655" y="21704"/>
                </a:lnTo>
                <a:lnTo>
                  <a:pt x="1228991" y="22504"/>
                </a:lnTo>
                <a:close/>
              </a:path>
              <a:path w="2788920" h="2788920">
                <a:moveTo>
                  <a:pt x="1235684" y="21704"/>
                </a:moveTo>
                <a:close/>
              </a:path>
              <a:path w="2788920" h="2788920">
                <a:moveTo>
                  <a:pt x="1254086" y="19723"/>
                </a:moveTo>
                <a:lnTo>
                  <a:pt x="1252880" y="7086"/>
                </a:lnTo>
                <a:lnTo>
                  <a:pt x="1265516" y="5880"/>
                </a:lnTo>
                <a:lnTo>
                  <a:pt x="1266723" y="18529"/>
                </a:lnTo>
                <a:lnTo>
                  <a:pt x="1254086" y="19723"/>
                </a:lnTo>
                <a:close/>
              </a:path>
              <a:path w="2788920" h="2788920">
                <a:moveTo>
                  <a:pt x="1279296" y="17437"/>
                </a:moveTo>
                <a:lnTo>
                  <a:pt x="1278255" y="4787"/>
                </a:lnTo>
                <a:lnTo>
                  <a:pt x="1287068" y="4051"/>
                </a:lnTo>
                <a:lnTo>
                  <a:pt x="1290993" y="3784"/>
                </a:lnTo>
                <a:lnTo>
                  <a:pt x="1291882" y="16446"/>
                </a:lnTo>
                <a:lnTo>
                  <a:pt x="1288033" y="16713"/>
                </a:lnTo>
                <a:lnTo>
                  <a:pt x="1279296" y="17437"/>
                </a:lnTo>
                <a:close/>
              </a:path>
              <a:path w="2788920" h="2788920">
                <a:moveTo>
                  <a:pt x="1304544" y="15570"/>
                </a:moveTo>
                <a:lnTo>
                  <a:pt x="1303667" y="2895"/>
                </a:lnTo>
                <a:lnTo>
                  <a:pt x="1316418" y="2158"/>
                </a:lnTo>
                <a:lnTo>
                  <a:pt x="1317142" y="14833"/>
                </a:lnTo>
                <a:lnTo>
                  <a:pt x="1305610" y="15493"/>
                </a:lnTo>
                <a:lnTo>
                  <a:pt x="1304544" y="15570"/>
                </a:lnTo>
                <a:close/>
              </a:path>
              <a:path w="2788920" h="2788920">
                <a:moveTo>
                  <a:pt x="1329753" y="14198"/>
                </a:moveTo>
                <a:lnTo>
                  <a:pt x="1329182" y="1511"/>
                </a:lnTo>
                <a:lnTo>
                  <a:pt x="1340446" y="1015"/>
                </a:lnTo>
                <a:lnTo>
                  <a:pt x="1341958" y="965"/>
                </a:lnTo>
                <a:lnTo>
                  <a:pt x="1342351" y="13652"/>
                </a:lnTo>
                <a:lnTo>
                  <a:pt x="1329753" y="14198"/>
                </a:lnTo>
                <a:close/>
              </a:path>
              <a:path w="2788920" h="2788920">
                <a:moveTo>
                  <a:pt x="1355051" y="13258"/>
                </a:moveTo>
                <a:lnTo>
                  <a:pt x="1354645" y="558"/>
                </a:lnTo>
                <a:lnTo>
                  <a:pt x="1358442" y="444"/>
                </a:lnTo>
                <a:lnTo>
                  <a:pt x="1367421" y="266"/>
                </a:lnTo>
                <a:lnTo>
                  <a:pt x="1367663" y="12966"/>
                </a:lnTo>
                <a:lnTo>
                  <a:pt x="1358684" y="13144"/>
                </a:lnTo>
                <a:lnTo>
                  <a:pt x="1355051" y="13258"/>
                </a:lnTo>
                <a:close/>
              </a:path>
              <a:path w="2788920" h="2788920">
                <a:moveTo>
                  <a:pt x="1380286" y="12776"/>
                </a:moveTo>
                <a:lnTo>
                  <a:pt x="1380210" y="76"/>
                </a:lnTo>
                <a:lnTo>
                  <a:pt x="1392910" y="0"/>
                </a:lnTo>
                <a:lnTo>
                  <a:pt x="1392986" y="12700"/>
                </a:lnTo>
                <a:lnTo>
                  <a:pt x="1380286" y="12776"/>
                </a:lnTo>
                <a:close/>
              </a:path>
              <a:path w="2788920" h="2788920">
                <a:moveTo>
                  <a:pt x="1418221" y="12915"/>
                </a:moveTo>
                <a:lnTo>
                  <a:pt x="1405610" y="12763"/>
                </a:lnTo>
                <a:lnTo>
                  <a:pt x="1405686" y="63"/>
                </a:lnTo>
                <a:lnTo>
                  <a:pt x="1418463" y="215"/>
                </a:lnTo>
                <a:lnTo>
                  <a:pt x="1418221" y="12915"/>
                </a:lnTo>
                <a:close/>
              </a:path>
              <a:path w="2788920" h="2788920">
                <a:moveTo>
                  <a:pt x="1443532" y="13563"/>
                </a:moveTo>
                <a:lnTo>
                  <a:pt x="1430845" y="13157"/>
                </a:lnTo>
                <a:lnTo>
                  <a:pt x="1431239" y="469"/>
                </a:lnTo>
                <a:lnTo>
                  <a:pt x="1443939" y="876"/>
                </a:lnTo>
                <a:lnTo>
                  <a:pt x="1443532" y="13563"/>
                </a:lnTo>
                <a:close/>
              </a:path>
              <a:path w="2788920" h="2788920">
                <a:moveTo>
                  <a:pt x="1465541" y="14490"/>
                </a:moveTo>
                <a:lnTo>
                  <a:pt x="1456143" y="14071"/>
                </a:lnTo>
                <a:lnTo>
                  <a:pt x="1456702" y="1384"/>
                </a:lnTo>
                <a:lnTo>
                  <a:pt x="1466100" y="1803"/>
                </a:lnTo>
                <a:lnTo>
                  <a:pt x="1469466" y="1993"/>
                </a:lnTo>
                <a:lnTo>
                  <a:pt x="1468753" y="14477"/>
                </a:lnTo>
                <a:lnTo>
                  <a:pt x="1465452" y="14477"/>
                </a:lnTo>
                <a:close/>
              </a:path>
              <a:path w="2788920" h="2788920">
                <a:moveTo>
                  <a:pt x="1468742" y="14668"/>
                </a:moveTo>
                <a:lnTo>
                  <a:pt x="1465452" y="14477"/>
                </a:lnTo>
                <a:lnTo>
                  <a:pt x="1468753" y="14477"/>
                </a:lnTo>
                <a:lnTo>
                  <a:pt x="1468742" y="14668"/>
                </a:lnTo>
                <a:close/>
              </a:path>
              <a:path w="2788920" h="2788920">
                <a:moveTo>
                  <a:pt x="1494015" y="16256"/>
                </a:moveTo>
                <a:lnTo>
                  <a:pt x="1481429" y="15392"/>
                </a:lnTo>
                <a:lnTo>
                  <a:pt x="1482153" y="2717"/>
                </a:lnTo>
                <a:lnTo>
                  <a:pt x="1483982" y="2819"/>
                </a:lnTo>
                <a:lnTo>
                  <a:pt x="1494904" y="3581"/>
                </a:lnTo>
                <a:lnTo>
                  <a:pt x="1494015" y="16256"/>
                </a:lnTo>
                <a:close/>
              </a:path>
              <a:path w="2788920" h="2788920">
                <a:moveTo>
                  <a:pt x="1519174" y="18249"/>
                </a:moveTo>
                <a:lnTo>
                  <a:pt x="1518259" y="18160"/>
                </a:lnTo>
                <a:lnTo>
                  <a:pt x="1506601" y="17208"/>
                </a:lnTo>
                <a:lnTo>
                  <a:pt x="1507642" y="4546"/>
                </a:lnTo>
                <a:lnTo>
                  <a:pt x="1520380" y="5613"/>
                </a:lnTo>
                <a:lnTo>
                  <a:pt x="1519174" y="18249"/>
                </a:lnTo>
                <a:close/>
              </a:path>
              <a:path w="2788920" h="2788920">
                <a:moveTo>
                  <a:pt x="1544370" y="20764"/>
                </a:moveTo>
                <a:lnTo>
                  <a:pt x="1535633" y="19812"/>
                </a:lnTo>
                <a:lnTo>
                  <a:pt x="1531823" y="19456"/>
                </a:lnTo>
                <a:lnTo>
                  <a:pt x="1533029" y="6807"/>
                </a:lnTo>
                <a:lnTo>
                  <a:pt x="1536992" y="7188"/>
                </a:lnTo>
                <a:lnTo>
                  <a:pt x="1545729" y="8127"/>
                </a:lnTo>
                <a:lnTo>
                  <a:pt x="1544370" y="20764"/>
                </a:lnTo>
                <a:close/>
              </a:path>
              <a:path w="2788920" h="2788920">
                <a:moveTo>
                  <a:pt x="1569516" y="23685"/>
                </a:moveTo>
                <a:lnTo>
                  <a:pt x="1556918" y="22161"/>
                </a:lnTo>
                <a:lnTo>
                  <a:pt x="1558429" y="9550"/>
                </a:lnTo>
                <a:lnTo>
                  <a:pt x="1571040" y="11074"/>
                </a:lnTo>
                <a:lnTo>
                  <a:pt x="1569516" y="23685"/>
                </a:lnTo>
                <a:close/>
              </a:path>
              <a:path w="2788920" h="2788920">
                <a:moveTo>
                  <a:pt x="1594681" y="26098"/>
                </a:moveTo>
                <a:lnTo>
                  <a:pt x="1587588" y="26085"/>
                </a:lnTo>
                <a:lnTo>
                  <a:pt x="1582039" y="25349"/>
                </a:lnTo>
                <a:lnTo>
                  <a:pt x="1583715" y="12750"/>
                </a:lnTo>
                <a:lnTo>
                  <a:pt x="1596364" y="14528"/>
                </a:lnTo>
                <a:lnTo>
                  <a:pt x="1594681" y="26098"/>
                </a:lnTo>
                <a:close/>
              </a:path>
              <a:path w="2788920" h="2788920">
                <a:moveTo>
                  <a:pt x="1594535" y="27101"/>
                </a:moveTo>
                <a:lnTo>
                  <a:pt x="1587655" y="26095"/>
                </a:lnTo>
                <a:lnTo>
                  <a:pt x="1594681" y="26098"/>
                </a:lnTo>
                <a:lnTo>
                  <a:pt x="1594535" y="27101"/>
                </a:lnTo>
                <a:close/>
              </a:path>
              <a:path w="2788920" h="2788920">
                <a:moveTo>
                  <a:pt x="1619554" y="30949"/>
                </a:moveTo>
                <a:lnTo>
                  <a:pt x="1607007" y="28956"/>
                </a:lnTo>
                <a:lnTo>
                  <a:pt x="1609013" y="16408"/>
                </a:lnTo>
                <a:lnTo>
                  <a:pt x="1621548" y="18414"/>
                </a:lnTo>
                <a:lnTo>
                  <a:pt x="1619554" y="30949"/>
                </a:lnTo>
                <a:close/>
              </a:path>
              <a:path w="2788920" h="2788920">
                <a:moveTo>
                  <a:pt x="1644604" y="34277"/>
                </a:moveTo>
                <a:lnTo>
                  <a:pt x="1638950" y="34264"/>
                </a:lnTo>
                <a:lnTo>
                  <a:pt x="1632000" y="33058"/>
                </a:lnTo>
                <a:lnTo>
                  <a:pt x="1634147" y="20548"/>
                </a:lnTo>
                <a:lnTo>
                  <a:pt x="1641259" y="21767"/>
                </a:lnTo>
                <a:lnTo>
                  <a:pt x="1646732" y="22783"/>
                </a:lnTo>
                <a:lnTo>
                  <a:pt x="1644604" y="34277"/>
                </a:lnTo>
                <a:close/>
              </a:path>
              <a:path w="2788920" h="2788920">
                <a:moveTo>
                  <a:pt x="1644421" y="35267"/>
                </a:moveTo>
                <a:lnTo>
                  <a:pt x="1638947" y="34264"/>
                </a:lnTo>
                <a:lnTo>
                  <a:pt x="1644604" y="34277"/>
                </a:lnTo>
                <a:lnTo>
                  <a:pt x="1644421" y="35267"/>
                </a:lnTo>
                <a:close/>
              </a:path>
              <a:path w="2788920" h="2788920">
                <a:moveTo>
                  <a:pt x="1669288" y="40043"/>
                </a:moveTo>
                <a:lnTo>
                  <a:pt x="1656829" y="37579"/>
                </a:lnTo>
                <a:lnTo>
                  <a:pt x="1659293" y="25120"/>
                </a:lnTo>
                <a:lnTo>
                  <a:pt x="1671751" y="27597"/>
                </a:lnTo>
                <a:lnTo>
                  <a:pt x="1669288" y="40043"/>
                </a:lnTo>
                <a:close/>
              </a:path>
              <a:path w="2788920" h="2788920">
                <a:moveTo>
                  <a:pt x="1693976" y="45275"/>
                </a:moveTo>
                <a:lnTo>
                  <a:pt x="1689646" y="44297"/>
                </a:lnTo>
                <a:lnTo>
                  <a:pt x="1681645" y="42608"/>
                </a:lnTo>
                <a:lnTo>
                  <a:pt x="1684274" y="30187"/>
                </a:lnTo>
                <a:lnTo>
                  <a:pt x="1692427" y="31915"/>
                </a:lnTo>
                <a:lnTo>
                  <a:pt x="1696758" y="32880"/>
                </a:lnTo>
                <a:lnTo>
                  <a:pt x="1693976" y="45275"/>
                </a:lnTo>
                <a:close/>
              </a:path>
              <a:path w="2788920" h="2788920">
                <a:moveTo>
                  <a:pt x="1718652" y="50965"/>
                </a:moveTo>
                <a:lnTo>
                  <a:pt x="1706397" y="48056"/>
                </a:lnTo>
                <a:lnTo>
                  <a:pt x="1709153" y="35661"/>
                </a:lnTo>
                <a:lnTo>
                  <a:pt x="1721586" y="38607"/>
                </a:lnTo>
                <a:lnTo>
                  <a:pt x="1718652" y="50965"/>
                </a:lnTo>
                <a:close/>
              </a:path>
              <a:path w="2788920" h="2788920">
                <a:moveTo>
                  <a:pt x="1743138" y="57086"/>
                </a:moveTo>
                <a:lnTo>
                  <a:pt x="1739671" y="56172"/>
                </a:lnTo>
                <a:lnTo>
                  <a:pt x="1730908" y="53975"/>
                </a:lnTo>
                <a:lnTo>
                  <a:pt x="1733994" y="41656"/>
                </a:lnTo>
                <a:lnTo>
                  <a:pt x="1742909" y="43891"/>
                </a:lnTo>
                <a:lnTo>
                  <a:pt x="1746377" y="44805"/>
                </a:lnTo>
                <a:lnTo>
                  <a:pt x="1743138" y="57086"/>
                </a:lnTo>
                <a:close/>
              </a:path>
              <a:path w="2788920" h="2788920">
                <a:moveTo>
                  <a:pt x="1767586" y="63690"/>
                </a:moveTo>
                <a:lnTo>
                  <a:pt x="1755419" y="60325"/>
                </a:lnTo>
                <a:lnTo>
                  <a:pt x="1758657" y="48056"/>
                </a:lnTo>
                <a:lnTo>
                  <a:pt x="1770976" y="51460"/>
                </a:lnTo>
                <a:lnTo>
                  <a:pt x="1767586" y="63690"/>
                </a:lnTo>
                <a:close/>
              </a:path>
              <a:path w="2788920" h="2788920">
                <a:moveTo>
                  <a:pt x="1791830" y="70713"/>
                </a:moveTo>
                <a:lnTo>
                  <a:pt x="1788972" y="69837"/>
                </a:lnTo>
                <a:lnTo>
                  <a:pt x="1779727" y="67157"/>
                </a:lnTo>
                <a:lnTo>
                  <a:pt x="1783270" y="54952"/>
                </a:lnTo>
                <a:lnTo>
                  <a:pt x="1792668" y="57696"/>
                </a:lnTo>
                <a:lnTo>
                  <a:pt x="1795526" y="58559"/>
                </a:lnTo>
                <a:lnTo>
                  <a:pt x="1791830" y="70713"/>
                </a:lnTo>
                <a:close/>
              </a:path>
              <a:path w="2788920" h="2788920">
                <a:moveTo>
                  <a:pt x="1816011" y="78219"/>
                </a:moveTo>
                <a:lnTo>
                  <a:pt x="1805241" y="74790"/>
                </a:lnTo>
                <a:lnTo>
                  <a:pt x="1803984" y="74409"/>
                </a:lnTo>
                <a:lnTo>
                  <a:pt x="1807679" y="62255"/>
                </a:lnTo>
                <a:lnTo>
                  <a:pt x="1819859" y="66116"/>
                </a:lnTo>
                <a:lnTo>
                  <a:pt x="1816011" y="78219"/>
                </a:lnTo>
                <a:close/>
              </a:path>
              <a:path w="2788920" h="2788920">
                <a:moveTo>
                  <a:pt x="1840273" y="85293"/>
                </a:moveTo>
                <a:lnTo>
                  <a:pt x="1837588" y="85293"/>
                </a:lnTo>
                <a:lnTo>
                  <a:pt x="1828012" y="82118"/>
                </a:lnTo>
                <a:lnTo>
                  <a:pt x="1832013" y="70065"/>
                </a:lnTo>
                <a:lnTo>
                  <a:pt x="1841652" y="73266"/>
                </a:lnTo>
                <a:lnTo>
                  <a:pt x="1844128" y="74117"/>
                </a:lnTo>
                <a:lnTo>
                  <a:pt x="1840273" y="85293"/>
                </a:lnTo>
                <a:close/>
              </a:path>
              <a:path w="2788920" h="2788920">
                <a:moveTo>
                  <a:pt x="1839988" y="86118"/>
                </a:moveTo>
                <a:lnTo>
                  <a:pt x="1837523" y="85271"/>
                </a:lnTo>
                <a:lnTo>
                  <a:pt x="1840273" y="85293"/>
                </a:lnTo>
                <a:lnTo>
                  <a:pt x="1839988" y="86118"/>
                </a:lnTo>
                <a:close/>
              </a:path>
              <a:path w="2788920" h="2788920">
                <a:moveTo>
                  <a:pt x="1865204" y="90817"/>
                </a:moveTo>
                <a:lnTo>
                  <a:pt x="1853590" y="90817"/>
                </a:lnTo>
                <a:lnTo>
                  <a:pt x="1851990" y="90271"/>
                </a:lnTo>
                <a:lnTo>
                  <a:pt x="1856130" y="78257"/>
                </a:lnTo>
                <a:lnTo>
                  <a:pt x="1857806" y="78841"/>
                </a:lnTo>
                <a:lnTo>
                  <a:pt x="1868170" y="82562"/>
                </a:lnTo>
                <a:lnTo>
                  <a:pt x="1865204" y="90817"/>
                </a:lnTo>
                <a:close/>
              </a:path>
              <a:path w="2788920" h="2788920">
                <a:moveTo>
                  <a:pt x="1863877" y="94513"/>
                </a:moveTo>
                <a:lnTo>
                  <a:pt x="1853514" y="90792"/>
                </a:lnTo>
                <a:lnTo>
                  <a:pt x="1865204" y="90817"/>
                </a:lnTo>
                <a:lnTo>
                  <a:pt x="1863877" y="94513"/>
                </a:lnTo>
                <a:close/>
              </a:path>
              <a:path w="2788920" h="2788920">
                <a:moveTo>
                  <a:pt x="1887871" y="102438"/>
                </a:moveTo>
                <a:lnTo>
                  <a:pt x="1885340" y="102438"/>
                </a:lnTo>
                <a:lnTo>
                  <a:pt x="1875726" y="98856"/>
                </a:lnTo>
                <a:lnTo>
                  <a:pt x="1880171" y="86956"/>
                </a:lnTo>
                <a:lnTo>
                  <a:pt x="1889848" y="90576"/>
                </a:lnTo>
                <a:lnTo>
                  <a:pt x="1892122" y="91452"/>
                </a:lnTo>
                <a:lnTo>
                  <a:pt x="1887871" y="102438"/>
                </a:lnTo>
                <a:close/>
              </a:path>
              <a:path w="2788920" h="2788920">
                <a:moveTo>
                  <a:pt x="1887537" y="103301"/>
                </a:moveTo>
                <a:lnTo>
                  <a:pt x="1885264" y="102412"/>
                </a:lnTo>
                <a:lnTo>
                  <a:pt x="1887871" y="102438"/>
                </a:lnTo>
                <a:lnTo>
                  <a:pt x="1887537" y="103301"/>
                </a:lnTo>
                <a:close/>
              </a:path>
              <a:path w="2788920" h="2788920">
                <a:moveTo>
                  <a:pt x="1912722" y="108534"/>
                </a:moveTo>
                <a:lnTo>
                  <a:pt x="1901063" y="108534"/>
                </a:lnTo>
                <a:lnTo>
                  <a:pt x="1899386" y="107886"/>
                </a:lnTo>
                <a:lnTo>
                  <a:pt x="1903971" y="96037"/>
                </a:lnTo>
                <a:lnTo>
                  <a:pt x="1915833" y="100774"/>
                </a:lnTo>
                <a:lnTo>
                  <a:pt x="1912722" y="108534"/>
                </a:lnTo>
                <a:close/>
              </a:path>
              <a:path w="2788920" h="2788920">
                <a:moveTo>
                  <a:pt x="1911108" y="112560"/>
                </a:moveTo>
                <a:lnTo>
                  <a:pt x="1901059" y="108532"/>
                </a:lnTo>
                <a:lnTo>
                  <a:pt x="1912722" y="108534"/>
                </a:lnTo>
                <a:lnTo>
                  <a:pt x="1911108" y="112560"/>
                </a:lnTo>
                <a:close/>
              </a:path>
              <a:path w="2788920" h="2788920">
                <a:moveTo>
                  <a:pt x="1934842" y="121272"/>
                </a:moveTo>
                <a:lnTo>
                  <a:pt x="1932254" y="121272"/>
                </a:lnTo>
                <a:lnTo>
                  <a:pt x="1922792" y="117347"/>
                </a:lnTo>
                <a:lnTo>
                  <a:pt x="1927669" y="105613"/>
                </a:lnTo>
                <a:lnTo>
                  <a:pt x="1937194" y="109575"/>
                </a:lnTo>
                <a:lnTo>
                  <a:pt x="1939455" y="110553"/>
                </a:lnTo>
                <a:lnTo>
                  <a:pt x="1934842" y="121272"/>
                </a:lnTo>
                <a:close/>
              </a:path>
              <a:path w="2788920" h="2788920">
                <a:moveTo>
                  <a:pt x="1934438" y="122212"/>
                </a:moveTo>
                <a:lnTo>
                  <a:pt x="1932177" y="121246"/>
                </a:lnTo>
                <a:lnTo>
                  <a:pt x="1934842" y="121272"/>
                </a:lnTo>
                <a:lnTo>
                  <a:pt x="1934438" y="122212"/>
                </a:lnTo>
                <a:close/>
              </a:path>
              <a:path w="2788920" h="2788920">
                <a:moveTo>
                  <a:pt x="1957641" y="132346"/>
                </a:moveTo>
                <a:lnTo>
                  <a:pt x="1947633" y="127888"/>
                </a:lnTo>
                <a:lnTo>
                  <a:pt x="1946097" y="127228"/>
                </a:lnTo>
                <a:lnTo>
                  <a:pt x="1951113" y="115569"/>
                </a:lnTo>
                <a:lnTo>
                  <a:pt x="1952790" y="116281"/>
                </a:lnTo>
                <a:lnTo>
                  <a:pt x="1962797" y="120738"/>
                </a:lnTo>
                <a:lnTo>
                  <a:pt x="1957641" y="132346"/>
                </a:lnTo>
                <a:close/>
              </a:path>
              <a:path w="2788920" h="2788920">
                <a:moveTo>
                  <a:pt x="1980590" y="142849"/>
                </a:moveTo>
                <a:lnTo>
                  <a:pt x="1978228" y="141719"/>
                </a:lnTo>
                <a:lnTo>
                  <a:pt x="1969134" y="137553"/>
                </a:lnTo>
                <a:lnTo>
                  <a:pt x="1974443" y="126009"/>
                </a:lnTo>
                <a:lnTo>
                  <a:pt x="1983676" y="130251"/>
                </a:lnTo>
                <a:lnTo>
                  <a:pt x="1986038" y="131368"/>
                </a:lnTo>
                <a:lnTo>
                  <a:pt x="1980590" y="142849"/>
                </a:lnTo>
                <a:close/>
              </a:path>
              <a:path w="2788920" h="2788920">
                <a:moveTo>
                  <a:pt x="2003412" y="153822"/>
                </a:moveTo>
                <a:lnTo>
                  <a:pt x="1993379" y="148907"/>
                </a:lnTo>
                <a:lnTo>
                  <a:pt x="1992071" y="148285"/>
                </a:lnTo>
                <a:lnTo>
                  <a:pt x="1997519" y="136817"/>
                </a:lnTo>
                <a:lnTo>
                  <a:pt x="1998967" y="137502"/>
                </a:lnTo>
                <a:lnTo>
                  <a:pt x="2009000" y="142417"/>
                </a:lnTo>
                <a:lnTo>
                  <a:pt x="2003412" y="153822"/>
                </a:lnTo>
                <a:close/>
              </a:path>
              <a:path w="2788920" h="2788920">
                <a:moveTo>
                  <a:pt x="2026647" y="163855"/>
                </a:moveTo>
                <a:lnTo>
                  <a:pt x="2023452" y="163855"/>
                </a:lnTo>
                <a:lnTo>
                  <a:pt x="2014715" y="159448"/>
                </a:lnTo>
                <a:lnTo>
                  <a:pt x="2020443" y="148107"/>
                </a:lnTo>
                <a:lnTo>
                  <a:pt x="2029244" y="152552"/>
                </a:lnTo>
                <a:lnTo>
                  <a:pt x="2031822" y="153898"/>
                </a:lnTo>
                <a:lnTo>
                  <a:pt x="2026647" y="163855"/>
                </a:lnTo>
                <a:close/>
              </a:path>
              <a:path w="2788920" h="2788920">
                <a:moveTo>
                  <a:pt x="2025967" y="165163"/>
                </a:moveTo>
                <a:lnTo>
                  <a:pt x="2023376" y="163817"/>
                </a:lnTo>
                <a:lnTo>
                  <a:pt x="2026647" y="163855"/>
                </a:lnTo>
                <a:lnTo>
                  <a:pt x="2025967" y="165163"/>
                </a:lnTo>
                <a:close/>
              </a:path>
              <a:path w="2788920" h="2788920">
                <a:moveTo>
                  <a:pt x="2051262" y="171564"/>
                </a:moveTo>
                <a:lnTo>
                  <a:pt x="2038299" y="171564"/>
                </a:lnTo>
                <a:lnTo>
                  <a:pt x="2037245" y="171018"/>
                </a:lnTo>
                <a:lnTo>
                  <a:pt x="2043099" y="159753"/>
                </a:lnTo>
                <a:lnTo>
                  <a:pt x="2054364" y="165773"/>
                </a:lnTo>
                <a:lnTo>
                  <a:pt x="2051262" y="171564"/>
                </a:lnTo>
                <a:close/>
              </a:path>
              <a:path w="2788920" h="2788920">
                <a:moveTo>
                  <a:pt x="2048370" y="176961"/>
                </a:moveTo>
                <a:lnTo>
                  <a:pt x="2038223" y="171526"/>
                </a:lnTo>
                <a:lnTo>
                  <a:pt x="2051262" y="171564"/>
                </a:lnTo>
                <a:lnTo>
                  <a:pt x="2048370" y="176961"/>
                </a:lnTo>
                <a:close/>
              </a:path>
              <a:path w="2788920" h="2788920">
                <a:moveTo>
                  <a:pt x="2071407" y="187515"/>
                </a:moveTo>
                <a:lnTo>
                  <a:pt x="2067661" y="187515"/>
                </a:lnTo>
                <a:lnTo>
                  <a:pt x="2059457" y="183006"/>
                </a:lnTo>
                <a:lnTo>
                  <a:pt x="2065591" y="171881"/>
                </a:lnTo>
                <a:lnTo>
                  <a:pt x="2073859" y="176441"/>
                </a:lnTo>
                <a:lnTo>
                  <a:pt x="2076754" y="178079"/>
                </a:lnTo>
                <a:lnTo>
                  <a:pt x="2071407" y="187515"/>
                </a:lnTo>
                <a:close/>
              </a:path>
              <a:path w="2788920" h="2788920">
                <a:moveTo>
                  <a:pt x="2070493" y="189128"/>
                </a:moveTo>
                <a:lnTo>
                  <a:pt x="2067585" y="187477"/>
                </a:lnTo>
                <a:lnTo>
                  <a:pt x="2071407" y="187515"/>
                </a:lnTo>
                <a:lnTo>
                  <a:pt x="2070493" y="189128"/>
                </a:lnTo>
                <a:close/>
              </a:path>
              <a:path w="2788920" h="2788920">
                <a:moveTo>
                  <a:pt x="2092452" y="201739"/>
                </a:moveTo>
                <a:lnTo>
                  <a:pt x="2081542" y="195389"/>
                </a:lnTo>
                <a:lnTo>
                  <a:pt x="2087803" y="184340"/>
                </a:lnTo>
                <a:lnTo>
                  <a:pt x="2098852" y="190766"/>
                </a:lnTo>
                <a:lnTo>
                  <a:pt x="2092452" y="201739"/>
                </a:lnTo>
                <a:close/>
              </a:path>
              <a:path w="2788920" h="2788920">
                <a:moveTo>
                  <a:pt x="2115344" y="212725"/>
                </a:moveTo>
                <a:lnTo>
                  <a:pt x="2110892" y="212725"/>
                </a:lnTo>
                <a:lnTo>
                  <a:pt x="2103310" y="208178"/>
                </a:lnTo>
                <a:lnTo>
                  <a:pt x="2109838" y="197294"/>
                </a:lnTo>
                <a:lnTo>
                  <a:pt x="2117483" y="201879"/>
                </a:lnTo>
                <a:lnTo>
                  <a:pt x="2120773" y="203898"/>
                </a:lnTo>
                <a:lnTo>
                  <a:pt x="2115344" y="212725"/>
                </a:lnTo>
                <a:close/>
              </a:path>
              <a:path w="2788920" h="2788920">
                <a:moveTo>
                  <a:pt x="2114118" y="214718"/>
                </a:moveTo>
                <a:lnTo>
                  <a:pt x="2110830" y="212687"/>
                </a:lnTo>
                <a:lnTo>
                  <a:pt x="2115344" y="212725"/>
                </a:lnTo>
                <a:lnTo>
                  <a:pt x="2114118" y="214718"/>
                </a:lnTo>
                <a:close/>
              </a:path>
              <a:path w="2788920" h="2788920">
                <a:moveTo>
                  <a:pt x="2135593" y="228117"/>
                </a:moveTo>
                <a:lnTo>
                  <a:pt x="2124925" y="221373"/>
                </a:lnTo>
                <a:lnTo>
                  <a:pt x="2131580" y="210553"/>
                </a:lnTo>
                <a:lnTo>
                  <a:pt x="2142388" y="217385"/>
                </a:lnTo>
                <a:lnTo>
                  <a:pt x="2135593" y="228117"/>
                </a:lnTo>
                <a:close/>
              </a:path>
              <a:path w="2788920" h="2788920">
                <a:moveTo>
                  <a:pt x="2158391" y="239433"/>
                </a:moveTo>
                <a:lnTo>
                  <a:pt x="2153107" y="239433"/>
                </a:lnTo>
                <a:lnTo>
                  <a:pt x="2146211" y="234950"/>
                </a:lnTo>
                <a:lnTo>
                  <a:pt x="2153132" y="224307"/>
                </a:lnTo>
                <a:lnTo>
                  <a:pt x="2160092" y="228828"/>
                </a:lnTo>
                <a:lnTo>
                  <a:pt x="2163813" y="231305"/>
                </a:lnTo>
                <a:lnTo>
                  <a:pt x="2158391" y="239433"/>
                </a:lnTo>
                <a:close/>
              </a:path>
              <a:path w="2788920" h="2788920">
                <a:moveTo>
                  <a:pt x="2156764" y="241871"/>
                </a:moveTo>
                <a:lnTo>
                  <a:pt x="2153043" y="239394"/>
                </a:lnTo>
                <a:lnTo>
                  <a:pt x="2158391" y="239433"/>
                </a:lnTo>
                <a:lnTo>
                  <a:pt x="2156764" y="241871"/>
                </a:lnTo>
                <a:close/>
              </a:path>
              <a:path w="2788920" h="2788920">
                <a:moveTo>
                  <a:pt x="2177745" y="256057"/>
                </a:moveTo>
                <a:lnTo>
                  <a:pt x="2167267" y="248881"/>
                </a:lnTo>
                <a:lnTo>
                  <a:pt x="2174443" y="238404"/>
                </a:lnTo>
                <a:lnTo>
                  <a:pt x="2184920" y="245579"/>
                </a:lnTo>
                <a:lnTo>
                  <a:pt x="2177745" y="256057"/>
                </a:lnTo>
                <a:close/>
              </a:path>
              <a:path w="2788920" h="2788920">
                <a:moveTo>
                  <a:pt x="2198395" y="270573"/>
                </a:moveTo>
                <a:lnTo>
                  <a:pt x="2194217" y="267563"/>
                </a:lnTo>
                <a:lnTo>
                  <a:pt x="2188108" y="263270"/>
                </a:lnTo>
                <a:lnTo>
                  <a:pt x="2195398" y="252882"/>
                </a:lnTo>
                <a:lnTo>
                  <a:pt x="2201633" y="257263"/>
                </a:lnTo>
                <a:lnTo>
                  <a:pt x="2205824" y="260273"/>
                </a:lnTo>
                <a:lnTo>
                  <a:pt x="2198395" y="270573"/>
                </a:lnTo>
                <a:close/>
              </a:path>
              <a:path w="2788920" h="2788920">
                <a:moveTo>
                  <a:pt x="2218855" y="285508"/>
                </a:moveTo>
                <a:lnTo>
                  <a:pt x="2208631" y="277964"/>
                </a:lnTo>
                <a:lnTo>
                  <a:pt x="2216175" y="267754"/>
                </a:lnTo>
                <a:lnTo>
                  <a:pt x="2226398" y="275297"/>
                </a:lnTo>
                <a:lnTo>
                  <a:pt x="2218855" y="285508"/>
                </a:lnTo>
                <a:close/>
              </a:path>
              <a:path w="2788920" h="2788920">
                <a:moveTo>
                  <a:pt x="2238959" y="300786"/>
                </a:moveTo>
                <a:lnTo>
                  <a:pt x="2234298" y="297167"/>
                </a:lnTo>
                <a:lnTo>
                  <a:pt x="2228938" y="293103"/>
                </a:lnTo>
                <a:lnTo>
                  <a:pt x="2236597" y="282981"/>
                </a:lnTo>
                <a:lnTo>
                  <a:pt x="2242083" y="287134"/>
                </a:lnTo>
                <a:lnTo>
                  <a:pt x="2246744" y="290753"/>
                </a:lnTo>
                <a:lnTo>
                  <a:pt x="2238959" y="300786"/>
                </a:lnTo>
                <a:close/>
              </a:path>
              <a:path w="2788920" h="2788920">
                <a:moveTo>
                  <a:pt x="2258860" y="316445"/>
                </a:moveTo>
                <a:lnTo>
                  <a:pt x="2248916" y="308546"/>
                </a:lnTo>
                <a:lnTo>
                  <a:pt x="2256815" y="298602"/>
                </a:lnTo>
                <a:lnTo>
                  <a:pt x="2266759" y="306514"/>
                </a:lnTo>
                <a:lnTo>
                  <a:pt x="2258860" y="316445"/>
                </a:lnTo>
                <a:close/>
              </a:path>
              <a:path w="2788920" h="2788920">
                <a:moveTo>
                  <a:pt x="2278392" y="332447"/>
                </a:moveTo>
                <a:lnTo>
                  <a:pt x="2273261" y="328155"/>
                </a:lnTo>
                <a:lnTo>
                  <a:pt x="2268651" y="324408"/>
                </a:lnTo>
                <a:lnTo>
                  <a:pt x="2276678" y="314566"/>
                </a:lnTo>
                <a:lnTo>
                  <a:pt x="2281402" y="318414"/>
                </a:lnTo>
                <a:lnTo>
                  <a:pt x="2286533" y="322694"/>
                </a:lnTo>
                <a:lnTo>
                  <a:pt x="2278392" y="332447"/>
                </a:lnTo>
                <a:close/>
              </a:path>
              <a:path w="2788920" h="2788920">
                <a:moveTo>
                  <a:pt x="2297709" y="348818"/>
                </a:moveTo>
                <a:lnTo>
                  <a:pt x="2288057" y="340563"/>
                </a:lnTo>
                <a:lnTo>
                  <a:pt x="2296312" y="330911"/>
                </a:lnTo>
                <a:lnTo>
                  <a:pt x="2305964" y="339166"/>
                </a:lnTo>
                <a:lnTo>
                  <a:pt x="2297709" y="348818"/>
                </a:lnTo>
                <a:close/>
              </a:path>
              <a:path w="2788920" h="2788920">
                <a:moveTo>
                  <a:pt x="2321103" y="360552"/>
                </a:moveTo>
                <a:lnTo>
                  <a:pt x="2311120" y="360552"/>
                </a:lnTo>
                <a:lnTo>
                  <a:pt x="2307209" y="357124"/>
                </a:lnTo>
                <a:lnTo>
                  <a:pt x="2315578" y="347573"/>
                </a:lnTo>
                <a:lnTo>
                  <a:pt x="2319540" y="351053"/>
                </a:lnTo>
                <a:lnTo>
                  <a:pt x="2325128" y="356069"/>
                </a:lnTo>
                <a:lnTo>
                  <a:pt x="2321103" y="360552"/>
                </a:lnTo>
                <a:close/>
              </a:path>
              <a:path w="2788920" h="2788920">
                <a:moveTo>
                  <a:pt x="2316645" y="365518"/>
                </a:moveTo>
                <a:lnTo>
                  <a:pt x="2311057" y="360502"/>
                </a:lnTo>
                <a:lnTo>
                  <a:pt x="2321103" y="360552"/>
                </a:lnTo>
                <a:lnTo>
                  <a:pt x="2316645" y="365518"/>
                </a:lnTo>
                <a:close/>
              </a:path>
              <a:path w="2788920" h="2788920">
                <a:moveTo>
                  <a:pt x="2335352" y="382587"/>
                </a:moveTo>
                <a:lnTo>
                  <a:pt x="2326004" y="373989"/>
                </a:lnTo>
                <a:lnTo>
                  <a:pt x="2334602" y="364642"/>
                </a:lnTo>
                <a:lnTo>
                  <a:pt x="2343950" y="373227"/>
                </a:lnTo>
                <a:lnTo>
                  <a:pt x="2335352" y="382587"/>
                </a:lnTo>
                <a:close/>
              </a:path>
              <a:path w="2788920" h="2788920">
                <a:moveTo>
                  <a:pt x="2353665" y="399961"/>
                </a:moveTo>
                <a:lnTo>
                  <a:pt x="2347671" y="394169"/>
                </a:lnTo>
                <a:lnTo>
                  <a:pt x="2344547" y="391236"/>
                </a:lnTo>
                <a:lnTo>
                  <a:pt x="2353259" y="381990"/>
                </a:lnTo>
                <a:lnTo>
                  <a:pt x="2356485" y="385038"/>
                </a:lnTo>
                <a:lnTo>
                  <a:pt x="2362479" y="390817"/>
                </a:lnTo>
                <a:lnTo>
                  <a:pt x="2353665" y="399961"/>
                </a:lnTo>
                <a:close/>
              </a:path>
              <a:path w="2788920" h="2788920">
                <a:moveTo>
                  <a:pt x="2371944" y="417385"/>
                </a:moveTo>
                <a:lnTo>
                  <a:pt x="2371445" y="417385"/>
                </a:lnTo>
                <a:lnTo>
                  <a:pt x="2362720" y="408762"/>
                </a:lnTo>
                <a:lnTo>
                  <a:pt x="2371636" y="399732"/>
                </a:lnTo>
                <a:lnTo>
                  <a:pt x="2380729" y="408711"/>
                </a:lnTo>
                <a:lnTo>
                  <a:pt x="2371944" y="417385"/>
                </a:lnTo>
                <a:close/>
              </a:path>
              <a:path w="2788920" h="2788920">
                <a:moveTo>
                  <a:pt x="2371686" y="417639"/>
                </a:moveTo>
                <a:lnTo>
                  <a:pt x="2371382" y="417334"/>
                </a:lnTo>
                <a:lnTo>
                  <a:pt x="2371944" y="417385"/>
                </a:lnTo>
                <a:lnTo>
                  <a:pt x="2371686" y="417639"/>
                </a:lnTo>
                <a:close/>
              </a:path>
              <a:path w="2788920" h="2788920">
                <a:moveTo>
                  <a:pt x="2396205" y="429171"/>
                </a:moveTo>
                <a:lnTo>
                  <a:pt x="2383091" y="429171"/>
                </a:lnTo>
                <a:lnTo>
                  <a:pt x="2380615" y="426669"/>
                </a:lnTo>
                <a:lnTo>
                  <a:pt x="2389657" y="417753"/>
                </a:lnTo>
                <a:lnTo>
                  <a:pt x="2392172" y="420306"/>
                </a:lnTo>
                <a:lnTo>
                  <a:pt x="2398547" y="426910"/>
                </a:lnTo>
                <a:lnTo>
                  <a:pt x="2396205" y="429171"/>
                </a:lnTo>
                <a:close/>
              </a:path>
              <a:path w="2788920" h="2788920">
                <a:moveTo>
                  <a:pt x="2389416" y="435724"/>
                </a:moveTo>
                <a:lnTo>
                  <a:pt x="2383040" y="429120"/>
                </a:lnTo>
                <a:lnTo>
                  <a:pt x="2396205" y="429171"/>
                </a:lnTo>
                <a:lnTo>
                  <a:pt x="2389416" y="435724"/>
                </a:lnTo>
                <a:close/>
              </a:path>
              <a:path w="2788920" h="2788920">
                <a:moveTo>
                  <a:pt x="2406777" y="454050"/>
                </a:moveTo>
                <a:lnTo>
                  <a:pt x="2405913" y="453110"/>
                </a:lnTo>
                <a:lnTo>
                  <a:pt x="2398141" y="444855"/>
                </a:lnTo>
                <a:lnTo>
                  <a:pt x="2407373" y="436143"/>
                </a:lnTo>
                <a:lnTo>
                  <a:pt x="2415260" y="444512"/>
                </a:lnTo>
                <a:lnTo>
                  <a:pt x="2416124" y="445452"/>
                </a:lnTo>
                <a:lnTo>
                  <a:pt x="2406777" y="454050"/>
                </a:lnTo>
                <a:close/>
              </a:path>
              <a:path w="2788920" h="2788920">
                <a:moveTo>
                  <a:pt x="2423833" y="472770"/>
                </a:moveTo>
                <a:lnTo>
                  <a:pt x="2417140" y="465315"/>
                </a:lnTo>
                <a:lnTo>
                  <a:pt x="2415374" y="463397"/>
                </a:lnTo>
                <a:lnTo>
                  <a:pt x="2424722" y="454799"/>
                </a:lnTo>
                <a:lnTo>
                  <a:pt x="2426589" y="456831"/>
                </a:lnTo>
                <a:lnTo>
                  <a:pt x="2433281" y="464286"/>
                </a:lnTo>
                <a:lnTo>
                  <a:pt x="2423833" y="472770"/>
                </a:lnTo>
                <a:close/>
              </a:path>
              <a:path w="2788920" h="2788920">
                <a:moveTo>
                  <a:pt x="2440520" y="491718"/>
                </a:moveTo>
                <a:lnTo>
                  <a:pt x="2439149" y="490118"/>
                </a:lnTo>
                <a:lnTo>
                  <a:pt x="2432215" y="482219"/>
                </a:lnTo>
                <a:lnTo>
                  <a:pt x="2441765" y="473837"/>
                </a:lnTo>
                <a:lnTo>
                  <a:pt x="2448801" y="481863"/>
                </a:lnTo>
                <a:lnTo>
                  <a:pt x="2450172" y="483463"/>
                </a:lnTo>
                <a:lnTo>
                  <a:pt x="2440520" y="491718"/>
                </a:lnTo>
                <a:close/>
              </a:path>
              <a:path w="2788920" h="2788920">
                <a:moveTo>
                  <a:pt x="2456891" y="511047"/>
                </a:moveTo>
                <a:lnTo>
                  <a:pt x="2449931" y="502716"/>
                </a:lnTo>
                <a:lnTo>
                  <a:pt x="2448775" y="501370"/>
                </a:lnTo>
                <a:lnTo>
                  <a:pt x="2458427" y="493115"/>
                </a:lnTo>
                <a:lnTo>
                  <a:pt x="2459685" y="494576"/>
                </a:lnTo>
                <a:lnTo>
                  <a:pt x="2466632" y="502907"/>
                </a:lnTo>
                <a:lnTo>
                  <a:pt x="2456891" y="511047"/>
                </a:lnTo>
                <a:close/>
              </a:path>
              <a:path w="2788920" h="2788920">
                <a:moveTo>
                  <a:pt x="2475661" y="528370"/>
                </a:moveTo>
                <a:lnTo>
                  <a:pt x="2471102" y="528370"/>
                </a:lnTo>
                <a:lnTo>
                  <a:pt x="2464917" y="520788"/>
                </a:lnTo>
                <a:lnTo>
                  <a:pt x="2474760" y="512762"/>
                </a:lnTo>
                <a:lnTo>
                  <a:pt x="2480995" y="520395"/>
                </a:lnTo>
                <a:lnTo>
                  <a:pt x="2482811" y="522681"/>
                </a:lnTo>
                <a:lnTo>
                  <a:pt x="2475661" y="528370"/>
                </a:lnTo>
                <a:close/>
              </a:path>
              <a:path w="2788920" h="2788920">
                <a:moveTo>
                  <a:pt x="2472867" y="530593"/>
                </a:moveTo>
                <a:lnTo>
                  <a:pt x="2471088" y="528354"/>
                </a:lnTo>
                <a:lnTo>
                  <a:pt x="2475661" y="528370"/>
                </a:lnTo>
                <a:lnTo>
                  <a:pt x="2472867" y="530593"/>
                </a:lnTo>
                <a:close/>
              </a:path>
              <a:path w="2788920" h="2788920">
                <a:moveTo>
                  <a:pt x="2497506" y="541350"/>
                </a:moveTo>
                <a:lnTo>
                  <a:pt x="2481440" y="541350"/>
                </a:lnTo>
                <a:lnTo>
                  <a:pt x="2480779" y="540524"/>
                </a:lnTo>
                <a:lnTo>
                  <a:pt x="2490724" y="532625"/>
                </a:lnTo>
                <a:lnTo>
                  <a:pt x="2491422" y="533501"/>
                </a:lnTo>
                <a:lnTo>
                  <a:pt x="2497506" y="541350"/>
                </a:lnTo>
                <a:close/>
              </a:path>
              <a:path w="2788920" h="2788920">
                <a:moveTo>
                  <a:pt x="2488526" y="550494"/>
                </a:moveTo>
                <a:lnTo>
                  <a:pt x="2481389" y="541299"/>
                </a:lnTo>
                <a:lnTo>
                  <a:pt x="2497506" y="541350"/>
                </a:lnTo>
                <a:lnTo>
                  <a:pt x="2498559" y="542709"/>
                </a:lnTo>
                <a:lnTo>
                  <a:pt x="2488526" y="550494"/>
                </a:lnTo>
                <a:close/>
              </a:path>
              <a:path w="2788920" h="2788920">
                <a:moveTo>
                  <a:pt x="2503779" y="570610"/>
                </a:moveTo>
                <a:lnTo>
                  <a:pt x="2501595" y="567639"/>
                </a:lnTo>
                <a:lnTo>
                  <a:pt x="2496197" y="560527"/>
                </a:lnTo>
                <a:lnTo>
                  <a:pt x="2506319" y="552856"/>
                </a:lnTo>
                <a:lnTo>
                  <a:pt x="2511805" y="560095"/>
                </a:lnTo>
                <a:lnTo>
                  <a:pt x="2514003" y="563067"/>
                </a:lnTo>
                <a:lnTo>
                  <a:pt x="2503779" y="570610"/>
                </a:lnTo>
                <a:close/>
              </a:path>
              <a:path w="2788920" h="2788920">
                <a:moveTo>
                  <a:pt x="2518714" y="591070"/>
                </a:moveTo>
                <a:lnTo>
                  <a:pt x="2511336" y="580834"/>
                </a:lnTo>
                <a:lnTo>
                  <a:pt x="2521546" y="573277"/>
                </a:lnTo>
                <a:lnTo>
                  <a:pt x="2529014" y="583653"/>
                </a:lnTo>
                <a:lnTo>
                  <a:pt x="2518714" y="591070"/>
                </a:lnTo>
                <a:close/>
              </a:path>
              <a:path w="2788920" h="2788920">
                <a:moveTo>
                  <a:pt x="2533218" y="611733"/>
                </a:moveTo>
                <a:lnTo>
                  <a:pt x="2530729" y="608088"/>
                </a:lnTo>
                <a:lnTo>
                  <a:pt x="2526004" y="601370"/>
                </a:lnTo>
                <a:lnTo>
                  <a:pt x="2536405" y="594067"/>
                </a:lnTo>
                <a:lnTo>
                  <a:pt x="2541206" y="600913"/>
                </a:lnTo>
                <a:lnTo>
                  <a:pt x="2543695" y="604558"/>
                </a:lnTo>
                <a:lnTo>
                  <a:pt x="2533218" y="611733"/>
                </a:lnTo>
                <a:close/>
              </a:path>
              <a:path w="2788920" h="2788920">
                <a:moveTo>
                  <a:pt x="2547391" y="632713"/>
                </a:moveTo>
                <a:lnTo>
                  <a:pt x="2540342" y="622147"/>
                </a:lnTo>
                <a:lnTo>
                  <a:pt x="2550909" y="615111"/>
                </a:lnTo>
                <a:lnTo>
                  <a:pt x="2557957" y="625678"/>
                </a:lnTo>
                <a:lnTo>
                  <a:pt x="2547391" y="632713"/>
                </a:lnTo>
                <a:close/>
              </a:path>
              <a:path w="2788920" h="2788920">
                <a:moveTo>
                  <a:pt x="2561132" y="653897"/>
                </a:moveTo>
                <a:lnTo>
                  <a:pt x="2558415" y="649605"/>
                </a:lnTo>
                <a:lnTo>
                  <a:pt x="2554300" y="643280"/>
                </a:lnTo>
                <a:lnTo>
                  <a:pt x="2564955" y="636358"/>
                </a:lnTo>
                <a:lnTo>
                  <a:pt x="2569146" y="642823"/>
                </a:lnTo>
                <a:lnTo>
                  <a:pt x="2571864" y="647103"/>
                </a:lnTo>
                <a:lnTo>
                  <a:pt x="2561132" y="653897"/>
                </a:lnTo>
                <a:close/>
              </a:path>
              <a:path w="2788920" h="2788920">
                <a:moveTo>
                  <a:pt x="2574531" y="675385"/>
                </a:moveTo>
                <a:lnTo>
                  <a:pt x="2567863" y="664578"/>
                </a:lnTo>
                <a:lnTo>
                  <a:pt x="2578684" y="657910"/>
                </a:lnTo>
                <a:lnTo>
                  <a:pt x="2585339" y="668731"/>
                </a:lnTo>
                <a:lnTo>
                  <a:pt x="2574531" y="675385"/>
                </a:lnTo>
                <a:close/>
              </a:path>
              <a:path w="2788920" h="2788920">
                <a:moveTo>
                  <a:pt x="2587485" y="697052"/>
                </a:moveTo>
                <a:lnTo>
                  <a:pt x="2584627" y="692162"/>
                </a:lnTo>
                <a:lnTo>
                  <a:pt x="2581046" y="686193"/>
                </a:lnTo>
                <a:lnTo>
                  <a:pt x="2591942" y="679665"/>
                </a:lnTo>
                <a:lnTo>
                  <a:pt x="2595600" y="685774"/>
                </a:lnTo>
                <a:lnTo>
                  <a:pt x="2598445" y="690664"/>
                </a:lnTo>
                <a:lnTo>
                  <a:pt x="2587485" y="697052"/>
                </a:lnTo>
                <a:close/>
              </a:path>
              <a:path w="2788920" h="2788920">
                <a:moveTo>
                  <a:pt x="2600083" y="719023"/>
                </a:moveTo>
                <a:lnTo>
                  <a:pt x="2593822" y="707974"/>
                </a:lnTo>
                <a:lnTo>
                  <a:pt x="2604871" y="701713"/>
                </a:lnTo>
                <a:lnTo>
                  <a:pt x="2611132" y="712749"/>
                </a:lnTo>
                <a:lnTo>
                  <a:pt x="2600083" y="719023"/>
                </a:lnTo>
                <a:close/>
              </a:path>
              <a:path w="2788920" h="2788920">
                <a:moveTo>
                  <a:pt x="2612237" y="741146"/>
                </a:moveTo>
                <a:lnTo>
                  <a:pt x="2609329" y="735723"/>
                </a:lnTo>
                <a:lnTo>
                  <a:pt x="2606205" y="730059"/>
                </a:lnTo>
                <a:lnTo>
                  <a:pt x="2617330" y="723925"/>
                </a:lnTo>
                <a:lnTo>
                  <a:pt x="2620530" y="729729"/>
                </a:lnTo>
                <a:lnTo>
                  <a:pt x="2623426" y="735152"/>
                </a:lnTo>
                <a:lnTo>
                  <a:pt x="2612237" y="741146"/>
                </a:lnTo>
                <a:close/>
              </a:path>
              <a:path w="2788920" h="2788920">
                <a:moveTo>
                  <a:pt x="2624023" y="763562"/>
                </a:moveTo>
                <a:lnTo>
                  <a:pt x="2618168" y="752284"/>
                </a:lnTo>
                <a:lnTo>
                  <a:pt x="2629433" y="746429"/>
                </a:lnTo>
                <a:lnTo>
                  <a:pt x="2635300" y="757694"/>
                </a:lnTo>
                <a:lnTo>
                  <a:pt x="2624023" y="763562"/>
                </a:lnTo>
                <a:close/>
              </a:path>
              <a:path w="2788920" h="2788920">
                <a:moveTo>
                  <a:pt x="2635351" y="786117"/>
                </a:moveTo>
                <a:lnTo>
                  <a:pt x="2632481" y="780249"/>
                </a:lnTo>
                <a:lnTo>
                  <a:pt x="2629738" y="774814"/>
                </a:lnTo>
                <a:lnTo>
                  <a:pt x="2641079" y="769099"/>
                </a:lnTo>
                <a:lnTo>
                  <a:pt x="2643960" y="774814"/>
                </a:lnTo>
                <a:lnTo>
                  <a:pt x="2646756" y="780541"/>
                </a:lnTo>
                <a:lnTo>
                  <a:pt x="2635351" y="786117"/>
                </a:lnTo>
                <a:close/>
              </a:path>
              <a:path w="2788920" h="2788920">
                <a:moveTo>
                  <a:pt x="2646324" y="808951"/>
                </a:moveTo>
                <a:lnTo>
                  <a:pt x="2640876" y="797471"/>
                </a:lnTo>
                <a:lnTo>
                  <a:pt x="2652344" y="792022"/>
                </a:lnTo>
                <a:lnTo>
                  <a:pt x="2657792" y="803503"/>
                </a:lnTo>
                <a:lnTo>
                  <a:pt x="2646324" y="808951"/>
                </a:lnTo>
                <a:close/>
              </a:path>
              <a:path w="2788920" h="2788920">
                <a:moveTo>
                  <a:pt x="2656801" y="831913"/>
                </a:moveTo>
                <a:lnTo>
                  <a:pt x="2654046" y="825703"/>
                </a:lnTo>
                <a:lnTo>
                  <a:pt x="2651607" y="820407"/>
                </a:lnTo>
                <a:lnTo>
                  <a:pt x="2663151" y="815098"/>
                </a:lnTo>
                <a:lnTo>
                  <a:pt x="2665641" y="820534"/>
                </a:lnTo>
                <a:lnTo>
                  <a:pt x="2668409" y="826744"/>
                </a:lnTo>
                <a:lnTo>
                  <a:pt x="2656801" y="831913"/>
                </a:lnTo>
                <a:close/>
              </a:path>
              <a:path w="2788920" h="2788920">
                <a:moveTo>
                  <a:pt x="2666923" y="855116"/>
                </a:moveTo>
                <a:lnTo>
                  <a:pt x="2661907" y="843457"/>
                </a:lnTo>
                <a:lnTo>
                  <a:pt x="2673565" y="838441"/>
                </a:lnTo>
                <a:lnTo>
                  <a:pt x="2678595" y="850099"/>
                </a:lnTo>
                <a:lnTo>
                  <a:pt x="2666923" y="855116"/>
                </a:lnTo>
                <a:close/>
              </a:path>
              <a:path w="2788920" h="2788920">
                <a:moveTo>
                  <a:pt x="2687687" y="872108"/>
                </a:moveTo>
                <a:lnTo>
                  <a:pt x="2674010" y="872108"/>
                </a:lnTo>
                <a:lnTo>
                  <a:pt x="2671787" y="866775"/>
                </a:lnTo>
                <a:lnTo>
                  <a:pt x="2683510" y="861898"/>
                </a:lnTo>
                <a:lnTo>
                  <a:pt x="2685757" y="867308"/>
                </a:lnTo>
                <a:lnTo>
                  <a:pt x="2687687" y="872108"/>
                </a:lnTo>
                <a:close/>
              </a:path>
              <a:path w="2788920" h="2788920">
                <a:moveTo>
                  <a:pt x="2676550" y="878458"/>
                </a:moveTo>
                <a:lnTo>
                  <a:pt x="2673972" y="872045"/>
                </a:lnTo>
                <a:lnTo>
                  <a:pt x="2687687" y="872108"/>
                </a:lnTo>
                <a:lnTo>
                  <a:pt x="2688336" y="873721"/>
                </a:lnTo>
                <a:lnTo>
                  <a:pt x="2676550" y="878458"/>
                </a:lnTo>
                <a:close/>
              </a:path>
              <a:path w="2788920" h="2788920">
                <a:moveTo>
                  <a:pt x="2685808" y="902030"/>
                </a:moveTo>
                <a:lnTo>
                  <a:pt x="2681224" y="890181"/>
                </a:lnTo>
                <a:lnTo>
                  <a:pt x="2693073" y="885596"/>
                </a:lnTo>
                <a:lnTo>
                  <a:pt x="2697657" y="897432"/>
                </a:lnTo>
                <a:lnTo>
                  <a:pt x="2685808" y="902030"/>
                </a:lnTo>
                <a:close/>
              </a:path>
              <a:path w="2788920" h="2788920">
                <a:moveTo>
                  <a:pt x="2694571" y="925702"/>
                </a:moveTo>
                <a:lnTo>
                  <a:pt x="2692260" y="919238"/>
                </a:lnTo>
                <a:lnTo>
                  <a:pt x="2690241" y="913841"/>
                </a:lnTo>
                <a:lnTo>
                  <a:pt x="2702140" y="909408"/>
                </a:lnTo>
                <a:lnTo>
                  <a:pt x="2704211" y="914946"/>
                </a:lnTo>
                <a:lnTo>
                  <a:pt x="2706535" y="921397"/>
                </a:lnTo>
                <a:lnTo>
                  <a:pt x="2694571" y="925702"/>
                </a:lnTo>
                <a:close/>
              </a:path>
              <a:path w="2788920" h="2788920">
                <a:moveTo>
                  <a:pt x="2702953" y="949591"/>
                </a:moveTo>
                <a:lnTo>
                  <a:pt x="2698813" y="937590"/>
                </a:lnTo>
                <a:lnTo>
                  <a:pt x="2710815" y="933437"/>
                </a:lnTo>
                <a:lnTo>
                  <a:pt x="2714967" y="945438"/>
                </a:lnTo>
                <a:lnTo>
                  <a:pt x="2702953" y="949591"/>
                </a:lnTo>
                <a:close/>
              </a:path>
              <a:path w="2788920" h="2788920">
                <a:moveTo>
                  <a:pt x="2722180" y="967320"/>
                </a:moveTo>
                <a:lnTo>
                  <a:pt x="2708859" y="967320"/>
                </a:lnTo>
                <a:lnTo>
                  <a:pt x="2706954" y="961567"/>
                </a:lnTo>
                <a:lnTo>
                  <a:pt x="2719006" y="957567"/>
                </a:lnTo>
                <a:lnTo>
                  <a:pt x="2720936" y="963409"/>
                </a:lnTo>
                <a:lnTo>
                  <a:pt x="2722180" y="967320"/>
                </a:lnTo>
                <a:close/>
              </a:path>
              <a:path w="2788920" h="2788920">
                <a:moveTo>
                  <a:pt x="2710840" y="973569"/>
                </a:moveTo>
                <a:lnTo>
                  <a:pt x="2708833" y="967244"/>
                </a:lnTo>
                <a:lnTo>
                  <a:pt x="2722180" y="967320"/>
                </a:lnTo>
                <a:lnTo>
                  <a:pt x="2722943" y="969721"/>
                </a:lnTo>
                <a:lnTo>
                  <a:pt x="2710840" y="973569"/>
                </a:lnTo>
                <a:close/>
              </a:path>
              <a:path w="2788920" h="2788920">
                <a:moveTo>
                  <a:pt x="2718333" y="997750"/>
                </a:moveTo>
                <a:lnTo>
                  <a:pt x="2714637" y="985608"/>
                </a:lnTo>
                <a:lnTo>
                  <a:pt x="2726791" y="981913"/>
                </a:lnTo>
                <a:lnTo>
                  <a:pt x="2730487" y="994054"/>
                </a:lnTo>
                <a:lnTo>
                  <a:pt x="2718333" y="997750"/>
                </a:lnTo>
                <a:close/>
              </a:path>
              <a:path w="2788920" h="2788920">
                <a:moveTo>
                  <a:pt x="2736885" y="1016126"/>
                </a:moveTo>
                <a:lnTo>
                  <a:pt x="2723705" y="1016126"/>
                </a:lnTo>
                <a:lnTo>
                  <a:pt x="2721889" y="1009865"/>
                </a:lnTo>
                <a:lnTo>
                  <a:pt x="2734081" y="1006322"/>
                </a:lnTo>
                <a:lnTo>
                  <a:pt x="2735922" y="1012647"/>
                </a:lnTo>
                <a:lnTo>
                  <a:pt x="2736885" y="1016126"/>
                </a:lnTo>
                <a:close/>
              </a:path>
              <a:path w="2788920" h="2788920">
                <a:moveTo>
                  <a:pt x="2725331" y="1022007"/>
                </a:moveTo>
                <a:lnTo>
                  <a:pt x="2723680" y="1016050"/>
                </a:lnTo>
                <a:lnTo>
                  <a:pt x="2736885" y="1016126"/>
                </a:lnTo>
                <a:lnTo>
                  <a:pt x="2737573" y="1018616"/>
                </a:lnTo>
                <a:lnTo>
                  <a:pt x="2725331" y="1022007"/>
                </a:lnTo>
                <a:close/>
              </a:path>
              <a:path w="2788920" h="2788920">
                <a:moveTo>
                  <a:pt x="2731935" y="1046454"/>
                </a:moveTo>
                <a:lnTo>
                  <a:pt x="2728683" y="1034173"/>
                </a:lnTo>
                <a:lnTo>
                  <a:pt x="2740964" y="1030935"/>
                </a:lnTo>
                <a:lnTo>
                  <a:pt x="2744216" y="1043216"/>
                </a:lnTo>
                <a:lnTo>
                  <a:pt x="2731935" y="1046454"/>
                </a:lnTo>
                <a:close/>
              </a:path>
              <a:path w="2788920" h="2788920">
                <a:moveTo>
                  <a:pt x="2738031" y="1070952"/>
                </a:moveTo>
                <a:lnTo>
                  <a:pt x="2736761" y="1065580"/>
                </a:lnTo>
                <a:lnTo>
                  <a:pt x="2735033" y="1058684"/>
                </a:lnTo>
                <a:lnTo>
                  <a:pt x="2747352" y="1055598"/>
                </a:lnTo>
                <a:lnTo>
                  <a:pt x="2749118" y="1062647"/>
                </a:lnTo>
                <a:lnTo>
                  <a:pt x="2750388" y="1068006"/>
                </a:lnTo>
                <a:lnTo>
                  <a:pt x="2738031" y="1070952"/>
                </a:lnTo>
                <a:close/>
              </a:path>
              <a:path w="2788920" h="2788920">
                <a:moveTo>
                  <a:pt x="2743720" y="1095616"/>
                </a:moveTo>
                <a:lnTo>
                  <a:pt x="2740939" y="1083233"/>
                </a:lnTo>
                <a:lnTo>
                  <a:pt x="2753334" y="1080452"/>
                </a:lnTo>
                <a:lnTo>
                  <a:pt x="2756103" y="1092847"/>
                </a:lnTo>
                <a:lnTo>
                  <a:pt x="2743720" y="1095616"/>
                </a:lnTo>
                <a:close/>
              </a:path>
              <a:path w="2788920" h="2788920">
                <a:moveTo>
                  <a:pt x="2760988" y="1115910"/>
                </a:moveTo>
                <a:lnTo>
                  <a:pt x="2748051" y="1115910"/>
                </a:lnTo>
                <a:lnTo>
                  <a:pt x="2746362" y="1107960"/>
                </a:lnTo>
                <a:lnTo>
                  <a:pt x="2758795" y="1105331"/>
                </a:lnTo>
                <a:lnTo>
                  <a:pt x="2760484" y="1113370"/>
                </a:lnTo>
                <a:lnTo>
                  <a:pt x="2760988" y="1115910"/>
                </a:lnTo>
                <a:close/>
              </a:path>
              <a:path w="2788920" h="2788920">
                <a:moveTo>
                  <a:pt x="2748915" y="1120317"/>
                </a:moveTo>
                <a:lnTo>
                  <a:pt x="2748026" y="1115834"/>
                </a:lnTo>
                <a:lnTo>
                  <a:pt x="2760988" y="1115910"/>
                </a:lnTo>
                <a:lnTo>
                  <a:pt x="2761373" y="1117853"/>
                </a:lnTo>
                <a:lnTo>
                  <a:pt x="2748915" y="1120317"/>
                </a:lnTo>
                <a:close/>
              </a:path>
              <a:path w="2788920" h="2788920">
                <a:moveTo>
                  <a:pt x="2764306" y="1132776"/>
                </a:moveTo>
                <a:lnTo>
                  <a:pt x="2751391" y="1132776"/>
                </a:lnTo>
                <a:lnTo>
                  <a:pt x="2763850" y="1130312"/>
                </a:lnTo>
                <a:lnTo>
                  <a:pt x="2764306" y="1132776"/>
                </a:lnTo>
                <a:close/>
              </a:path>
              <a:path w="2788920" h="2788920">
                <a:moveTo>
                  <a:pt x="2753690" y="1145184"/>
                </a:moveTo>
                <a:lnTo>
                  <a:pt x="2751378" y="1132738"/>
                </a:lnTo>
                <a:lnTo>
                  <a:pt x="2764306" y="1132776"/>
                </a:lnTo>
                <a:lnTo>
                  <a:pt x="2766174" y="1142872"/>
                </a:lnTo>
                <a:lnTo>
                  <a:pt x="2753690" y="1145184"/>
                </a:lnTo>
                <a:close/>
              </a:path>
              <a:path w="2788920" h="2788920">
                <a:moveTo>
                  <a:pt x="2757982" y="1170063"/>
                </a:moveTo>
                <a:lnTo>
                  <a:pt x="2757462" y="1166749"/>
                </a:lnTo>
                <a:lnTo>
                  <a:pt x="2755887" y="1157617"/>
                </a:lnTo>
                <a:lnTo>
                  <a:pt x="2768396" y="1155458"/>
                </a:lnTo>
                <a:lnTo>
                  <a:pt x="2769997" y="1164755"/>
                </a:lnTo>
                <a:lnTo>
                  <a:pt x="2770530" y="1168057"/>
                </a:lnTo>
                <a:lnTo>
                  <a:pt x="2757982" y="1170063"/>
                </a:lnTo>
                <a:close/>
              </a:path>
              <a:path w="2788920" h="2788920">
                <a:moveTo>
                  <a:pt x="2773033" y="1183944"/>
                </a:moveTo>
                <a:lnTo>
                  <a:pt x="2760192" y="1183944"/>
                </a:lnTo>
                <a:lnTo>
                  <a:pt x="2759976" y="1182598"/>
                </a:lnTo>
                <a:lnTo>
                  <a:pt x="2772524" y="1180604"/>
                </a:lnTo>
                <a:lnTo>
                  <a:pt x="2773033" y="1183944"/>
                </a:lnTo>
                <a:close/>
              </a:path>
              <a:path w="2788920" h="2788920">
                <a:moveTo>
                  <a:pt x="2761818" y="1195082"/>
                </a:moveTo>
                <a:lnTo>
                  <a:pt x="2760179" y="1183868"/>
                </a:lnTo>
                <a:lnTo>
                  <a:pt x="2773033" y="1183944"/>
                </a:lnTo>
                <a:lnTo>
                  <a:pt x="2774391" y="1193241"/>
                </a:lnTo>
                <a:lnTo>
                  <a:pt x="2761818" y="1195082"/>
                </a:lnTo>
                <a:close/>
              </a:path>
              <a:path w="2788920" h="2788920">
                <a:moveTo>
                  <a:pt x="2777809" y="1218387"/>
                </a:moveTo>
                <a:lnTo>
                  <a:pt x="2765018" y="1218387"/>
                </a:lnTo>
                <a:lnTo>
                  <a:pt x="2763570" y="1207579"/>
                </a:lnTo>
                <a:lnTo>
                  <a:pt x="2776156" y="1205903"/>
                </a:lnTo>
                <a:lnTo>
                  <a:pt x="2777616" y="1216787"/>
                </a:lnTo>
                <a:lnTo>
                  <a:pt x="2777809" y="1218387"/>
                </a:lnTo>
                <a:close/>
              </a:path>
              <a:path w="2788920" h="2788920">
                <a:moveTo>
                  <a:pt x="2765221" y="1220089"/>
                </a:moveTo>
                <a:lnTo>
                  <a:pt x="2765005" y="1218310"/>
                </a:lnTo>
                <a:lnTo>
                  <a:pt x="2777809" y="1218387"/>
                </a:lnTo>
                <a:lnTo>
                  <a:pt x="2777832" y="1218577"/>
                </a:lnTo>
                <a:lnTo>
                  <a:pt x="2765221" y="1220089"/>
                </a:lnTo>
                <a:close/>
              </a:path>
              <a:path w="2788920" h="2788920">
                <a:moveTo>
                  <a:pt x="2779879" y="1235709"/>
                </a:moveTo>
                <a:lnTo>
                  <a:pt x="2767101" y="1235709"/>
                </a:lnTo>
                <a:lnTo>
                  <a:pt x="2766745" y="1232700"/>
                </a:lnTo>
                <a:lnTo>
                  <a:pt x="2779344" y="1231176"/>
                </a:lnTo>
                <a:lnTo>
                  <a:pt x="2779725" y="1234262"/>
                </a:lnTo>
                <a:lnTo>
                  <a:pt x="2779879" y="1235709"/>
                </a:lnTo>
                <a:close/>
              </a:path>
              <a:path w="2788920" h="2788920">
                <a:moveTo>
                  <a:pt x="2768130" y="1245247"/>
                </a:moveTo>
                <a:lnTo>
                  <a:pt x="2767088" y="1235633"/>
                </a:lnTo>
                <a:lnTo>
                  <a:pt x="2779879" y="1235709"/>
                </a:lnTo>
                <a:lnTo>
                  <a:pt x="2780753" y="1243888"/>
                </a:lnTo>
                <a:lnTo>
                  <a:pt x="2768130" y="1245247"/>
                </a:lnTo>
                <a:close/>
              </a:path>
              <a:path w="2788920" h="2788920">
                <a:moveTo>
                  <a:pt x="2770632" y="1270444"/>
                </a:moveTo>
                <a:lnTo>
                  <a:pt x="2769425" y="1257795"/>
                </a:lnTo>
                <a:lnTo>
                  <a:pt x="2782074" y="1256601"/>
                </a:lnTo>
                <a:lnTo>
                  <a:pt x="2783268" y="1269238"/>
                </a:lnTo>
                <a:lnTo>
                  <a:pt x="2770632" y="1270444"/>
                </a:lnTo>
                <a:close/>
              </a:path>
              <a:path w="2788920" h="2788920">
                <a:moveTo>
                  <a:pt x="2772613" y="1295603"/>
                </a:moveTo>
                <a:lnTo>
                  <a:pt x="2772079" y="1287983"/>
                </a:lnTo>
                <a:lnTo>
                  <a:pt x="2771673" y="1283017"/>
                </a:lnTo>
                <a:lnTo>
                  <a:pt x="2784322" y="1281976"/>
                </a:lnTo>
                <a:lnTo>
                  <a:pt x="2784813" y="1288059"/>
                </a:lnTo>
                <a:lnTo>
                  <a:pt x="2785275" y="1294714"/>
                </a:lnTo>
                <a:lnTo>
                  <a:pt x="2772613" y="1295603"/>
                </a:lnTo>
                <a:close/>
              </a:path>
              <a:path w="2788920" h="2788920">
                <a:moveTo>
                  <a:pt x="2772079" y="1288059"/>
                </a:moveTo>
                <a:close/>
              </a:path>
              <a:path w="2788920" h="2788920">
                <a:moveTo>
                  <a:pt x="2774175" y="1320876"/>
                </a:moveTo>
                <a:lnTo>
                  <a:pt x="2773451" y="1308188"/>
                </a:lnTo>
                <a:lnTo>
                  <a:pt x="2786138" y="1307464"/>
                </a:lnTo>
                <a:lnTo>
                  <a:pt x="2786862" y="1320152"/>
                </a:lnTo>
                <a:lnTo>
                  <a:pt x="2774175" y="1320876"/>
                </a:lnTo>
                <a:close/>
              </a:path>
              <a:path w="2788920" h="2788920">
                <a:moveTo>
                  <a:pt x="2787807" y="1340954"/>
                </a:moveTo>
                <a:lnTo>
                  <a:pt x="2775102" y="1340954"/>
                </a:lnTo>
                <a:lnTo>
                  <a:pt x="2774772" y="1333474"/>
                </a:lnTo>
                <a:lnTo>
                  <a:pt x="2787459" y="1332915"/>
                </a:lnTo>
                <a:lnTo>
                  <a:pt x="2787807" y="1340954"/>
                </a:lnTo>
                <a:close/>
              </a:path>
              <a:path w="2788920" h="2788920">
                <a:moveTo>
                  <a:pt x="2775254" y="1346085"/>
                </a:moveTo>
                <a:lnTo>
                  <a:pt x="2775089" y="1340878"/>
                </a:lnTo>
                <a:lnTo>
                  <a:pt x="2787807" y="1340954"/>
                </a:lnTo>
                <a:lnTo>
                  <a:pt x="2787954" y="1345691"/>
                </a:lnTo>
                <a:lnTo>
                  <a:pt x="2775254" y="1346085"/>
                </a:lnTo>
                <a:close/>
              </a:path>
              <a:path w="2788920" h="2788920">
                <a:moveTo>
                  <a:pt x="2775902" y="1371396"/>
                </a:moveTo>
                <a:lnTo>
                  <a:pt x="2775661" y="1358696"/>
                </a:lnTo>
                <a:lnTo>
                  <a:pt x="2788361" y="1358455"/>
                </a:lnTo>
                <a:lnTo>
                  <a:pt x="2788602" y="1371155"/>
                </a:lnTo>
                <a:lnTo>
                  <a:pt x="2775902" y="1371396"/>
                </a:lnTo>
                <a:close/>
              </a:path>
              <a:path w="2788920" h="2788920">
                <a:moveTo>
                  <a:pt x="2788792" y="1396720"/>
                </a:moveTo>
                <a:lnTo>
                  <a:pt x="2776092" y="1396631"/>
                </a:lnTo>
                <a:lnTo>
                  <a:pt x="2776042" y="1384020"/>
                </a:lnTo>
                <a:lnTo>
                  <a:pt x="2788742" y="1383931"/>
                </a:lnTo>
                <a:lnTo>
                  <a:pt x="2788792" y="1396720"/>
                </a:lnTo>
                <a:close/>
              </a:path>
              <a:path w="2788920" h="2788920">
                <a:moveTo>
                  <a:pt x="2788513" y="1422196"/>
                </a:moveTo>
                <a:lnTo>
                  <a:pt x="2775813" y="1421955"/>
                </a:lnTo>
                <a:lnTo>
                  <a:pt x="2775987" y="1412392"/>
                </a:lnTo>
                <a:lnTo>
                  <a:pt x="2776016" y="1409331"/>
                </a:lnTo>
                <a:lnTo>
                  <a:pt x="2788716" y="1409420"/>
                </a:lnTo>
                <a:lnTo>
                  <a:pt x="2788691" y="1412392"/>
                </a:lnTo>
                <a:lnTo>
                  <a:pt x="2788513" y="1422196"/>
                </a:lnTo>
                <a:close/>
              </a:path>
              <a:path w="2788920" h="2788920">
                <a:moveTo>
                  <a:pt x="2787802" y="1447672"/>
                </a:moveTo>
                <a:lnTo>
                  <a:pt x="2775115" y="1447266"/>
                </a:lnTo>
                <a:lnTo>
                  <a:pt x="2775508" y="1434566"/>
                </a:lnTo>
                <a:lnTo>
                  <a:pt x="2788208" y="1434972"/>
                </a:lnTo>
                <a:lnTo>
                  <a:pt x="2787802" y="1447672"/>
                </a:lnTo>
                <a:close/>
              </a:path>
              <a:path w="2788920" h="2788920">
                <a:moveTo>
                  <a:pt x="2787018" y="1465478"/>
                </a:moveTo>
                <a:lnTo>
                  <a:pt x="2774315" y="1465478"/>
                </a:lnTo>
                <a:lnTo>
                  <a:pt x="2774556" y="1459877"/>
                </a:lnTo>
                <a:lnTo>
                  <a:pt x="2787243" y="1460436"/>
                </a:lnTo>
                <a:lnTo>
                  <a:pt x="2787018" y="1465478"/>
                </a:lnTo>
                <a:close/>
              </a:path>
              <a:path w="2788920" h="2788920">
                <a:moveTo>
                  <a:pt x="2786583" y="1473200"/>
                </a:moveTo>
                <a:lnTo>
                  <a:pt x="2773908" y="1472476"/>
                </a:lnTo>
                <a:lnTo>
                  <a:pt x="2774315" y="1465389"/>
                </a:lnTo>
                <a:lnTo>
                  <a:pt x="2787018" y="1465478"/>
                </a:lnTo>
                <a:lnTo>
                  <a:pt x="2786583" y="1473200"/>
                </a:lnTo>
                <a:close/>
              </a:path>
              <a:path w="2788920" h="2788920">
                <a:moveTo>
                  <a:pt x="2784957" y="1498625"/>
                </a:moveTo>
                <a:lnTo>
                  <a:pt x="2772283" y="1497736"/>
                </a:lnTo>
                <a:lnTo>
                  <a:pt x="2773172" y="1485074"/>
                </a:lnTo>
                <a:lnTo>
                  <a:pt x="2785833" y="1485950"/>
                </a:lnTo>
                <a:lnTo>
                  <a:pt x="2784957" y="1498625"/>
                </a:lnTo>
                <a:close/>
              </a:path>
              <a:path w="2788920" h="2788920">
                <a:moveTo>
                  <a:pt x="2782824" y="1524101"/>
                </a:moveTo>
                <a:lnTo>
                  <a:pt x="2770187" y="1522895"/>
                </a:lnTo>
                <a:lnTo>
                  <a:pt x="2770644" y="1518107"/>
                </a:lnTo>
                <a:lnTo>
                  <a:pt x="2771279" y="1510322"/>
                </a:lnTo>
                <a:lnTo>
                  <a:pt x="2783941" y="1511363"/>
                </a:lnTo>
                <a:lnTo>
                  <a:pt x="2783281" y="1519313"/>
                </a:lnTo>
                <a:lnTo>
                  <a:pt x="2782824" y="1524101"/>
                </a:lnTo>
                <a:close/>
              </a:path>
              <a:path w="2788920" h="2788920">
                <a:moveTo>
                  <a:pt x="2770632" y="1518196"/>
                </a:moveTo>
                <a:close/>
              </a:path>
              <a:path w="2788920" h="2788920">
                <a:moveTo>
                  <a:pt x="2780258" y="1549450"/>
                </a:moveTo>
                <a:lnTo>
                  <a:pt x="2767634" y="1548079"/>
                </a:lnTo>
                <a:lnTo>
                  <a:pt x="2768980" y="1535531"/>
                </a:lnTo>
                <a:lnTo>
                  <a:pt x="2781630" y="1536738"/>
                </a:lnTo>
                <a:lnTo>
                  <a:pt x="2780258" y="1549450"/>
                </a:lnTo>
                <a:close/>
              </a:path>
              <a:path w="2788920" h="2788920">
                <a:moveTo>
                  <a:pt x="2777223" y="1574825"/>
                </a:moveTo>
                <a:lnTo>
                  <a:pt x="2764624" y="1573149"/>
                </a:lnTo>
                <a:lnTo>
                  <a:pt x="2765018" y="1570266"/>
                </a:lnTo>
                <a:lnTo>
                  <a:pt x="2766174" y="1560614"/>
                </a:lnTo>
                <a:lnTo>
                  <a:pt x="2778785" y="1562138"/>
                </a:lnTo>
                <a:lnTo>
                  <a:pt x="2777604" y="1571942"/>
                </a:lnTo>
                <a:lnTo>
                  <a:pt x="2777223" y="1574825"/>
                </a:lnTo>
                <a:close/>
              </a:path>
              <a:path w="2788920" h="2788920">
                <a:moveTo>
                  <a:pt x="2765005" y="1570342"/>
                </a:moveTo>
                <a:close/>
              </a:path>
              <a:path w="2788920" h="2788920">
                <a:moveTo>
                  <a:pt x="2773705" y="1600060"/>
                </a:moveTo>
                <a:lnTo>
                  <a:pt x="2761145" y="1598218"/>
                </a:lnTo>
                <a:lnTo>
                  <a:pt x="2762720" y="1587411"/>
                </a:lnTo>
                <a:lnTo>
                  <a:pt x="2762948" y="1585734"/>
                </a:lnTo>
                <a:lnTo>
                  <a:pt x="2775534" y="1587411"/>
                </a:lnTo>
                <a:lnTo>
                  <a:pt x="2775280" y="1589354"/>
                </a:lnTo>
                <a:lnTo>
                  <a:pt x="2773705" y="1600060"/>
                </a:lnTo>
                <a:close/>
              </a:path>
              <a:path w="2788920" h="2788920">
                <a:moveTo>
                  <a:pt x="2762694" y="1587601"/>
                </a:moveTo>
                <a:close/>
              </a:path>
              <a:path w="2788920" h="2788920">
                <a:moveTo>
                  <a:pt x="2770315" y="1621904"/>
                </a:moveTo>
                <a:lnTo>
                  <a:pt x="2757462" y="1621904"/>
                </a:lnTo>
                <a:lnTo>
                  <a:pt x="2759240" y="1610702"/>
                </a:lnTo>
                <a:lnTo>
                  <a:pt x="2771787" y="1612696"/>
                </a:lnTo>
                <a:lnTo>
                  <a:pt x="2770315" y="1621904"/>
                </a:lnTo>
                <a:close/>
              </a:path>
              <a:path w="2788920" h="2788920">
                <a:moveTo>
                  <a:pt x="2757466" y="1621875"/>
                </a:moveTo>
                <a:close/>
              </a:path>
              <a:path w="2788920" h="2788920">
                <a:moveTo>
                  <a:pt x="2769755" y="1625307"/>
                </a:moveTo>
                <a:lnTo>
                  <a:pt x="2757246" y="1623161"/>
                </a:lnTo>
                <a:lnTo>
                  <a:pt x="2757466" y="1621875"/>
                </a:lnTo>
                <a:lnTo>
                  <a:pt x="2770315" y="1621904"/>
                </a:lnTo>
                <a:lnTo>
                  <a:pt x="2769755" y="1625307"/>
                </a:lnTo>
                <a:close/>
              </a:path>
              <a:path w="2788920" h="2788920">
                <a:moveTo>
                  <a:pt x="2765310" y="1650403"/>
                </a:moveTo>
                <a:lnTo>
                  <a:pt x="2752826" y="1648091"/>
                </a:lnTo>
                <a:lnTo>
                  <a:pt x="2754541" y="1638871"/>
                </a:lnTo>
                <a:lnTo>
                  <a:pt x="2755087" y="1635671"/>
                </a:lnTo>
                <a:lnTo>
                  <a:pt x="2767596" y="1637830"/>
                </a:lnTo>
                <a:lnTo>
                  <a:pt x="2767025" y="1641182"/>
                </a:lnTo>
                <a:lnTo>
                  <a:pt x="2765310" y="1650403"/>
                </a:lnTo>
                <a:close/>
              </a:path>
              <a:path w="2788920" h="2788920">
                <a:moveTo>
                  <a:pt x="2754515" y="1638947"/>
                </a:moveTo>
                <a:close/>
              </a:path>
              <a:path w="2788920" h="2788920">
                <a:moveTo>
                  <a:pt x="2760446" y="1675498"/>
                </a:moveTo>
                <a:lnTo>
                  <a:pt x="2748026" y="1672869"/>
                </a:lnTo>
                <a:lnTo>
                  <a:pt x="2750477" y="1660486"/>
                </a:lnTo>
                <a:lnTo>
                  <a:pt x="2762935" y="1662963"/>
                </a:lnTo>
                <a:lnTo>
                  <a:pt x="2760446" y="1675498"/>
                </a:lnTo>
                <a:close/>
              </a:path>
              <a:path w="2788920" h="2788920">
                <a:moveTo>
                  <a:pt x="2757456" y="1689646"/>
                </a:moveTo>
                <a:lnTo>
                  <a:pt x="2744482" y="1689646"/>
                </a:lnTo>
                <a:lnTo>
                  <a:pt x="2745397" y="1685289"/>
                </a:lnTo>
                <a:lnTo>
                  <a:pt x="2757817" y="1687918"/>
                </a:lnTo>
                <a:lnTo>
                  <a:pt x="2757456" y="1689646"/>
                </a:lnTo>
                <a:close/>
              </a:path>
              <a:path w="2788920" h="2788920">
                <a:moveTo>
                  <a:pt x="2755074" y="1700402"/>
                </a:moveTo>
                <a:lnTo>
                  <a:pt x="2742691" y="1697621"/>
                </a:lnTo>
                <a:lnTo>
                  <a:pt x="2744495" y="1689569"/>
                </a:lnTo>
                <a:lnTo>
                  <a:pt x="2757456" y="1689646"/>
                </a:lnTo>
                <a:lnTo>
                  <a:pt x="2756890" y="1692351"/>
                </a:lnTo>
                <a:lnTo>
                  <a:pt x="2755074" y="1700402"/>
                </a:lnTo>
                <a:close/>
              </a:path>
              <a:path w="2788920" h="2788920">
                <a:moveTo>
                  <a:pt x="2749308" y="1725218"/>
                </a:moveTo>
                <a:lnTo>
                  <a:pt x="2736951" y="1722285"/>
                </a:lnTo>
                <a:lnTo>
                  <a:pt x="2739885" y="1709927"/>
                </a:lnTo>
                <a:lnTo>
                  <a:pt x="2752242" y="1712861"/>
                </a:lnTo>
                <a:lnTo>
                  <a:pt x="2749308" y="1725218"/>
                </a:lnTo>
                <a:close/>
              </a:path>
              <a:path w="2788920" h="2788920">
                <a:moveTo>
                  <a:pt x="2743009" y="1749983"/>
                </a:moveTo>
                <a:lnTo>
                  <a:pt x="2730728" y="1746745"/>
                </a:lnTo>
                <a:lnTo>
                  <a:pt x="2732620" y="1739582"/>
                </a:lnTo>
                <a:lnTo>
                  <a:pt x="2733890" y="1734527"/>
                </a:lnTo>
                <a:lnTo>
                  <a:pt x="2746209" y="1737614"/>
                </a:lnTo>
                <a:lnTo>
                  <a:pt x="2744901" y="1742833"/>
                </a:lnTo>
                <a:lnTo>
                  <a:pt x="2743009" y="1749983"/>
                </a:lnTo>
                <a:close/>
              </a:path>
              <a:path w="2788920" h="2788920">
                <a:moveTo>
                  <a:pt x="2732595" y="1739658"/>
                </a:moveTo>
                <a:close/>
              </a:path>
              <a:path w="2788920" h="2788920">
                <a:moveTo>
                  <a:pt x="2736316" y="1774571"/>
                </a:moveTo>
                <a:lnTo>
                  <a:pt x="2724086" y="1771180"/>
                </a:lnTo>
                <a:lnTo>
                  <a:pt x="2727477" y="1758937"/>
                </a:lnTo>
                <a:lnTo>
                  <a:pt x="2739707" y="1762328"/>
                </a:lnTo>
                <a:lnTo>
                  <a:pt x="2736316" y="1774571"/>
                </a:lnTo>
                <a:close/>
              </a:path>
              <a:path w="2788920" h="2788920">
                <a:moveTo>
                  <a:pt x="2729115" y="1799094"/>
                </a:moveTo>
                <a:lnTo>
                  <a:pt x="2716974" y="1795399"/>
                </a:lnTo>
                <a:lnTo>
                  <a:pt x="2718955" y="1788883"/>
                </a:lnTo>
                <a:lnTo>
                  <a:pt x="2720568" y="1783295"/>
                </a:lnTo>
                <a:lnTo>
                  <a:pt x="2732773" y="1786851"/>
                </a:lnTo>
                <a:lnTo>
                  <a:pt x="2731096" y="1792579"/>
                </a:lnTo>
                <a:lnTo>
                  <a:pt x="2729115" y="1799094"/>
                </a:lnTo>
                <a:close/>
              </a:path>
              <a:path w="2788920" h="2788920">
                <a:moveTo>
                  <a:pt x="2718930" y="1788960"/>
                </a:moveTo>
                <a:close/>
              </a:path>
              <a:path w="2788920" h="2788920">
                <a:moveTo>
                  <a:pt x="2721521" y="1823415"/>
                </a:moveTo>
                <a:lnTo>
                  <a:pt x="2709417" y="1819567"/>
                </a:lnTo>
                <a:lnTo>
                  <a:pt x="2713266" y="1807464"/>
                </a:lnTo>
                <a:lnTo>
                  <a:pt x="2725369" y="1811312"/>
                </a:lnTo>
                <a:lnTo>
                  <a:pt x="2721521" y="1823415"/>
                </a:lnTo>
                <a:close/>
              </a:path>
              <a:path w="2788920" h="2788920">
                <a:moveTo>
                  <a:pt x="2716872" y="1837499"/>
                </a:moveTo>
                <a:lnTo>
                  <a:pt x="2703499" y="1837499"/>
                </a:lnTo>
                <a:lnTo>
                  <a:pt x="2705468" y="1831555"/>
                </a:lnTo>
                <a:lnTo>
                  <a:pt x="2717520" y="1835543"/>
                </a:lnTo>
                <a:lnTo>
                  <a:pt x="2716872" y="1837499"/>
                </a:lnTo>
                <a:close/>
              </a:path>
              <a:path w="2788920" h="2788920">
                <a:moveTo>
                  <a:pt x="2703520" y="1837435"/>
                </a:moveTo>
                <a:close/>
              </a:path>
              <a:path w="2788920" h="2788920">
                <a:moveTo>
                  <a:pt x="2713431" y="1847659"/>
                </a:moveTo>
                <a:lnTo>
                  <a:pt x="2701429" y="1843506"/>
                </a:lnTo>
                <a:lnTo>
                  <a:pt x="2703520" y="1837435"/>
                </a:lnTo>
                <a:lnTo>
                  <a:pt x="2716872" y="1837499"/>
                </a:lnTo>
                <a:lnTo>
                  <a:pt x="2715526" y="1841563"/>
                </a:lnTo>
                <a:lnTo>
                  <a:pt x="2713431" y="1847659"/>
                </a:lnTo>
                <a:close/>
              </a:path>
              <a:path w="2788920" h="2788920">
                <a:moveTo>
                  <a:pt x="2704934" y="1871675"/>
                </a:moveTo>
                <a:lnTo>
                  <a:pt x="2692984" y="1867382"/>
                </a:lnTo>
                <a:lnTo>
                  <a:pt x="2697276" y="1855431"/>
                </a:lnTo>
                <a:lnTo>
                  <a:pt x="2709227" y="1859724"/>
                </a:lnTo>
                <a:lnTo>
                  <a:pt x="2704934" y="1871675"/>
                </a:lnTo>
                <a:close/>
              </a:path>
              <a:path w="2788920" h="2788920">
                <a:moveTo>
                  <a:pt x="2695955" y="1895602"/>
                </a:moveTo>
                <a:lnTo>
                  <a:pt x="2684119" y="1891017"/>
                </a:lnTo>
                <a:lnTo>
                  <a:pt x="2686380" y="1885175"/>
                </a:lnTo>
                <a:lnTo>
                  <a:pt x="2688602" y="1879218"/>
                </a:lnTo>
                <a:lnTo>
                  <a:pt x="2700502" y="1883651"/>
                </a:lnTo>
                <a:lnTo>
                  <a:pt x="2698216" y="1889760"/>
                </a:lnTo>
                <a:lnTo>
                  <a:pt x="2695955" y="1895602"/>
                </a:lnTo>
                <a:close/>
              </a:path>
              <a:path w="2788920" h="2788920">
                <a:moveTo>
                  <a:pt x="2686354" y="1885238"/>
                </a:moveTo>
                <a:close/>
              </a:path>
              <a:path w="2788920" h="2788920">
                <a:moveTo>
                  <a:pt x="2686583" y="1919287"/>
                </a:moveTo>
                <a:lnTo>
                  <a:pt x="2674797" y="1914563"/>
                </a:lnTo>
                <a:lnTo>
                  <a:pt x="2679534" y="1902777"/>
                </a:lnTo>
                <a:lnTo>
                  <a:pt x="2691320" y="1907501"/>
                </a:lnTo>
                <a:lnTo>
                  <a:pt x="2686583" y="1919287"/>
                </a:lnTo>
                <a:close/>
              </a:path>
              <a:path w="2788920" h="2788920">
                <a:moveTo>
                  <a:pt x="2681269" y="1932152"/>
                </a:moveTo>
                <a:lnTo>
                  <a:pt x="2667520" y="1932152"/>
                </a:lnTo>
                <a:lnTo>
                  <a:pt x="2669984" y="1926221"/>
                </a:lnTo>
                <a:lnTo>
                  <a:pt x="2681706" y="1931098"/>
                </a:lnTo>
                <a:lnTo>
                  <a:pt x="2681269" y="1932152"/>
                </a:lnTo>
                <a:close/>
              </a:path>
              <a:path w="2788920" h="2788920">
                <a:moveTo>
                  <a:pt x="2676728" y="1942871"/>
                </a:moveTo>
                <a:lnTo>
                  <a:pt x="2665069" y="1937854"/>
                </a:lnTo>
                <a:lnTo>
                  <a:pt x="2667546" y="1932089"/>
                </a:lnTo>
                <a:lnTo>
                  <a:pt x="2681269" y="1932152"/>
                </a:lnTo>
                <a:lnTo>
                  <a:pt x="2679217" y="1937105"/>
                </a:lnTo>
                <a:lnTo>
                  <a:pt x="2676728" y="1942871"/>
                </a:lnTo>
                <a:close/>
              </a:path>
              <a:path w="2788920" h="2788920">
                <a:moveTo>
                  <a:pt x="2666491" y="1966201"/>
                </a:moveTo>
                <a:lnTo>
                  <a:pt x="2654896" y="1961045"/>
                </a:lnTo>
                <a:lnTo>
                  <a:pt x="2660053" y="1949437"/>
                </a:lnTo>
                <a:lnTo>
                  <a:pt x="2671660" y="1954593"/>
                </a:lnTo>
                <a:lnTo>
                  <a:pt x="2666491" y="1966201"/>
                </a:lnTo>
                <a:close/>
              </a:path>
              <a:path w="2788920" h="2788920">
                <a:moveTo>
                  <a:pt x="2661008" y="1978202"/>
                </a:moveTo>
                <a:lnTo>
                  <a:pt x="2647035" y="1978202"/>
                </a:lnTo>
                <a:lnTo>
                  <a:pt x="2649639" y="1972525"/>
                </a:lnTo>
                <a:lnTo>
                  <a:pt x="2661183" y="1977821"/>
                </a:lnTo>
                <a:lnTo>
                  <a:pt x="2661008" y="1978202"/>
                </a:lnTo>
                <a:close/>
              </a:path>
              <a:path w="2788920" h="2788920">
                <a:moveTo>
                  <a:pt x="2655773" y="1989404"/>
                </a:moveTo>
                <a:lnTo>
                  <a:pt x="2644305" y="1983955"/>
                </a:lnTo>
                <a:lnTo>
                  <a:pt x="2647061" y="1978139"/>
                </a:lnTo>
                <a:lnTo>
                  <a:pt x="2661008" y="1978202"/>
                </a:lnTo>
                <a:lnTo>
                  <a:pt x="2658541" y="1983574"/>
                </a:lnTo>
                <a:lnTo>
                  <a:pt x="2655773" y="1989404"/>
                </a:lnTo>
                <a:close/>
              </a:path>
              <a:path w="2788920" h="2788920">
                <a:moveTo>
                  <a:pt x="2644698" y="2012340"/>
                </a:moveTo>
                <a:lnTo>
                  <a:pt x="2633281" y="2006752"/>
                </a:lnTo>
                <a:lnTo>
                  <a:pt x="2638869" y="1995347"/>
                </a:lnTo>
                <a:lnTo>
                  <a:pt x="2650274" y="2000935"/>
                </a:lnTo>
                <a:lnTo>
                  <a:pt x="2644698" y="2012340"/>
                </a:lnTo>
                <a:close/>
              </a:path>
              <a:path w="2788920" h="2788920">
                <a:moveTo>
                  <a:pt x="2633129" y="2035124"/>
                </a:moveTo>
                <a:lnTo>
                  <a:pt x="2621864" y="2029269"/>
                </a:lnTo>
                <a:lnTo>
                  <a:pt x="2624975" y="2023287"/>
                </a:lnTo>
                <a:lnTo>
                  <a:pt x="2627617" y="2018029"/>
                </a:lnTo>
                <a:lnTo>
                  <a:pt x="2638958" y="2023757"/>
                </a:lnTo>
                <a:lnTo>
                  <a:pt x="2636174" y="2029269"/>
                </a:lnTo>
                <a:lnTo>
                  <a:pt x="2633129" y="2035124"/>
                </a:lnTo>
                <a:close/>
              </a:path>
              <a:path w="2788920" h="2788920">
                <a:moveTo>
                  <a:pt x="2624937" y="2023351"/>
                </a:moveTo>
                <a:close/>
              </a:path>
              <a:path w="2788920" h="2788920">
                <a:moveTo>
                  <a:pt x="2621216" y="2057641"/>
                </a:moveTo>
                <a:lnTo>
                  <a:pt x="2610015" y="2051646"/>
                </a:lnTo>
                <a:lnTo>
                  <a:pt x="2616009" y="2040458"/>
                </a:lnTo>
                <a:lnTo>
                  <a:pt x="2627210" y="2046452"/>
                </a:lnTo>
                <a:lnTo>
                  <a:pt x="2621216" y="2057641"/>
                </a:lnTo>
                <a:close/>
              </a:path>
              <a:path w="2788920" h="2788920">
                <a:moveTo>
                  <a:pt x="2608821" y="2079993"/>
                </a:moveTo>
                <a:lnTo>
                  <a:pt x="2597772" y="2073719"/>
                </a:lnTo>
                <a:lnTo>
                  <a:pt x="2601302" y="2067496"/>
                </a:lnTo>
                <a:lnTo>
                  <a:pt x="2603931" y="2062708"/>
                </a:lnTo>
                <a:lnTo>
                  <a:pt x="2615057" y="2068842"/>
                </a:lnTo>
                <a:lnTo>
                  <a:pt x="2612351" y="2073757"/>
                </a:lnTo>
                <a:lnTo>
                  <a:pt x="2608821" y="2079993"/>
                </a:lnTo>
                <a:close/>
              </a:path>
              <a:path w="2788920" h="2788920">
                <a:moveTo>
                  <a:pt x="2601264" y="2067560"/>
                </a:moveTo>
                <a:close/>
              </a:path>
              <a:path w="2788920" h="2788920">
                <a:moveTo>
                  <a:pt x="2596083" y="2102053"/>
                </a:moveTo>
                <a:lnTo>
                  <a:pt x="2585110" y="2095652"/>
                </a:lnTo>
                <a:lnTo>
                  <a:pt x="2591511" y="2084692"/>
                </a:lnTo>
                <a:lnTo>
                  <a:pt x="2602484" y="2091080"/>
                </a:lnTo>
                <a:lnTo>
                  <a:pt x="2596083" y="2102053"/>
                </a:lnTo>
                <a:close/>
              </a:path>
              <a:path w="2788920" h="2788920">
                <a:moveTo>
                  <a:pt x="2585806" y="2110790"/>
                </a:moveTo>
                <a:lnTo>
                  <a:pt x="2576055" y="2110790"/>
                </a:lnTo>
                <a:lnTo>
                  <a:pt x="2578633" y="2106485"/>
                </a:lnTo>
                <a:lnTo>
                  <a:pt x="2585806" y="2110790"/>
                </a:lnTo>
                <a:close/>
              </a:path>
              <a:path w="2788920" h="2788920">
                <a:moveTo>
                  <a:pt x="2576090" y="2110731"/>
                </a:moveTo>
                <a:close/>
              </a:path>
              <a:path w="2788920" h="2788920">
                <a:moveTo>
                  <a:pt x="2582875" y="2123935"/>
                </a:moveTo>
                <a:lnTo>
                  <a:pt x="2572067" y="2117267"/>
                </a:lnTo>
                <a:lnTo>
                  <a:pt x="2576090" y="2110731"/>
                </a:lnTo>
                <a:lnTo>
                  <a:pt x="2585806" y="2110790"/>
                </a:lnTo>
                <a:lnTo>
                  <a:pt x="2589529" y="2113026"/>
                </a:lnTo>
                <a:lnTo>
                  <a:pt x="2586913" y="2117382"/>
                </a:lnTo>
                <a:lnTo>
                  <a:pt x="2582875" y="2123935"/>
                </a:lnTo>
                <a:close/>
              </a:path>
              <a:path w="2788920" h="2788920">
                <a:moveTo>
                  <a:pt x="2569349" y="2145512"/>
                </a:moveTo>
                <a:lnTo>
                  <a:pt x="2558618" y="2138730"/>
                </a:lnTo>
                <a:lnTo>
                  <a:pt x="2565412" y="2127999"/>
                </a:lnTo>
                <a:lnTo>
                  <a:pt x="2576144" y="2134781"/>
                </a:lnTo>
                <a:lnTo>
                  <a:pt x="2569349" y="2145512"/>
                </a:lnTo>
                <a:close/>
              </a:path>
              <a:path w="2788920" h="2788920">
                <a:moveTo>
                  <a:pt x="2557430" y="2153005"/>
                </a:moveTo>
                <a:lnTo>
                  <a:pt x="2549347" y="2153005"/>
                </a:lnTo>
                <a:lnTo>
                  <a:pt x="2551747" y="2149309"/>
                </a:lnTo>
                <a:lnTo>
                  <a:pt x="2557430" y="2153005"/>
                </a:lnTo>
                <a:close/>
              </a:path>
              <a:path w="2788920" h="2788920">
                <a:moveTo>
                  <a:pt x="2555354" y="2166899"/>
                </a:moveTo>
                <a:lnTo>
                  <a:pt x="2544787" y="2159850"/>
                </a:lnTo>
                <a:lnTo>
                  <a:pt x="2549385" y="2152942"/>
                </a:lnTo>
                <a:lnTo>
                  <a:pt x="2557430" y="2153005"/>
                </a:lnTo>
                <a:lnTo>
                  <a:pt x="2562390" y="2156231"/>
                </a:lnTo>
                <a:lnTo>
                  <a:pt x="2559951" y="2159990"/>
                </a:lnTo>
                <a:lnTo>
                  <a:pt x="2555354" y="2166899"/>
                </a:lnTo>
                <a:close/>
              </a:path>
              <a:path w="2788920" h="2788920">
                <a:moveTo>
                  <a:pt x="2546113" y="2180564"/>
                </a:moveTo>
                <a:lnTo>
                  <a:pt x="2530729" y="2180564"/>
                </a:lnTo>
                <a:lnTo>
                  <a:pt x="2537739" y="2170315"/>
                </a:lnTo>
                <a:lnTo>
                  <a:pt x="2548216" y="2177491"/>
                </a:lnTo>
                <a:lnTo>
                  <a:pt x="2546113" y="2180564"/>
                </a:lnTo>
                <a:close/>
              </a:path>
              <a:path w="2788920" h="2788920">
                <a:moveTo>
                  <a:pt x="2541003" y="2188032"/>
                </a:moveTo>
                <a:lnTo>
                  <a:pt x="2530602" y="2180742"/>
                </a:lnTo>
                <a:lnTo>
                  <a:pt x="2530767" y="2180501"/>
                </a:lnTo>
                <a:lnTo>
                  <a:pt x="2546113" y="2180564"/>
                </a:lnTo>
                <a:lnTo>
                  <a:pt x="2541003" y="2188032"/>
                </a:lnTo>
                <a:close/>
              </a:path>
              <a:path w="2788920" h="2788920">
                <a:moveTo>
                  <a:pt x="2526271" y="2208822"/>
                </a:moveTo>
                <a:lnTo>
                  <a:pt x="2515958" y="2201405"/>
                </a:lnTo>
                <a:lnTo>
                  <a:pt x="2521216" y="2194102"/>
                </a:lnTo>
                <a:lnTo>
                  <a:pt x="2523299" y="2191130"/>
                </a:lnTo>
                <a:lnTo>
                  <a:pt x="2533700" y="2198433"/>
                </a:lnTo>
                <a:lnTo>
                  <a:pt x="2531516" y="2201532"/>
                </a:lnTo>
                <a:lnTo>
                  <a:pt x="2526271" y="2208822"/>
                </a:lnTo>
                <a:close/>
              </a:path>
              <a:path w="2788920" h="2788920">
                <a:moveTo>
                  <a:pt x="2521165" y="2194166"/>
                </a:moveTo>
                <a:close/>
              </a:path>
              <a:path w="2788920" h="2788920">
                <a:moveTo>
                  <a:pt x="2517376" y="2221014"/>
                </a:moveTo>
                <a:lnTo>
                  <a:pt x="2501595" y="2221014"/>
                </a:lnTo>
                <a:lnTo>
                  <a:pt x="2508542" y="2211603"/>
                </a:lnTo>
                <a:lnTo>
                  <a:pt x="2518752" y="2219147"/>
                </a:lnTo>
                <a:lnTo>
                  <a:pt x="2517376" y="2221014"/>
                </a:lnTo>
                <a:close/>
              </a:path>
              <a:path w="2788920" h="2788920">
                <a:moveTo>
                  <a:pt x="2511158" y="2229421"/>
                </a:moveTo>
                <a:lnTo>
                  <a:pt x="2501023" y="2221750"/>
                </a:lnTo>
                <a:lnTo>
                  <a:pt x="2501633" y="2220950"/>
                </a:lnTo>
                <a:lnTo>
                  <a:pt x="2517376" y="2221014"/>
                </a:lnTo>
                <a:lnTo>
                  <a:pt x="2511767" y="2228621"/>
                </a:lnTo>
                <a:lnTo>
                  <a:pt x="2511158" y="2229421"/>
                </a:lnTo>
                <a:close/>
              </a:path>
              <a:path w="2788920" h="2788920">
                <a:moveTo>
                  <a:pt x="2495677" y="2249665"/>
                </a:moveTo>
                <a:lnTo>
                  <a:pt x="2485643" y="2241867"/>
                </a:lnTo>
                <a:lnTo>
                  <a:pt x="2491613" y="2234184"/>
                </a:lnTo>
                <a:lnTo>
                  <a:pt x="2493365" y="2231885"/>
                </a:lnTo>
                <a:lnTo>
                  <a:pt x="2503487" y="2239543"/>
                </a:lnTo>
                <a:lnTo>
                  <a:pt x="2501646" y="2241981"/>
                </a:lnTo>
                <a:lnTo>
                  <a:pt x="2495677" y="2249665"/>
                </a:lnTo>
                <a:close/>
              </a:path>
              <a:path w="2788920" h="2788920">
                <a:moveTo>
                  <a:pt x="2491562" y="2234247"/>
                </a:moveTo>
                <a:close/>
              </a:path>
              <a:path w="2788920" h="2788920">
                <a:moveTo>
                  <a:pt x="2487284" y="2260346"/>
                </a:moveTo>
                <a:lnTo>
                  <a:pt x="2471051" y="2260346"/>
                </a:lnTo>
                <a:lnTo>
                  <a:pt x="2477858" y="2251798"/>
                </a:lnTo>
                <a:lnTo>
                  <a:pt x="2487790" y="2259711"/>
                </a:lnTo>
                <a:lnTo>
                  <a:pt x="2487284" y="2260346"/>
                </a:lnTo>
                <a:close/>
              </a:path>
              <a:path w="2788920" h="2788920">
                <a:moveTo>
                  <a:pt x="2471093" y="2260293"/>
                </a:moveTo>
                <a:close/>
              </a:path>
              <a:path w="2788920" h="2788920">
                <a:moveTo>
                  <a:pt x="2479814" y="2269693"/>
                </a:moveTo>
                <a:lnTo>
                  <a:pt x="2469972" y="2261666"/>
                </a:lnTo>
                <a:lnTo>
                  <a:pt x="2471093" y="2260293"/>
                </a:lnTo>
                <a:lnTo>
                  <a:pt x="2487284" y="2260346"/>
                </a:lnTo>
                <a:lnTo>
                  <a:pt x="2480945" y="2268308"/>
                </a:lnTo>
                <a:lnTo>
                  <a:pt x="2479814" y="2269693"/>
                </a:lnTo>
                <a:close/>
              </a:path>
              <a:path w="2788920" h="2788920">
                <a:moveTo>
                  <a:pt x="2464035" y="2273211"/>
                </a:moveTo>
                <a:lnTo>
                  <a:pt x="2460574" y="2273211"/>
                </a:lnTo>
                <a:lnTo>
                  <a:pt x="2461945" y="2271509"/>
                </a:lnTo>
                <a:lnTo>
                  <a:pt x="2464035" y="2273211"/>
                </a:lnTo>
                <a:close/>
              </a:path>
              <a:path w="2788920" h="2788920">
                <a:moveTo>
                  <a:pt x="2463622" y="2289365"/>
                </a:moveTo>
                <a:lnTo>
                  <a:pt x="2453881" y="2281212"/>
                </a:lnTo>
                <a:lnTo>
                  <a:pt x="2460625" y="2273147"/>
                </a:lnTo>
                <a:lnTo>
                  <a:pt x="2464035" y="2273211"/>
                </a:lnTo>
                <a:lnTo>
                  <a:pt x="2471801" y="2279535"/>
                </a:lnTo>
                <a:lnTo>
                  <a:pt x="2470365" y="2281288"/>
                </a:lnTo>
                <a:lnTo>
                  <a:pt x="2463622" y="2289365"/>
                </a:lnTo>
                <a:close/>
              </a:path>
              <a:path w="2788920" h="2788920">
                <a:moveTo>
                  <a:pt x="2447036" y="2308796"/>
                </a:moveTo>
                <a:lnTo>
                  <a:pt x="2437498" y="2300427"/>
                </a:lnTo>
                <a:lnTo>
                  <a:pt x="2439200" y="2298484"/>
                </a:lnTo>
                <a:lnTo>
                  <a:pt x="2445727" y="2290851"/>
                </a:lnTo>
                <a:lnTo>
                  <a:pt x="2455379" y="2299119"/>
                </a:lnTo>
                <a:lnTo>
                  <a:pt x="2448750" y="2306853"/>
                </a:lnTo>
                <a:lnTo>
                  <a:pt x="2447036" y="2308796"/>
                </a:lnTo>
                <a:close/>
              </a:path>
              <a:path w="2788920" h="2788920">
                <a:moveTo>
                  <a:pt x="2439149" y="2298534"/>
                </a:moveTo>
                <a:close/>
              </a:path>
              <a:path w="2788920" h="2788920">
                <a:moveTo>
                  <a:pt x="2430290" y="2311006"/>
                </a:moveTo>
                <a:lnTo>
                  <a:pt x="2428214" y="2311006"/>
                </a:lnTo>
                <a:lnTo>
                  <a:pt x="2429116" y="2309977"/>
                </a:lnTo>
                <a:lnTo>
                  <a:pt x="2430290" y="2311006"/>
                </a:lnTo>
                <a:close/>
              </a:path>
              <a:path w="2788920" h="2788920">
                <a:moveTo>
                  <a:pt x="2430145" y="2327859"/>
                </a:moveTo>
                <a:lnTo>
                  <a:pt x="2420696" y="2319375"/>
                </a:lnTo>
                <a:lnTo>
                  <a:pt x="2428265" y="2310942"/>
                </a:lnTo>
                <a:lnTo>
                  <a:pt x="2430290" y="2311006"/>
                </a:lnTo>
                <a:lnTo>
                  <a:pt x="2438666" y="2318346"/>
                </a:lnTo>
                <a:lnTo>
                  <a:pt x="2430145" y="2327859"/>
                </a:lnTo>
                <a:close/>
              </a:path>
              <a:path w="2788920" h="2788920">
                <a:moveTo>
                  <a:pt x="2419627" y="2335542"/>
                </a:moveTo>
                <a:lnTo>
                  <a:pt x="2405913" y="2335542"/>
                </a:lnTo>
                <a:lnTo>
                  <a:pt x="2412199" y="2328710"/>
                </a:lnTo>
                <a:lnTo>
                  <a:pt x="2419627" y="2335542"/>
                </a:lnTo>
                <a:close/>
              </a:path>
              <a:path w="2788920" h="2788920">
                <a:moveTo>
                  <a:pt x="2412860" y="2346680"/>
                </a:moveTo>
                <a:lnTo>
                  <a:pt x="2403614" y="2337981"/>
                </a:lnTo>
                <a:lnTo>
                  <a:pt x="2405964" y="2335479"/>
                </a:lnTo>
                <a:lnTo>
                  <a:pt x="2419627" y="2335542"/>
                </a:lnTo>
                <a:lnTo>
                  <a:pt x="2421547" y="2337308"/>
                </a:lnTo>
                <a:lnTo>
                  <a:pt x="2415209" y="2344191"/>
                </a:lnTo>
                <a:lnTo>
                  <a:pt x="2412860" y="2346680"/>
                </a:lnTo>
                <a:close/>
              </a:path>
              <a:path w="2788920" h="2788920">
                <a:moveTo>
                  <a:pt x="2395333" y="2347607"/>
                </a:moveTo>
                <a:lnTo>
                  <a:pt x="2394546" y="2347607"/>
                </a:lnTo>
                <a:lnTo>
                  <a:pt x="2394915" y="2347214"/>
                </a:lnTo>
                <a:lnTo>
                  <a:pt x="2395333" y="2347607"/>
                </a:lnTo>
                <a:close/>
              </a:path>
              <a:path w="2788920" h="2788920">
                <a:moveTo>
                  <a:pt x="2395283" y="2365121"/>
                </a:moveTo>
                <a:lnTo>
                  <a:pt x="2386152" y="2356307"/>
                </a:lnTo>
                <a:lnTo>
                  <a:pt x="2394597" y="2347544"/>
                </a:lnTo>
                <a:lnTo>
                  <a:pt x="2395333" y="2347607"/>
                </a:lnTo>
                <a:lnTo>
                  <a:pt x="2404160" y="2355926"/>
                </a:lnTo>
                <a:lnTo>
                  <a:pt x="2395283" y="2365121"/>
                </a:lnTo>
                <a:close/>
              </a:path>
              <a:path w="2788920" h="2788920">
                <a:moveTo>
                  <a:pt x="2377325" y="2383307"/>
                </a:moveTo>
                <a:lnTo>
                  <a:pt x="2368410" y="2374265"/>
                </a:lnTo>
                <a:lnTo>
                  <a:pt x="2371445" y="2371267"/>
                </a:lnTo>
                <a:lnTo>
                  <a:pt x="2377313" y="2365324"/>
                </a:lnTo>
                <a:lnTo>
                  <a:pt x="2386342" y="2374252"/>
                </a:lnTo>
                <a:lnTo>
                  <a:pt x="2380361" y="2380297"/>
                </a:lnTo>
                <a:lnTo>
                  <a:pt x="2377325" y="2383307"/>
                </a:lnTo>
                <a:close/>
              </a:path>
              <a:path w="2788920" h="2788920">
                <a:moveTo>
                  <a:pt x="2371382" y="2371318"/>
                </a:moveTo>
                <a:close/>
              </a:path>
              <a:path w="2788920" h="2788920">
                <a:moveTo>
                  <a:pt x="2359101" y="2401100"/>
                </a:moveTo>
                <a:lnTo>
                  <a:pt x="2350287" y="2391956"/>
                </a:lnTo>
                <a:lnTo>
                  <a:pt x="2359418" y="2383142"/>
                </a:lnTo>
                <a:lnTo>
                  <a:pt x="2368245" y="2392273"/>
                </a:lnTo>
                <a:lnTo>
                  <a:pt x="2359101" y="2401100"/>
                </a:lnTo>
                <a:close/>
              </a:path>
              <a:path w="2788920" h="2788920">
                <a:moveTo>
                  <a:pt x="2346024" y="2405849"/>
                </a:moveTo>
                <a:lnTo>
                  <a:pt x="2335606" y="2405849"/>
                </a:lnTo>
                <a:lnTo>
                  <a:pt x="2341117" y="2400642"/>
                </a:lnTo>
                <a:lnTo>
                  <a:pt x="2346024" y="2405849"/>
                </a:lnTo>
                <a:close/>
              </a:path>
              <a:path w="2788920" h="2788920">
                <a:moveTo>
                  <a:pt x="2340495" y="2418600"/>
                </a:moveTo>
                <a:lnTo>
                  <a:pt x="2331897" y="2409253"/>
                </a:lnTo>
                <a:lnTo>
                  <a:pt x="2335657" y="2405799"/>
                </a:lnTo>
                <a:lnTo>
                  <a:pt x="2346024" y="2405849"/>
                </a:lnTo>
                <a:lnTo>
                  <a:pt x="2349830" y="2409888"/>
                </a:lnTo>
                <a:lnTo>
                  <a:pt x="2344254" y="2415146"/>
                </a:lnTo>
                <a:lnTo>
                  <a:pt x="2340495" y="2418600"/>
                </a:lnTo>
                <a:close/>
              </a:path>
              <a:path w="2788920" h="2788920">
                <a:moveTo>
                  <a:pt x="2321623" y="2435733"/>
                </a:moveTo>
                <a:lnTo>
                  <a:pt x="2313139" y="2426284"/>
                </a:lnTo>
                <a:lnTo>
                  <a:pt x="2322588" y="2417787"/>
                </a:lnTo>
                <a:lnTo>
                  <a:pt x="2331072" y="2427236"/>
                </a:lnTo>
                <a:lnTo>
                  <a:pt x="2321623" y="2435733"/>
                </a:lnTo>
                <a:close/>
              </a:path>
              <a:path w="2788920" h="2788920">
                <a:moveTo>
                  <a:pt x="2302395" y="2452547"/>
                </a:moveTo>
                <a:lnTo>
                  <a:pt x="2294128" y="2442895"/>
                </a:lnTo>
                <a:lnTo>
                  <a:pt x="2298649" y="2439035"/>
                </a:lnTo>
                <a:lnTo>
                  <a:pt x="2303678" y="2434628"/>
                </a:lnTo>
                <a:lnTo>
                  <a:pt x="2312047" y="2444178"/>
                </a:lnTo>
                <a:lnTo>
                  <a:pt x="2306904" y="2448674"/>
                </a:lnTo>
                <a:lnTo>
                  <a:pt x="2302395" y="2452547"/>
                </a:lnTo>
                <a:close/>
              </a:path>
              <a:path w="2788920" h="2788920">
                <a:moveTo>
                  <a:pt x="2298598" y="2439073"/>
                </a:moveTo>
                <a:close/>
              </a:path>
              <a:path w="2788920" h="2788920">
                <a:moveTo>
                  <a:pt x="2282926" y="2468968"/>
                </a:moveTo>
                <a:lnTo>
                  <a:pt x="2274785" y="2459228"/>
                </a:lnTo>
                <a:lnTo>
                  <a:pt x="2284526" y="2451087"/>
                </a:lnTo>
                <a:lnTo>
                  <a:pt x="2292667" y="2460828"/>
                </a:lnTo>
                <a:lnTo>
                  <a:pt x="2282926" y="2468968"/>
                </a:lnTo>
                <a:close/>
              </a:path>
              <a:path w="2788920" h="2788920">
                <a:moveTo>
                  <a:pt x="2263076" y="2485072"/>
                </a:moveTo>
                <a:lnTo>
                  <a:pt x="2255177" y="2475128"/>
                </a:lnTo>
                <a:lnTo>
                  <a:pt x="2260460" y="2470937"/>
                </a:lnTo>
                <a:lnTo>
                  <a:pt x="2265006" y="2467216"/>
                </a:lnTo>
                <a:lnTo>
                  <a:pt x="2273033" y="2477058"/>
                </a:lnTo>
                <a:lnTo>
                  <a:pt x="2268372" y="2480868"/>
                </a:lnTo>
                <a:lnTo>
                  <a:pt x="2263076" y="2485072"/>
                </a:lnTo>
                <a:close/>
              </a:path>
              <a:path w="2788920" h="2788920">
                <a:moveTo>
                  <a:pt x="2260396" y="2470975"/>
                </a:moveTo>
                <a:close/>
              </a:path>
              <a:path w="2788920" h="2788920">
                <a:moveTo>
                  <a:pt x="2243035" y="2500782"/>
                </a:moveTo>
                <a:lnTo>
                  <a:pt x="2235238" y="2490749"/>
                </a:lnTo>
                <a:lnTo>
                  <a:pt x="2245271" y="2482964"/>
                </a:lnTo>
                <a:lnTo>
                  <a:pt x="2253068" y="2492997"/>
                </a:lnTo>
                <a:lnTo>
                  <a:pt x="2243035" y="2500782"/>
                </a:lnTo>
                <a:close/>
              </a:path>
              <a:path w="2788920" h="2788920">
                <a:moveTo>
                  <a:pt x="2227553" y="2501506"/>
                </a:moveTo>
                <a:lnTo>
                  <a:pt x="2221064" y="2501506"/>
                </a:lnTo>
                <a:lnTo>
                  <a:pt x="2225192" y="2498382"/>
                </a:lnTo>
                <a:lnTo>
                  <a:pt x="2227553" y="2501506"/>
                </a:lnTo>
                <a:close/>
              </a:path>
              <a:path w="2788920" h="2788920">
                <a:moveTo>
                  <a:pt x="2221095" y="2501483"/>
                </a:moveTo>
                <a:close/>
              </a:path>
              <a:path w="2788920" h="2788920">
                <a:moveTo>
                  <a:pt x="2222614" y="2516149"/>
                </a:moveTo>
                <a:lnTo>
                  <a:pt x="2215070" y="2505938"/>
                </a:lnTo>
                <a:lnTo>
                  <a:pt x="2221095" y="2501483"/>
                </a:lnTo>
                <a:lnTo>
                  <a:pt x="2227553" y="2501506"/>
                </a:lnTo>
                <a:lnTo>
                  <a:pt x="2232850" y="2508516"/>
                </a:lnTo>
                <a:lnTo>
                  <a:pt x="2228672" y="2511679"/>
                </a:lnTo>
                <a:lnTo>
                  <a:pt x="2222614" y="2516149"/>
                </a:lnTo>
                <a:close/>
              </a:path>
              <a:path w="2788920" h="2788920">
                <a:moveTo>
                  <a:pt x="2202002" y="2531122"/>
                </a:moveTo>
                <a:lnTo>
                  <a:pt x="2194585" y="2520823"/>
                </a:lnTo>
                <a:lnTo>
                  <a:pt x="2204885" y="2513406"/>
                </a:lnTo>
                <a:lnTo>
                  <a:pt x="2212314" y="2523705"/>
                </a:lnTo>
                <a:lnTo>
                  <a:pt x="2202002" y="2531122"/>
                </a:lnTo>
                <a:close/>
              </a:path>
              <a:path w="2788920" h="2788920">
                <a:moveTo>
                  <a:pt x="2181034" y="2545740"/>
                </a:moveTo>
                <a:lnTo>
                  <a:pt x="2173871" y="2535250"/>
                </a:lnTo>
                <a:lnTo>
                  <a:pt x="2180678" y="2530602"/>
                </a:lnTo>
                <a:lnTo>
                  <a:pt x="2184260" y="2528087"/>
                </a:lnTo>
                <a:lnTo>
                  <a:pt x="2191550" y="2538476"/>
                </a:lnTo>
                <a:lnTo>
                  <a:pt x="2187841" y="2541079"/>
                </a:lnTo>
                <a:lnTo>
                  <a:pt x="2181034" y="2545740"/>
                </a:lnTo>
                <a:close/>
              </a:path>
              <a:path w="2788920" h="2788920">
                <a:moveTo>
                  <a:pt x="2180615" y="2530640"/>
                </a:moveTo>
                <a:close/>
              </a:path>
              <a:path w="2788920" h="2788920">
                <a:moveTo>
                  <a:pt x="2159838" y="2559989"/>
                </a:moveTo>
                <a:lnTo>
                  <a:pt x="2152916" y="2549347"/>
                </a:lnTo>
                <a:lnTo>
                  <a:pt x="2163419" y="2542336"/>
                </a:lnTo>
                <a:lnTo>
                  <a:pt x="2170468" y="2552903"/>
                </a:lnTo>
                <a:lnTo>
                  <a:pt x="2159838" y="2559989"/>
                </a:lnTo>
                <a:close/>
              </a:path>
              <a:path w="2788920" h="2788920">
                <a:moveTo>
                  <a:pt x="2138413" y="2573781"/>
                </a:moveTo>
                <a:lnTo>
                  <a:pt x="2131618" y="2563050"/>
                </a:lnTo>
                <a:lnTo>
                  <a:pt x="2139149" y="2558288"/>
                </a:lnTo>
                <a:lnTo>
                  <a:pt x="2142261" y="2556255"/>
                </a:lnTo>
                <a:lnTo>
                  <a:pt x="2149182" y="2566911"/>
                </a:lnTo>
                <a:lnTo>
                  <a:pt x="2145944" y="2569019"/>
                </a:lnTo>
                <a:lnTo>
                  <a:pt x="2138413" y="2573781"/>
                </a:lnTo>
                <a:close/>
              </a:path>
              <a:path w="2788920" h="2788920">
                <a:moveTo>
                  <a:pt x="2139086" y="2558326"/>
                </a:moveTo>
                <a:close/>
              </a:path>
              <a:path w="2788920" h="2788920">
                <a:moveTo>
                  <a:pt x="2124752" y="2575966"/>
                </a:moveTo>
                <a:lnTo>
                  <a:pt x="2110828" y="2575966"/>
                </a:lnTo>
                <a:lnTo>
                  <a:pt x="2120925" y="2569743"/>
                </a:lnTo>
                <a:lnTo>
                  <a:pt x="2124752" y="2575966"/>
                </a:lnTo>
                <a:close/>
              </a:path>
              <a:path w="2788920" h="2788920">
                <a:moveTo>
                  <a:pt x="2110840" y="2575959"/>
                </a:moveTo>
                <a:close/>
              </a:path>
              <a:path w="2788920" h="2788920">
                <a:moveTo>
                  <a:pt x="2116696" y="2587256"/>
                </a:moveTo>
                <a:lnTo>
                  <a:pt x="2110168" y="2576360"/>
                </a:lnTo>
                <a:lnTo>
                  <a:pt x="2110840" y="2575959"/>
                </a:lnTo>
                <a:lnTo>
                  <a:pt x="2124752" y="2575966"/>
                </a:lnTo>
                <a:lnTo>
                  <a:pt x="2127580" y="2580563"/>
                </a:lnTo>
                <a:lnTo>
                  <a:pt x="2116696" y="2587256"/>
                </a:lnTo>
                <a:close/>
              </a:path>
              <a:path w="2788920" h="2788920">
                <a:moveTo>
                  <a:pt x="2100262" y="2584538"/>
                </a:moveTo>
                <a:lnTo>
                  <a:pt x="2096528" y="2584538"/>
                </a:lnTo>
                <a:lnTo>
                  <a:pt x="2099271" y="2582887"/>
                </a:lnTo>
                <a:lnTo>
                  <a:pt x="2100262" y="2584538"/>
                </a:lnTo>
                <a:close/>
              </a:path>
              <a:path w="2788920" h="2788920">
                <a:moveTo>
                  <a:pt x="2096586" y="2584504"/>
                </a:moveTo>
                <a:close/>
              </a:path>
              <a:path w="2788920" h="2788920">
                <a:moveTo>
                  <a:pt x="2094788" y="2600248"/>
                </a:moveTo>
                <a:lnTo>
                  <a:pt x="2088388" y="2589276"/>
                </a:lnTo>
                <a:lnTo>
                  <a:pt x="2096586" y="2584504"/>
                </a:lnTo>
                <a:lnTo>
                  <a:pt x="2100262" y="2584538"/>
                </a:lnTo>
                <a:lnTo>
                  <a:pt x="2105812" y="2593784"/>
                </a:lnTo>
                <a:lnTo>
                  <a:pt x="2102993" y="2595473"/>
                </a:lnTo>
                <a:lnTo>
                  <a:pt x="2094788" y="2600248"/>
                </a:lnTo>
                <a:close/>
              </a:path>
              <a:path w="2788920" h="2788920">
                <a:moveTo>
                  <a:pt x="2072601" y="2612910"/>
                </a:moveTo>
                <a:lnTo>
                  <a:pt x="2066467" y="2601798"/>
                </a:lnTo>
                <a:lnTo>
                  <a:pt x="2067661" y="2601137"/>
                </a:lnTo>
                <a:lnTo>
                  <a:pt x="2077453" y="2595575"/>
                </a:lnTo>
                <a:lnTo>
                  <a:pt x="2083714" y="2606624"/>
                </a:lnTo>
                <a:lnTo>
                  <a:pt x="2073783" y="2612263"/>
                </a:lnTo>
                <a:lnTo>
                  <a:pt x="2072601" y="2612910"/>
                </a:lnTo>
                <a:close/>
              </a:path>
              <a:path w="2788920" h="2788920">
                <a:moveTo>
                  <a:pt x="2067585" y="2601175"/>
                </a:moveTo>
                <a:close/>
              </a:path>
              <a:path w="2788920" h="2788920">
                <a:moveTo>
                  <a:pt x="2050224" y="2625102"/>
                </a:moveTo>
                <a:lnTo>
                  <a:pt x="2044230" y="2613914"/>
                </a:lnTo>
                <a:lnTo>
                  <a:pt x="2053031" y="2609202"/>
                </a:lnTo>
                <a:lnTo>
                  <a:pt x="2055342" y="2607919"/>
                </a:lnTo>
                <a:lnTo>
                  <a:pt x="2061476" y="2619044"/>
                </a:lnTo>
                <a:lnTo>
                  <a:pt x="2059025" y="2620391"/>
                </a:lnTo>
                <a:lnTo>
                  <a:pt x="2050224" y="2625102"/>
                </a:lnTo>
                <a:close/>
              </a:path>
              <a:path w="2788920" h="2788920">
                <a:moveTo>
                  <a:pt x="2052967" y="2609227"/>
                </a:moveTo>
                <a:close/>
              </a:path>
              <a:path w="2788920" h="2788920">
                <a:moveTo>
                  <a:pt x="2027580" y="2636939"/>
                </a:moveTo>
                <a:lnTo>
                  <a:pt x="2021852" y="2625610"/>
                </a:lnTo>
                <a:lnTo>
                  <a:pt x="2023452" y="2624797"/>
                </a:lnTo>
                <a:lnTo>
                  <a:pt x="2033066" y="2619806"/>
                </a:lnTo>
                <a:lnTo>
                  <a:pt x="2038921" y="2631071"/>
                </a:lnTo>
                <a:lnTo>
                  <a:pt x="2029167" y="2636139"/>
                </a:lnTo>
                <a:lnTo>
                  <a:pt x="2027580" y="2636939"/>
                </a:lnTo>
                <a:close/>
              </a:path>
              <a:path w="2788920" h="2788920">
                <a:moveTo>
                  <a:pt x="2023376" y="2624836"/>
                </a:moveTo>
                <a:close/>
              </a:path>
              <a:path w="2788920" h="2788920">
                <a:moveTo>
                  <a:pt x="2011055" y="2632379"/>
                </a:moveTo>
                <a:lnTo>
                  <a:pt x="2008428" y="2632379"/>
                </a:lnTo>
                <a:lnTo>
                  <a:pt x="2010524" y="2631325"/>
                </a:lnTo>
                <a:lnTo>
                  <a:pt x="2011055" y="2632379"/>
                </a:lnTo>
                <a:close/>
              </a:path>
              <a:path w="2788920" h="2788920">
                <a:moveTo>
                  <a:pt x="2008487" y="2632350"/>
                </a:moveTo>
                <a:close/>
              </a:path>
              <a:path w="2788920" h="2788920">
                <a:moveTo>
                  <a:pt x="2004771" y="2648305"/>
                </a:moveTo>
                <a:lnTo>
                  <a:pt x="1999195" y="2636901"/>
                </a:lnTo>
                <a:lnTo>
                  <a:pt x="2008487" y="2632350"/>
                </a:lnTo>
                <a:lnTo>
                  <a:pt x="2011055" y="2632379"/>
                </a:lnTo>
                <a:lnTo>
                  <a:pt x="2016239" y="2642666"/>
                </a:lnTo>
                <a:lnTo>
                  <a:pt x="2014080" y="2643746"/>
                </a:lnTo>
                <a:lnTo>
                  <a:pt x="2004771" y="2648305"/>
                </a:lnTo>
                <a:close/>
              </a:path>
              <a:path w="2788920" h="2788920">
                <a:moveTo>
                  <a:pt x="1989988" y="2646934"/>
                </a:moveTo>
                <a:lnTo>
                  <a:pt x="1978228" y="2646934"/>
                </a:lnTo>
                <a:lnTo>
                  <a:pt x="1987829" y="2642374"/>
                </a:lnTo>
                <a:lnTo>
                  <a:pt x="1989988" y="2646934"/>
                </a:lnTo>
                <a:close/>
              </a:path>
              <a:path w="2788920" h="2788920">
                <a:moveTo>
                  <a:pt x="1981708" y="2659303"/>
                </a:moveTo>
                <a:lnTo>
                  <a:pt x="1976412" y="2647772"/>
                </a:lnTo>
                <a:lnTo>
                  <a:pt x="1978304" y="2646895"/>
                </a:lnTo>
                <a:lnTo>
                  <a:pt x="1989988" y="2646934"/>
                </a:lnTo>
                <a:lnTo>
                  <a:pt x="1993264" y="2653855"/>
                </a:lnTo>
                <a:lnTo>
                  <a:pt x="1983600" y="2658440"/>
                </a:lnTo>
                <a:lnTo>
                  <a:pt x="1981708" y="2659303"/>
                </a:lnTo>
                <a:close/>
              </a:path>
              <a:path w="2788920" h="2788920">
                <a:moveTo>
                  <a:pt x="1958505" y="2669832"/>
                </a:moveTo>
                <a:lnTo>
                  <a:pt x="1953348" y="2658224"/>
                </a:lnTo>
                <a:lnTo>
                  <a:pt x="1963051" y="2653906"/>
                </a:lnTo>
                <a:lnTo>
                  <a:pt x="1964867" y="2653068"/>
                </a:lnTo>
                <a:lnTo>
                  <a:pt x="1970176" y="2664612"/>
                </a:lnTo>
                <a:lnTo>
                  <a:pt x="1968207" y="2665514"/>
                </a:lnTo>
                <a:lnTo>
                  <a:pt x="1958505" y="2669832"/>
                </a:lnTo>
                <a:close/>
              </a:path>
              <a:path w="2788920" h="2788920">
                <a:moveTo>
                  <a:pt x="1962975" y="2653931"/>
                </a:moveTo>
                <a:close/>
              </a:path>
              <a:path w="2788920" h="2788920">
                <a:moveTo>
                  <a:pt x="1935048" y="2679966"/>
                </a:moveTo>
                <a:lnTo>
                  <a:pt x="1930171" y="2668244"/>
                </a:lnTo>
                <a:lnTo>
                  <a:pt x="1932254" y="2667380"/>
                </a:lnTo>
                <a:lnTo>
                  <a:pt x="1941779" y="2663278"/>
                </a:lnTo>
                <a:lnTo>
                  <a:pt x="1946795" y="2674950"/>
                </a:lnTo>
                <a:lnTo>
                  <a:pt x="1937131" y="2679103"/>
                </a:lnTo>
                <a:lnTo>
                  <a:pt x="1935048" y="2679966"/>
                </a:lnTo>
                <a:close/>
              </a:path>
              <a:path w="2788920" h="2788920">
                <a:moveTo>
                  <a:pt x="1932177" y="2667406"/>
                </a:moveTo>
                <a:close/>
              </a:path>
              <a:path w="2788920" h="2788920">
                <a:moveTo>
                  <a:pt x="1911477" y="2689631"/>
                </a:moveTo>
                <a:lnTo>
                  <a:pt x="1906739" y="2677845"/>
                </a:lnTo>
                <a:lnTo>
                  <a:pt x="1916709" y="2673845"/>
                </a:lnTo>
                <a:lnTo>
                  <a:pt x="1918449" y="2673121"/>
                </a:lnTo>
                <a:lnTo>
                  <a:pt x="1923326" y="2684843"/>
                </a:lnTo>
                <a:lnTo>
                  <a:pt x="1921433" y="2685630"/>
                </a:lnTo>
                <a:lnTo>
                  <a:pt x="1911477" y="2689631"/>
                </a:lnTo>
                <a:close/>
              </a:path>
              <a:path w="2788920" h="2788920">
                <a:moveTo>
                  <a:pt x="1916633" y="2673870"/>
                </a:moveTo>
                <a:close/>
              </a:path>
              <a:path w="2788920" h="2788920">
                <a:moveTo>
                  <a:pt x="1887664" y="2698902"/>
                </a:moveTo>
                <a:lnTo>
                  <a:pt x="1883219" y="2687002"/>
                </a:lnTo>
                <a:lnTo>
                  <a:pt x="1885340" y="2686215"/>
                </a:lnTo>
                <a:lnTo>
                  <a:pt x="1895005" y="2682468"/>
                </a:lnTo>
                <a:lnTo>
                  <a:pt x="1899589" y="2694317"/>
                </a:lnTo>
                <a:lnTo>
                  <a:pt x="1889772" y="2698115"/>
                </a:lnTo>
                <a:lnTo>
                  <a:pt x="1887664" y="2698902"/>
                </a:lnTo>
                <a:close/>
              </a:path>
              <a:path w="2788920" h="2788920">
                <a:moveTo>
                  <a:pt x="1885264" y="2686240"/>
                </a:moveTo>
                <a:close/>
              </a:path>
              <a:path w="2788920" h="2788920">
                <a:moveTo>
                  <a:pt x="1871580" y="2692146"/>
                </a:moveTo>
                <a:lnTo>
                  <a:pt x="1869439" y="2692146"/>
                </a:lnTo>
                <a:lnTo>
                  <a:pt x="1871319" y="2691447"/>
                </a:lnTo>
                <a:lnTo>
                  <a:pt x="1871580" y="2692146"/>
                </a:lnTo>
                <a:close/>
              </a:path>
              <a:path w="2788920" h="2788920">
                <a:moveTo>
                  <a:pt x="1863750" y="2707678"/>
                </a:moveTo>
                <a:lnTo>
                  <a:pt x="1859457" y="2695727"/>
                </a:lnTo>
                <a:lnTo>
                  <a:pt x="1869503" y="2692120"/>
                </a:lnTo>
                <a:lnTo>
                  <a:pt x="1871580" y="2692146"/>
                </a:lnTo>
                <a:lnTo>
                  <a:pt x="1875764" y="2703334"/>
                </a:lnTo>
                <a:lnTo>
                  <a:pt x="1873796" y="2704071"/>
                </a:lnTo>
                <a:lnTo>
                  <a:pt x="1863750" y="2707678"/>
                </a:lnTo>
                <a:close/>
              </a:path>
              <a:path w="2788920" h="2788920">
                <a:moveTo>
                  <a:pt x="1839607" y="2716072"/>
                </a:moveTo>
                <a:lnTo>
                  <a:pt x="1835607" y="2704020"/>
                </a:lnTo>
                <a:lnTo>
                  <a:pt x="1837588" y="2703360"/>
                </a:lnTo>
                <a:lnTo>
                  <a:pt x="1847545" y="2699918"/>
                </a:lnTo>
                <a:lnTo>
                  <a:pt x="1851698" y="2711932"/>
                </a:lnTo>
                <a:lnTo>
                  <a:pt x="1841588" y="2715412"/>
                </a:lnTo>
                <a:lnTo>
                  <a:pt x="1839607" y="2716072"/>
                </a:lnTo>
                <a:close/>
              </a:path>
              <a:path w="2788920" h="2788920">
                <a:moveTo>
                  <a:pt x="1837512" y="2703385"/>
                </a:moveTo>
                <a:close/>
              </a:path>
              <a:path w="2788920" h="2788920">
                <a:moveTo>
                  <a:pt x="1823786" y="2708719"/>
                </a:moveTo>
                <a:lnTo>
                  <a:pt x="1821421" y="2708719"/>
                </a:lnTo>
                <a:lnTo>
                  <a:pt x="1823554" y="2708021"/>
                </a:lnTo>
                <a:lnTo>
                  <a:pt x="1823786" y="2708719"/>
                </a:lnTo>
                <a:close/>
              </a:path>
              <a:path w="2788920" h="2788920">
                <a:moveTo>
                  <a:pt x="1815376" y="2723972"/>
                </a:moveTo>
                <a:lnTo>
                  <a:pt x="1811540" y="2711869"/>
                </a:lnTo>
                <a:lnTo>
                  <a:pt x="1821497" y="2708694"/>
                </a:lnTo>
                <a:lnTo>
                  <a:pt x="1823786" y="2708719"/>
                </a:lnTo>
                <a:lnTo>
                  <a:pt x="1827555" y="2720073"/>
                </a:lnTo>
                <a:lnTo>
                  <a:pt x="1815376" y="2723972"/>
                </a:lnTo>
                <a:close/>
              </a:path>
              <a:path w="2788920" h="2788920">
                <a:moveTo>
                  <a:pt x="1800461" y="2718816"/>
                </a:moveTo>
                <a:lnTo>
                  <a:pt x="1788972" y="2718816"/>
                </a:lnTo>
                <a:lnTo>
                  <a:pt x="1799488" y="2715615"/>
                </a:lnTo>
                <a:lnTo>
                  <a:pt x="1800461" y="2718816"/>
                </a:lnTo>
                <a:close/>
              </a:path>
              <a:path w="2788920" h="2788920">
                <a:moveTo>
                  <a:pt x="1790954" y="2731465"/>
                </a:moveTo>
                <a:lnTo>
                  <a:pt x="1787398" y="2719273"/>
                </a:lnTo>
                <a:lnTo>
                  <a:pt x="1789049" y="2718790"/>
                </a:lnTo>
                <a:lnTo>
                  <a:pt x="1800461" y="2718816"/>
                </a:lnTo>
                <a:lnTo>
                  <a:pt x="1803184" y="2727769"/>
                </a:lnTo>
                <a:lnTo>
                  <a:pt x="1790954" y="2731465"/>
                </a:lnTo>
                <a:close/>
              </a:path>
              <a:path w="2788920" h="2788920">
                <a:moveTo>
                  <a:pt x="1775423" y="2723565"/>
                </a:moveTo>
                <a:lnTo>
                  <a:pt x="1772615" y="2723565"/>
                </a:lnTo>
                <a:lnTo>
                  <a:pt x="1775206" y="2722816"/>
                </a:lnTo>
                <a:lnTo>
                  <a:pt x="1775423" y="2723565"/>
                </a:lnTo>
                <a:close/>
              </a:path>
              <a:path w="2788920" h="2788920">
                <a:moveTo>
                  <a:pt x="1766443" y="2738450"/>
                </a:moveTo>
                <a:lnTo>
                  <a:pt x="1763052" y="2726220"/>
                </a:lnTo>
                <a:lnTo>
                  <a:pt x="1772691" y="2723540"/>
                </a:lnTo>
                <a:lnTo>
                  <a:pt x="1775423" y="2723565"/>
                </a:lnTo>
                <a:lnTo>
                  <a:pt x="1778749" y="2735008"/>
                </a:lnTo>
                <a:lnTo>
                  <a:pt x="1776082" y="2735783"/>
                </a:lnTo>
                <a:lnTo>
                  <a:pt x="1766443" y="2738450"/>
                </a:lnTo>
                <a:close/>
              </a:path>
              <a:path w="2788920" h="2788920">
                <a:moveTo>
                  <a:pt x="1751653" y="2732481"/>
                </a:moveTo>
                <a:lnTo>
                  <a:pt x="1739671" y="2732481"/>
                </a:lnTo>
                <a:lnTo>
                  <a:pt x="1750872" y="2729522"/>
                </a:lnTo>
                <a:lnTo>
                  <a:pt x="1751653" y="2732481"/>
                </a:lnTo>
                <a:close/>
              </a:path>
              <a:path w="2788920" h="2788920">
                <a:moveTo>
                  <a:pt x="1741754" y="2745054"/>
                </a:moveTo>
                <a:lnTo>
                  <a:pt x="1738668" y="2732735"/>
                </a:lnTo>
                <a:lnTo>
                  <a:pt x="1739747" y="2732455"/>
                </a:lnTo>
                <a:lnTo>
                  <a:pt x="1751653" y="2732481"/>
                </a:lnTo>
                <a:lnTo>
                  <a:pt x="1754111" y="2741803"/>
                </a:lnTo>
                <a:lnTo>
                  <a:pt x="1741754" y="2745054"/>
                </a:lnTo>
                <a:close/>
              </a:path>
              <a:path w="2788920" h="2788920">
                <a:moveTo>
                  <a:pt x="1717014" y="2751137"/>
                </a:moveTo>
                <a:lnTo>
                  <a:pt x="1714080" y="2738780"/>
                </a:lnTo>
                <a:lnTo>
                  <a:pt x="1723148" y="2736621"/>
                </a:lnTo>
                <a:lnTo>
                  <a:pt x="1726349" y="2735821"/>
                </a:lnTo>
                <a:lnTo>
                  <a:pt x="1729435" y="2748140"/>
                </a:lnTo>
                <a:lnTo>
                  <a:pt x="1726082" y="2748978"/>
                </a:lnTo>
                <a:lnTo>
                  <a:pt x="1717014" y="2751137"/>
                </a:lnTo>
                <a:close/>
              </a:path>
              <a:path w="2788920" h="2788920">
                <a:moveTo>
                  <a:pt x="1723072" y="2736634"/>
                </a:moveTo>
                <a:close/>
              </a:path>
              <a:path w="2788920" h="2788920">
                <a:moveTo>
                  <a:pt x="1692097" y="2756814"/>
                </a:moveTo>
                <a:lnTo>
                  <a:pt x="1689468" y="2744393"/>
                </a:lnTo>
                <a:lnTo>
                  <a:pt x="1701787" y="2741637"/>
                </a:lnTo>
                <a:lnTo>
                  <a:pt x="1704568" y="2754020"/>
                </a:lnTo>
                <a:lnTo>
                  <a:pt x="1692097" y="2756814"/>
                </a:lnTo>
                <a:close/>
              </a:path>
              <a:path w="2788920" h="2788920">
                <a:moveTo>
                  <a:pt x="1677237" y="2747911"/>
                </a:moveTo>
                <a:lnTo>
                  <a:pt x="1672818" y="2747911"/>
                </a:lnTo>
                <a:lnTo>
                  <a:pt x="1677047" y="2747010"/>
                </a:lnTo>
                <a:lnTo>
                  <a:pt x="1677237" y="2747911"/>
                </a:lnTo>
                <a:close/>
              </a:path>
              <a:path w="2788920" h="2788920">
                <a:moveTo>
                  <a:pt x="1667141" y="2761983"/>
                </a:moveTo>
                <a:lnTo>
                  <a:pt x="1664677" y="2749524"/>
                </a:lnTo>
                <a:lnTo>
                  <a:pt x="1672894" y="2747886"/>
                </a:lnTo>
                <a:lnTo>
                  <a:pt x="1677237" y="2747911"/>
                </a:lnTo>
                <a:lnTo>
                  <a:pt x="1679663" y="2759443"/>
                </a:lnTo>
                <a:lnTo>
                  <a:pt x="1675371" y="2760344"/>
                </a:lnTo>
                <a:lnTo>
                  <a:pt x="1667141" y="2761983"/>
                </a:lnTo>
                <a:close/>
              </a:path>
              <a:path w="2788920" h="2788920">
                <a:moveTo>
                  <a:pt x="1642109" y="2766720"/>
                </a:moveTo>
                <a:lnTo>
                  <a:pt x="1639798" y="2754236"/>
                </a:lnTo>
                <a:lnTo>
                  <a:pt x="1652282" y="2751924"/>
                </a:lnTo>
                <a:lnTo>
                  <a:pt x="1654594" y="2764409"/>
                </a:lnTo>
                <a:lnTo>
                  <a:pt x="1642109" y="2766720"/>
                </a:lnTo>
                <a:close/>
              </a:path>
              <a:path w="2788920" h="2788920">
                <a:moveTo>
                  <a:pt x="1627529" y="2757335"/>
                </a:moveTo>
                <a:lnTo>
                  <a:pt x="1621904" y="2757335"/>
                </a:lnTo>
                <a:lnTo>
                  <a:pt x="1627365" y="2756382"/>
                </a:lnTo>
                <a:lnTo>
                  <a:pt x="1627529" y="2757335"/>
                </a:lnTo>
                <a:close/>
              </a:path>
              <a:path w="2788920" h="2788920">
                <a:moveTo>
                  <a:pt x="1621944" y="2757328"/>
                </a:moveTo>
                <a:close/>
              </a:path>
              <a:path w="2788920" h="2788920">
                <a:moveTo>
                  <a:pt x="1616913" y="2770987"/>
                </a:moveTo>
                <a:lnTo>
                  <a:pt x="1614906" y="2758440"/>
                </a:lnTo>
                <a:lnTo>
                  <a:pt x="1621944" y="2757328"/>
                </a:lnTo>
                <a:lnTo>
                  <a:pt x="1627529" y="2757335"/>
                </a:lnTo>
                <a:lnTo>
                  <a:pt x="1629524" y="2768904"/>
                </a:lnTo>
                <a:lnTo>
                  <a:pt x="1623974" y="2769857"/>
                </a:lnTo>
                <a:lnTo>
                  <a:pt x="1616913" y="2770987"/>
                </a:lnTo>
                <a:close/>
              </a:path>
              <a:path w="2788920" h="2788920">
                <a:moveTo>
                  <a:pt x="1591716" y="2774797"/>
                </a:moveTo>
                <a:lnTo>
                  <a:pt x="1589874" y="2762237"/>
                </a:lnTo>
                <a:lnTo>
                  <a:pt x="1602447" y="2760395"/>
                </a:lnTo>
                <a:lnTo>
                  <a:pt x="1604289" y="2772956"/>
                </a:lnTo>
                <a:lnTo>
                  <a:pt x="1591716" y="2774797"/>
                </a:lnTo>
                <a:close/>
              </a:path>
              <a:path w="2788920" h="2788920">
                <a:moveTo>
                  <a:pt x="1577503" y="2764878"/>
                </a:moveTo>
                <a:lnTo>
                  <a:pt x="1570342" y="2764878"/>
                </a:lnTo>
                <a:lnTo>
                  <a:pt x="1577378" y="2763939"/>
                </a:lnTo>
                <a:lnTo>
                  <a:pt x="1577503" y="2764878"/>
                </a:lnTo>
                <a:close/>
              </a:path>
              <a:path w="2788920" h="2788920">
                <a:moveTo>
                  <a:pt x="1566379" y="2778137"/>
                </a:moveTo>
                <a:lnTo>
                  <a:pt x="1564855" y="2765539"/>
                </a:lnTo>
                <a:lnTo>
                  <a:pt x="1570418" y="2764866"/>
                </a:lnTo>
                <a:lnTo>
                  <a:pt x="1577503" y="2764878"/>
                </a:lnTo>
                <a:lnTo>
                  <a:pt x="1579054" y="2776524"/>
                </a:lnTo>
                <a:lnTo>
                  <a:pt x="1572018" y="2777464"/>
                </a:lnTo>
                <a:lnTo>
                  <a:pt x="1566379" y="2778137"/>
                </a:lnTo>
                <a:close/>
              </a:path>
              <a:path w="2788920" h="2788920">
                <a:moveTo>
                  <a:pt x="1541056" y="2781020"/>
                </a:moveTo>
                <a:lnTo>
                  <a:pt x="1539697" y="2768396"/>
                </a:lnTo>
                <a:lnTo>
                  <a:pt x="1552320" y="2767037"/>
                </a:lnTo>
                <a:lnTo>
                  <a:pt x="1553692" y="2779661"/>
                </a:lnTo>
                <a:lnTo>
                  <a:pt x="1541056" y="2781020"/>
                </a:lnTo>
                <a:close/>
              </a:path>
              <a:path w="2788920" h="2788920">
                <a:moveTo>
                  <a:pt x="1527219" y="2770504"/>
                </a:moveTo>
                <a:lnTo>
                  <a:pt x="1518183" y="2770504"/>
                </a:lnTo>
                <a:lnTo>
                  <a:pt x="1527136" y="2769641"/>
                </a:lnTo>
                <a:lnTo>
                  <a:pt x="1527219" y="2770504"/>
                </a:lnTo>
                <a:close/>
              </a:path>
              <a:path w="2788920" h="2788920">
                <a:moveTo>
                  <a:pt x="1515618" y="2783459"/>
                </a:moveTo>
                <a:lnTo>
                  <a:pt x="1514576" y="2770797"/>
                </a:lnTo>
                <a:lnTo>
                  <a:pt x="1518259" y="2770492"/>
                </a:lnTo>
                <a:lnTo>
                  <a:pt x="1527219" y="2770504"/>
                </a:lnTo>
                <a:lnTo>
                  <a:pt x="1528343" y="2782290"/>
                </a:lnTo>
                <a:lnTo>
                  <a:pt x="1519301" y="2783154"/>
                </a:lnTo>
                <a:lnTo>
                  <a:pt x="1515618" y="2783459"/>
                </a:lnTo>
                <a:close/>
              </a:path>
              <a:path w="2788920" h="2788920">
                <a:moveTo>
                  <a:pt x="1490218" y="2785402"/>
                </a:moveTo>
                <a:lnTo>
                  <a:pt x="1489329" y="2772727"/>
                </a:lnTo>
                <a:lnTo>
                  <a:pt x="1500746" y="2771940"/>
                </a:lnTo>
                <a:lnTo>
                  <a:pt x="1501914" y="2771838"/>
                </a:lnTo>
                <a:lnTo>
                  <a:pt x="1502956" y="2784500"/>
                </a:lnTo>
                <a:lnTo>
                  <a:pt x="1490218" y="2785402"/>
                </a:lnTo>
                <a:close/>
              </a:path>
              <a:path w="2788920" h="2788920">
                <a:moveTo>
                  <a:pt x="1464703" y="2786913"/>
                </a:moveTo>
                <a:lnTo>
                  <a:pt x="1464132" y="2774226"/>
                </a:lnTo>
                <a:lnTo>
                  <a:pt x="1465452" y="2774175"/>
                </a:lnTo>
                <a:lnTo>
                  <a:pt x="1476730" y="2773527"/>
                </a:lnTo>
                <a:lnTo>
                  <a:pt x="1477454" y="2786214"/>
                </a:lnTo>
                <a:lnTo>
                  <a:pt x="1466176" y="2786849"/>
                </a:lnTo>
                <a:lnTo>
                  <a:pt x="1464703" y="2786913"/>
                </a:lnTo>
                <a:close/>
              </a:path>
              <a:path w="2788920" h="2788920">
                <a:moveTo>
                  <a:pt x="1439240" y="2787929"/>
                </a:moveTo>
                <a:lnTo>
                  <a:pt x="1438833" y="2775242"/>
                </a:lnTo>
                <a:lnTo>
                  <a:pt x="1447850" y="2774950"/>
                </a:lnTo>
                <a:lnTo>
                  <a:pt x="1451444" y="2774797"/>
                </a:lnTo>
                <a:lnTo>
                  <a:pt x="1452003" y="2787484"/>
                </a:lnTo>
                <a:lnTo>
                  <a:pt x="1448333" y="2787650"/>
                </a:lnTo>
                <a:lnTo>
                  <a:pt x="1439240" y="2787929"/>
                </a:lnTo>
                <a:close/>
              </a:path>
              <a:path w="2788920" h="2788920">
                <a:moveTo>
                  <a:pt x="1413764" y="2788526"/>
                </a:moveTo>
                <a:lnTo>
                  <a:pt x="1413522" y="2775826"/>
                </a:lnTo>
                <a:lnTo>
                  <a:pt x="1426222" y="2775585"/>
                </a:lnTo>
                <a:lnTo>
                  <a:pt x="1426464" y="2788285"/>
                </a:lnTo>
                <a:lnTo>
                  <a:pt x="1413764" y="2788526"/>
                </a:lnTo>
                <a:close/>
              </a:path>
              <a:path w="2788920" h="2788920">
                <a:moveTo>
                  <a:pt x="1400987" y="2788627"/>
                </a:moveTo>
                <a:lnTo>
                  <a:pt x="1388198" y="2788627"/>
                </a:lnTo>
                <a:lnTo>
                  <a:pt x="1388287" y="2775927"/>
                </a:lnTo>
                <a:lnTo>
                  <a:pt x="1400898" y="2775927"/>
                </a:lnTo>
                <a:lnTo>
                  <a:pt x="1400987" y="2788627"/>
                </a:lnTo>
                <a:close/>
              </a:path>
              <a:path w="2788920" h="2788920">
                <a:moveTo>
                  <a:pt x="1375422" y="2788539"/>
                </a:moveTo>
                <a:lnTo>
                  <a:pt x="1362722" y="2788297"/>
                </a:lnTo>
                <a:lnTo>
                  <a:pt x="1362964" y="2775597"/>
                </a:lnTo>
                <a:lnTo>
                  <a:pt x="1375664" y="2775839"/>
                </a:lnTo>
                <a:lnTo>
                  <a:pt x="1375422" y="2788539"/>
                </a:lnTo>
                <a:close/>
              </a:path>
              <a:path w="2788920" h="2788920">
                <a:moveTo>
                  <a:pt x="1349946" y="2787942"/>
                </a:moveTo>
                <a:lnTo>
                  <a:pt x="1340535" y="2787650"/>
                </a:lnTo>
                <a:lnTo>
                  <a:pt x="1337183" y="2787497"/>
                </a:lnTo>
                <a:lnTo>
                  <a:pt x="1337741" y="2774810"/>
                </a:lnTo>
                <a:lnTo>
                  <a:pt x="1341018" y="2774950"/>
                </a:lnTo>
                <a:lnTo>
                  <a:pt x="1350352" y="2775254"/>
                </a:lnTo>
                <a:lnTo>
                  <a:pt x="1349946" y="2787942"/>
                </a:lnTo>
                <a:close/>
              </a:path>
              <a:path w="2788920" h="2788920">
                <a:moveTo>
                  <a:pt x="1324495" y="2786938"/>
                </a:moveTo>
                <a:lnTo>
                  <a:pt x="1322603" y="2786849"/>
                </a:lnTo>
                <a:lnTo>
                  <a:pt x="1311732" y="2786227"/>
                </a:lnTo>
                <a:lnTo>
                  <a:pt x="1312456" y="2773553"/>
                </a:lnTo>
                <a:lnTo>
                  <a:pt x="1323327" y="2774175"/>
                </a:lnTo>
                <a:lnTo>
                  <a:pt x="1325054" y="2774251"/>
                </a:lnTo>
                <a:lnTo>
                  <a:pt x="1324495" y="2786938"/>
                </a:lnTo>
                <a:close/>
              </a:path>
              <a:path w="2788920" h="2788920">
                <a:moveTo>
                  <a:pt x="1298981" y="2785427"/>
                </a:moveTo>
                <a:lnTo>
                  <a:pt x="1286230" y="2784525"/>
                </a:lnTo>
                <a:lnTo>
                  <a:pt x="1287271" y="2771876"/>
                </a:lnTo>
                <a:lnTo>
                  <a:pt x="1299857" y="2772765"/>
                </a:lnTo>
                <a:lnTo>
                  <a:pt x="1298981" y="2785427"/>
                </a:lnTo>
                <a:close/>
              </a:path>
              <a:path w="2788920" h="2788920">
                <a:moveTo>
                  <a:pt x="1273568" y="2783484"/>
                </a:moveTo>
                <a:lnTo>
                  <a:pt x="1269403" y="2783141"/>
                </a:lnTo>
                <a:lnTo>
                  <a:pt x="1260843" y="2782328"/>
                </a:lnTo>
                <a:lnTo>
                  <a:pt x="1262049" y="2769679"/>
                </a:lnTo>
                <a:lnTo>
                  <a:pt x="1270596" y="2770504"/>
                </a:lnTo>
                <a:lnTo>
                  <a:pt x="1274610" y="2770835"/>
                </a:lnTo>
                <a:lnTo>
                  <a:pt x="1273568" y="2783484"/>
                </a:lnTo>
                <a:close/>
              </a:path>
              <a:path w="2788920" h="2788920">
                <a:moveTo>
                  <a:pt x="1248130" y="2781071"/>
                </a:moveTo>
                <a:lnTo>
                  <a:pt x="1235494" y="2779712"/>
                </a:lnTo>
                <a:lnTo>
                  <a:pt x="1236865" y="2767076"/>
                </a:lnTo>
                <a:lnTo>
                  <a:pt x="1249489" y="2768447"/>
                </a:lnTo>
                <a:lnTo>
                  <a:pt x="1248130" y="2781071"/>
                </a:lnTo>
                <a:close/>
              </a:path>
              <a:path w="2788920" h="2788920">
                <a:moveTo>
                  <a:pt x="1222806" y="2778188"/>
                </a:moveTo>
                <a:lnTo>
                  <a:pt x="1216837" y="2777464"/>
                </a:lnTo>
                <a:lnTo>
                  <a:pt x="1210132" y="2776575"/>
                </a:lnTo>
                <a:lnTo>
                  <a:pt x="1211808" y="2763989"/>
                </a:lnTo>
                <a:lnTo>
                  <a:pt x="1218468" y="2764878"/>
                </a:lnTo>
                <a:lnTo>
                  <a:pt x="1224330" y="2765577"/>
                </a:lnTo>
                <a:lnTo>
                  <a:pt x="1222806" y="2778188"/>
                </a:lnTo>
                <a:close/>
              </a:path>
              <a:path w="2788920" h="2788920">
                <a:moveTo>
                  <a:pt x="1197470" y="2774861"/>
                </a:moveTo>
                <a:lnTo>
                  <a:pt x="1184897" y="2773019"/>
                </a:lnTo>
                <a:lnTo>
                  <a:pt x="1186738" y="2760459"/>
                </a:lnTo>
                <a:lnTo>
                  <a:pt x="1199311" y="2762288"/>
                </a:lnTo>
                <a:lnTo>
                  <a:pt x="1197470" y="2774861"/>
                </a:lnTo>
                <a:close/>
              </a:path>
              <a:path w="2788920" h="2788920">
                <a:moveTo>
                  <a:pt x="1172273" y="2771051"/>
                </a:moveTo>
                <a:lnTo>
                  <a:pt x="1164729" y="2769844"/>
                </a:lnTo>
                <a:lnTo>
                  <a:pt x="1159662" y="2768968"/>
                </a:lnTo>
                <a:lnTo>
                  <a:pt x="1161821" y="2756458"/>
                </a:lnTo>
                <a:lnTo>
                  <a:pt x="1166802" y="2757322"/>
                </a:lnTo>
                <a:lnTo>
                  <a:pt x="1174267" y="2758503"/>
                </a:lnTo>
                <a:lnTo>
                  <a:pt x="1172273" y="2771051"/>
                </a:lnTo>
                <a:close/>
              </a:path>
              <a:path w="2788920" h="2788920">
                <a:moveTo>
                  <a:pt x="1147076" y="2766796"/>
                </a:moveTo>
                <a:lnTo>
                  <a:pt x="1134579" y="2764485"/>
                </a:lnTo>
                <a:lnTo>
                  <a:pt x="1136891" y="2752001"/>
                </a:lnTo>
                <a:lnTo>
                  <a:pt x="1149388" y="2754312"/>
                </a:lnTo>
                <a:lnTo>
                  <a:pt x="1147076" y="2766796"/>
                </a:lnTo>
                <a:close/>
              </a:path>
              <a:path w="2788920" h="2788920">
                <a:moveTo>
                  <a:pt x="1122032" y="2762059"/>
                </a:moveTo>
                <a:lnTo>
                  <a:pt x="1113332" y="2760332"/>
                </a:lnTo>
                <a:lnTo>
                  <a:pt x="1109510" y="2759519"/>
                </a:lnTo>
                <a:lnTo>
                  <a:pt x="1112139" y="2747098"/>
                </a:lnTo>
                <a:lnTo>
                  <a:pt x="1115961" y="2747911"/>
                </a:lnTo>
                <a:lnTo>
                  <a:pt x="1124508" y="2749600"/>
                </a:lnTo>
                <a:lnTo>
                  <a:pt x="1122032" y="2762059"/>
                </a:lnTo>
                <a:close/>
              </a:path>
              <a:path w="2788920" h="2788920">
                <a:moveTo>
                  <a:pt x="1097089" y="2756903"/>
                </a:moveTo>
                <a:lnTo>
                  <a:pt x="1084618" y="2754109"/>
                </a:lnTo>
                <a:lnTo>
                  <a:pt x="1087386" y="2741726"/>
                </a:lnTo>
                <a:lnTo>
                  <a:pt x="1099705" y="2744469"/>
                </a:lnTo>
                <a:lnTo>
                  <a:pt x="1097089" y="2756903"/>
                </a:lnTo>
                <a:close/>
              </a:path>
              <a:path w="2788920" h="2788920">
                <a:moveTo>
                  <a:pt x="1072159" y="2751226"/>
                </a:moveTo>
                <a:lnTo>
                  <a:pt x="1059738" y="2748241"/>
                </a:lnTo>
                <a:lnTo>
                  <a:pt x="1062824" y="2735922"/>
                </a:lnTo>
                <a:lnTo>
                  <a:pt x="1065656" y="2736621"/>
                </a:lnTo>
                <a:lnTo>
                  <a:pt x="1075093" y="2738869"/>
                </a:lnTo>
                <a:lnTo>
                  <a:pt x="1072159" y="2751226"/>
                </a:lnTo>
                <a:close/>
              </a:path>
              <a:path w="2788920" h="2788920">
                <a:moveTo>
                  <a:pt x="1047419" y="2745155"/>
                </a:moveTo>
                <a:lnTo>
                  <a:pt x="1045870" y="2744762"/>
                </a:lnTo>
                <a:lnTo>
                  <a:pt x="1035062" y="2741904"/>
                </a:lnTo>
                <a:lnTo>
                  <a:pt x="1038301" y="2729623"/>
                </a:lnTo>
                <a:lnTo>
                  <a:pt x="1050505" y="2732836"/>
                </a:lnTo>
                <a:lnTo>
                  <a:pt x="1047419" y="2745155"/>
                </a:lnTo>
                <a:close/>
              </a:path>
              <a:path w="2788920" h="2788920">
                <a:moveTo>
                  <a:pt x="1022731" y="2738564"/>
                </a:moveTo>
                <a:lnTo>
                  <a:pt x="1012621" y="2735757"/>
                </a:lnTo>
                <a:lnTo>
                  <a:pt x="1010424" y="2735122"/>
                </a:lnTo>
                <a:lnTo>
                  <a:pt x="1013968" y="2722930"/>
                </a:lnTo>
                <a:lnTo>
                  <a:pt x="1016180" y="2723565"/>
                </a:lnTo>
                <a:lnTo>
                  <a:pt x="1026121" y="2726321"/>
                </a:lnTo>
                <a:lnTo>
                  <a:pt x="1022731" y="2738564"/>
                </a:lnTo>
                <a:close/>
              </a:path>
              <a:path w="2788920" h="2788920">
                <a:moveTo>
                  <a:pt x="998219" y="2731579"/>
                </a:moveTo>
                <a:lnTo>
                  <a:pt x="996111" y="2730969"/>
                </a:lnTo>
                <a:lnTo>
                  <a:pt x="985989" y="2727883"/>
                </a:lnTo>
                <a:lnTo>
                  <a:pt x="989685" y="2715729"/>
                </a:lnTo>
                <a:lnTo>
                  <a:pt x="999818" y="2718816"/>
                </a:lnTo>
                <a:lnTo>
                  <a:pt x="1001776" y="2719387"/>
                </a:lnTo>
                <a:lnTo>
                  <a:pt x="998219" y="2731579"/>
                </a:lnTo>
                <a:close/>
              </a:path>
              <a:path w="2788920" h="2788920">
                <a:moveTo>
                  <a:pt x="973785" y="2724086"/>
                </a:moveTo>
                <a:lnTo>
                  <a:pt x="963371" y="2720784"/>
                </a:lnTo>
                <a:lnTo>
                  <a:pt x="961618" y="2720200"/>
                </a:lnTo>
                <a:lnTo>
                  <a:pt x="965619" y="2708148"/>
                </a:lnTo>
                <a:lnTo>
                  <a:pt x="967362" y="2708719"/>
                </a:lnTo>
                <a:lnTo>
                  <a:pt x="977633" y="2711983"/>
                </a:lnTo>
                <a:lnTo>
                  <a:pt x="973785" y="2724086"/>
                </a:lnTo>
                <a:close/>
              </a:path>
              <a:path w="2788920" h="2788920">
                <a:moveTo>
                  <a:pt x="949566" y="2716199"/>
                </a:moveTo>
                <a:lnTo>
                  <a:pt x="947127" y="2715387"/>
                </a:lnTo>
                <a:lnTo>
                  <a:pt x="937475" y="2712059"/>
                </a:lnTo>
                <a:lnTo>
                  <a:pt x="941616" y="2700058"/>
                </a:lnTo>
                <a:lnTo>
                  <a:pt x="951194" y="2703360"/>
                </a:lnTo>
                <a:lnTo>
                  <a:pt x="953554" y="2704147"/>
                </a:lnTo>
                <a:lnTo>
                  <a:pt x="949566" y="2716199"/>
                </a:lnTo>
                <a:close/>
              </a:path>
              <a:path w="2788920" h="2788920">
                <a:moveTo>
                  <a:pt x="925423" y="2707817"/>
                </a:moveTo>
                <a:lnTo>
                  <a:pt x="914907" y="2704045"/>
                </a:lnTo>
                <a:lnTo>
                  <a:pt x="913396" y="2703487"/>
                </a:lnTo>
                <a:lnTo>
                  <a:pt x="917841" y="2691587"/>
                </a:lnTo>
                <a:lnTo>
                  <a:pt x="919347" y="2692146"/>
                </a:lnTo>
                <a:lnTo>
                  <a:pt x="929716" y="2695867"/>
                </a:lnTo>
                <a:lnTo>
                  <a:pt x="925423" y="2707817"/>
                </a:lnTo>
                <a:close/>
              </a:path>
              <a:path w="2788920" h="2788920">
                <a:moveTo>
                  <a:pt x="901496" y="2699042"/>
                </a:moveTo>
                <a:lnTo>
                  <a:pt x="898931" y="2698089"/>
                </a:lnTo>
                <a:lnTo>
                  <a:pt x="889571" y="2694457"/>
                </a:lnTo>
                <a:lnTo>
                  <a:pt x="894156" y="2682621"/>
                </a:lnTo>
                <a:lnTo>
                  <a:pt x="903450" y="2686215"/>
                </a:lnTo>
                <a:lnTo>
                  <a:pt x="905941" y="2687142"/>
                </a:lnTo>
                <a:lnTo>
                  <a:pt x="901496" y="2699042"/>
                </a:lnTo>
                <a:close/>
              </a:path>
              <a:path w="2788920" h="2788920">
                <a:moveTo>
                  <a:pt x="877684" y="2689783"/>
                </a:moveTo>
                <a:lnTo>
                  <a:pt x="867270" y="2685592"/>
                </a:lnTo>
                <a:lnTo>
                  <a:pt x="865835" y="2684995"/>
                </a:lnTo>
                <a:lnTo>
                  <a:pt x="870712" y="2673273"/>
                </a:lnTo>
                <a:lnTo>
                  <a:pt x="872086" y="2673845"/>
                </a:lnTo>
                <a:lnTo>
                  <a:pt x="882421" y="2677998"/>
                </a:lnTo>
                <a:lnTo>
                  <a:pt x="877684" y="2689783"/>
                </a:lnTo>
                <a:close/>
              </a:path>
              <a:path w="2788920" h="2788920">
                <a:moveTo>
                  <a:pt x="854113" y="2680131"/>
                </a:moveTo>
                <a:lnTo>
                  <a:pt x="851585" y="2679077"/>
                </a:lnTo>
                <a:lnTo>
                  <a:pt x="842352" y="2675102"/>
                </a:lnTo>
                <a:lnTo>
                  <a:pt x="847369" y="2663443"/>
                </a:lnTo>
                <a:lnTo>
                  <a:pt x="856543" y="2667380"/>
                </a:lnTo>
                <a:lnTo>
                  <a:pt x="858977" y="2668397"/>
                </a:lnTo>
                <a:lnTo>
                  <a:pt x="854113" y="2680131"/>
                </a:lnTo>
                <a:close/>
              </a:path>
              <a:path w="2788920" h="2788920">
                <a:moveTo>
                  <a:pt x="830643" y="2669997"/>
                </a:moveTo>
                <a:lnTo>
                  <a:pt x="820496" y="2665476"/>
                </a:lnTo>
                <a:lnTo>
                  <a:pt x="818984" y="2664777"/>
                </a:lnTo>
                <a:lnTo>
                  <a:pt x="824280" y="2653245"/>
                </a:lnTo>
                <a:lnTo>
                  <a:pt x="825748" y="2653906"/>
                </a:lnTo>
                <a:lnTo>
                  <a:pt x="835812" y="2658389"/>
                </a:lnTo>
                <a:lnTo>
                  <a:pt x="830643" y="2669997"/>
                </a:lnTo>
                <a:close/>
              </a:path>
              <a:path w="2788920" h="2788920">
                <a:moveTo>
                  <a:pt x="807440" y="2659481"/>
                </a:moveTo>
                <a:lnTo>
                  <a:pt x="805103" y="2658402"/>
                </a:lnTo>
                <a:lnTo>
                  <a:pt x="795883" y="2654033"/>
                </a:lnTo>
                <a:lnTo>
                  <a:pt x="801331" y="2642552"/>
                </a:lnTo>
                <a:lnTo>
                  <a:pt x="810559" y="2646934"/>
                </a:lnTo>
                <a:lnTo>
                  <a:pt x="812749" y="2647937"/>
                </a:lnTo>
                <a:lnTo>
                  <a:pt x="807440" y="2659481"/>
                </a:lnTo>
                <a:close/>
              </a:path>
              <a:path w="2788920" h="2788920">
                <a:moveTo>
                  <a:pt x="784377" y="2648483"/>
                </a:moveTo>
                <a:lnTo>
                  <a:pt x="774623" y="2643720"/>
                </a:lnTo>
                <a:lnTo>
                  <a:pt x="772909" y="2642844"/>
                </a:lnTo>
                <a:lnTo>
                  <a:pt x="778624" y="2631516"/>
                </a:lnTo>
                <a:lnTo>
                  <a:pt x="780353" y="2632379"/>
                </a:lnTo>
                <a:lnTo>
                  <a:pt x="789952" y="2637078"/>
                </a:lnTo>
                <a:lnTo>
                  <a:pt x="784377" y="2648483"/>
                </a:lnTo>
                <a:close/>
              </a:path>
              <a:path w="2788920" h="2788920">
                <a:moveTo>
                  <a:pt x="761568" y="2637129"/>
                </a:moveTo>
                <a:lnTo>
                  <a:pt x="759536" y="2636100"/>
                </a:lnTo>
                <a:lnTo>
                  <a:pt x="750214" y="2631262"/>
                </a:lnTo>
                <a:lnTo>
                  <a:pt x="756069" y="2619997"/>
                </a:lnTo>
                <a:lnTo>
                  <a:pt x="765330" y="2624797"/>
                </a:lnTo>
                <a:lnTo>
                  <a:pt x="767283" y="2625788"/>
                </a:lnTo>
                <a:lnTo>
                  <a:pt x="761568" y="2637129"/>
                </a:lnTo>
                <a:close/>
              </a:path>
              <a:path w="2788920" h="2788920">
                <a:moveTo>
                  <a:pt x="738911" y="2625293"/>
                </a:moveTo>
                <a:lnTo>
                  <a:pt x="729691" y="2620352"/>
                </a:lnTo>
                <a:lnTo>
                  <a:pt x="727671" y="2619248"/>
                </a:lnTo>
                <a:lnTo>
                  <a:pt x="733793" y="2608122"/>
                </a:lnTo>
                <a:lnTo>
                  <a:pt x="735766" y="2609202"/>
                </a:lnTo>
                <a:lnTo>
                  <a:pt x="744905" y="2614104"/>
                </a:lnTo>
                <a:lnTo>
                  <a:pt x="738911" y="2625293"/>
                </a:lnTo>
                <a:close/>
              </a:path>
              <a:path w="2788920" h="2788920">
                <a:moveTo>
                  <a:pt x="716546" y="2613113"/>
                </a:moveTo>
                <a:lnTo>
                  <a:pt x="714921" y="2612224"/>
                </a:lnTo>
                <a:lnTo>
                  <a:pt x="705421" y="2606827"/>
                </a:lnTo>
                <a:lnTo>
                  <a:pt x="711682" y="2595778"/>
                </a:lnTo>
                <a:lnTo>
                  <a:pt x="721127" y="2601137"/>
                </a:lnTo>
                <a:lnTo>
                  <a:pt x="722668" y="2601988"/>
                </a:lnTo>
                <a:lnTo>
                  <a:pt x="716546" y="2613113"/>
                </a:lnTo>
                <a:close/>
              </a:path>
              <a:path w="2788920" h="2788920">
                <a:moveTo>
                  <a:pt x="694347" y="2600452"/>
                </a:moveTo>
                <a:lnTo>
                  <a:pt x="685723" y="2595435"/>
                </a:lnTo>
                <a:lnTo>
                  <a:pt x="683323" y="2593987"/>
                </a:lnTo>
                <a:lnTo>
                  <a:pt x="689851" y="2583103"/>
                </a:lnTo>
                <a:lnTo>
                  <a:pt x="692253" y="2584538"/>
                </a:lnTo>
                <a:lnTo>
                  <a:pt x="700747" y="2589479"/>
                </a:lnTo>
                <a:lnTo>
                  <a:pt x="694347" y="2600452"/>
                </a:lnTo>
                <a:close/>
              </a:path>
              <a:path w="2788920" h="2788920">
                <a:moveTo>
                  <a:pt x="672426" y="2587459"/>
                </a:moveTo>
                <a:lnTo>
                  <a:pt x="671296" y="2586786"/>
                </a:lnTo>
                <a:lnTo>
                  <a:pt x="661543" y="2580779"/>
                </a:lnTo>
                <a:lnTo>
                  <a:pt x="668210" y="2569959"/>
                </a:lnTo>
                <a:lnTo>
                  <a:pt x="677889" y="2575928"/>
                </a:lnTo>
                <a:lnTo>
                  <a:pt x="678954" y="2576563"/>
                </a:lnTo>
                <a:lnTo>
                  <a:pt x="672426" y="2587459"/>
                </a:lnTo>
                <a:close/>
              </a:path>
              <a:path w="2788920" h="2788920">
                <a:moveTo>
                  <a:pt x="650709" y="2573997"/>
                </a:moveTo>
                <a:lnTo>
                  <a:pt x="642772" y="2568981"/>
                </a:lnTo>
                <a:lnTo>
                  <a:pt x="639940" y="2567139"/>
                </a:lnTo>
                <a:lnTo>
                  <a:pt x="646861" y="2556484"/>
                </a:lnTo>
                <a:lnTo>
                  <a:pt x="649635" y="2558288"/>
                </a:lnTo>
                <a:lnTo>
                  <a:pt x="657504" y="2563266"/>
                </a:lnTo>
                <a:lnTo>
                  <a:pt x="650709" y="2573997"/>
                </a:lnTo>
                <a:close/>
              </a:path>
              <a:path w="2788920" h="2788920">
                <a:moveTo>
                  <a:pt x="629284" y="2560218"/>
                </a:moveTo>
                <a:lnTo>
                  <a:pt x="618655" y="2553131"/>
                </a:lnTo>
                <a:lnTo>
                  <a:pt x="625703" y="2542565"/>
                </a:lnTo>
                <a:lnTo>
                  <a:pt x="635679" y="2549220"/>
                </a:lnTo>
                <a:lnTo>
                  <a:pt x="636206" y="2549563"/>
                </a:lnTo>
                <a:lnTo>
                  <a:pt x="629284" y="2560218"/>
                </a:lnTo>
                <a:close/>
              </a:path>
              <a:path w="2788920" h="2788920">
                <a:moveTo>
                  <a:pt x="608076" y="2545968"/>
                </a:moveTo>
                <a:lnTo>
                  <a:pt x="600875" y="2541028"/>
                </a:lnTo>
                <a:lnTo>
                  <a:pt x="597560" y="2538704"/>
                </a:lnTo>
                <a:lnTo>
                  <a:pt x="604862" y="2528316"/>
                </a:lnTo>
                <a:lnTo>
                  <a:pt x="608110" y="2530602"/>
                </a:lnTo>
                <a:lnTo>
                  <a:pt x="615251" y="2535491"/>
                </a:lnTo>
                <a:lnTo>
                  <a:pt x="608076" y="2545968"/>
                </a:lnTo>
                <a:close/>
              </a:path>
              <a:path w="2788920" h="2788920">
                <a:moveTo>
                  <a:pt x="587108" y="2531364"/>
                </a:moveTo>
                <a:lnTo>
                  <a:pt x="576795" y="2523947"/>
                </a:lnTo>
                <a:lnTo>
                  <a:pt x="584225" y="2513634"/>
                </a:lnTo>
                <a:lnTo>
                  <a:pt x="594525" y="2521064"/>
                </a:lnTo>
                <a:lnTo>
                  <a:pt x="587108" y="2531364"/>
                </a:lnTo>
                <a:close/>
              </a:path>
              <a:path w="2788920" h="2788920">
                <a:moveTo>
                  <a:pt x="566496" y="2516390"/>
                </a:moveTo>
                <a:lnTo>
                  <a:pt x="560057" y="2511640"/>
                </a:lnTo>
                <a:lnTo>
                  <a:pt x="556247" y="2508758"/>
                </a:lnTo>
                <a:lnTo>
                  <a:pt x="563918" y="2498636"/>
                </a:lnTo>
                <a:lnTo>
                  <a:pt x="567664" y="2501468"/>
                </a:lnTo>
                <a:lnTo>
                  <a:pt x="574039" y="2506179"/>
                </a:lnTo>
                <a:lnTo>
                  <a:pt x="566496" y="2516390"/>
                </a:lnTo>
                <a:close/>
              </a:path>
              <a:path w="2788920" h="2788920">
                <a:moveTo>
                  <a:pt x="546074" y="2501036"/>
                </a:moveTo>
                <a:lnTo>
                  <a:pt x="536041" y="2493251"/>
                </a:lnTo>
                <a:lnTo>
                  <a:pt x="543826" y="2483218"/>
                </a:lnTo>
                <a:lnTo>
                  <a:pt x="553859" y="2491003"/>
                </a:lnTo>
                <a:lnTo>
                  <a:pt x="546074" y="2501036"/>
                </a:lnTo>
                <a:close/>
              </a:path>
              <a:path w="2788920" h="2788920">
                <a:moveTo>
                  <a:pt x="526021" y="2485326"/>
                </a:moveTo>
                <a:lnTo>
                  <a:pt x="520357" y="2480817"/>
                </a:lnTo>
                <a:lnTo>
                  <a:pt x="516064" y="2477325"/>
                </a:lnTo>
                <a:lnTo>
                  <a:pt x="524090" y="2467483"/>
                </a:lnTo>
                <a:lnTo>
                  <a:pt x="528336" y="2470937"/>
                </a:lnTo>
                <a:lnTo>
                  <a:pt x="533920" y="2475395"/>
                </a:lnTo>
                <a:lnTo>
                  <a:pt x="526021" y="2485326"/>
                </a:lnTo>
                <a:close/>
              </a:path>
              <a:path w="2788920" h="2788920">
                <a:moveTo>
                  <a:pt x="506171" y="2469235"/>
                </a:moveTo>
                <a:lnTo>
                  <a:pt x="496430" y="2461094"/>
                </a:lnTo>
                <a:lnTo>
                  <a:pt x="504570" y="2451341"/>
                </a:lnTo>
                <a:lnTo>
                  <a:pt x="514311" y="2459494"/>
                </a:lnTo>
                <a:lnTo>
                  <a:pt x="506171" y="2469235"/>
                </a:lnTo>
                <a:close/>
              </a:path>
              <a:path w="2788920" h="2788920">
                <a:moveTo>
                  <a:pt x="486702" y="2452814"/>
                </a:moveTo>
                <a:lnTo>
                  <a:pt x="481812" y="2448623"/>
                </a:lnTo>
                <a:lnTo>
                  <a:pt x="477037" y="2444445"/>
                </a:lnTo>
                <a:lnTo>
                  <a:pt x="485419" y="2434894"/>
                </a:lnTo>
                <a:lnTo>
                  <a:pt x="490138" y="2439035"/>
                </a:lnTo>
                <a:lnTo>
                  <a:pt x="494957" y="2443162"/>
                </a:lnTo>
                <a:lnTo>
                  <a:pt x="486702" y="2452814"/>
                </a:lnTo>
                <a:close/>
              </a:path>
              <a:path w="2788920" h="2788920">
                <a:moveTo>
                  <a:pt x="467461" y="2435999"/>
                </a:moveTo>
                <a:lnTo>
                  <a:pt x="458012" y="2427516"/>
                </a:lnTo>
                <a:lnTo>
                  <a:pt x="466496" y="2418067"/>
                </a:lnTo>
                <a:lnTo>
                  <a:pt x="475945" y="2426550"/>
                </a:lnTo>
                <a:lnTo>
                  <a:pt x="467461" y="2435999"/>
                </a:lnTo>
                <a:close/>
              </a:path>
              <a:path w="2788920" h="2788920">
                <a:moveTo>
                  <a:pt x="448589" y="2418880"/>
                </a:moveTo>
                <a:lnTo>
                  <a:pt x="444474" y="2415095"/>
                </a:lnTo>
                <a:lnTo>
                  <a:pt x="439242" y="2410167"/>
                </a:lnTo>
                <a:lnTo>
                  <a:pt x="447954" y="2400922"/>
                </a:lnTo>
                <a:lnTo>
                  <a:pt x="453178" y="2405849"/>
                </a:lnTo>
                <a:lnTo>
                  <a:pt x="457187" y="2409532"/>
                </a:lnTo>
                <a:lnTo>
                  <a:pt x="448589" y="2418880"/>
                </a:lnTo>
                <a:close/>
              </a:path>
              <a:path w="2788920" h="2788920">
                <a:moveTo>
                  <a:pt x="429971" y="2401379"/>
                </a:moveTo>
                <a:lnTo>
                  <a:pt x="420839" y="2392565"/>
                </a:lnTo>
                <a:lnTo>
                  <a:pt x="429653" y="2383421"/>
                </a:lnTo>
                <a:lnTo>
                  <a:pt x="438797" y="2392235"/>
                </a:lnTo>
                <a:lnTo>
                  <a:pt x="429971" y="2401379"/>
                </a:lnTo>
                <a:close/>
              </a:path>
              <a:path w="2788920" h="2788920">
                <a:moveTo>
                  <a:pt x="411746" y="2383586"/>
                </a:moveTo>
                <a:lnTo>
                  <a:pt x="408355" y="2380246"/>
                </a:lnTo>
                <a:lnTo>
                  <a:pt x="402716" y="2374544"/>
                </a:lnTo>
                <a:lnTo>
                  <a:pt x="411759" y="2365616"/>
                </a:lnTo>
                <a:lnTo>
                  <a:pt x="417347" y="2371267"/>
                </a:lnTo>
                <a:lnTo>
                  <a:pt x="420662" y="2374557"/>
                </a:lnTo>
                <a:lnTo>
                  <a:pt x="411746" y="2383586"/>
                </a:lnTo>
                <a:close/>
              </a:path>
              <a:path w="2788920" h="2788920">
                <a:moveTo>
                  <a:pt x="393776" y="2365425"/>
                </a:moveTo>
                <a:lnTo>
                  <a:pt x="384911" y="2356230"/>
                </a:lnTo>
                <a:lnTo>
                  <a:pt x="394144" y="2347518"/>
                </a:lnTo>
                <a:lnTo>
                  <a:pt x="402920" y="2356599"/>
                </a:lnTo>
                <a:lnTo>
                  <a:pt x="393776" y="2365425"/>
                </a:lnTo>
                <a:close/>
              </a:path>
              <a:path w="2788920" h="2788920">
                <a:moveTo>
                  <a:pt x="376199" y="2346985"/>
                </a:moveTo>
                <a:lnTo>
                  <a:pt x="373519" y="2344140"/>
                </a:lnTo>
                <a:lnTo>
                  <a:pt x="367512" y="2337612"/>
                </a:lnTo>
                <a:lnTo>
                  <a:pt x="376859" y="2329014"/>
                </a:lnTo>
                <a:lnTo>
                  <a:pt x="382875" y="2335542"/>
                </a:lnTo>
                <a:lnTo>
                  <a:pt x="385444" y="2338273"/>
                </a:lnTo>
                <a:lnTo>
                  <a:pt x="376199" y="2346985"/>
                </a:lnTo>
                <a:close/>
              </a:path>
              <a:path w="2788920" h="2788920">
                <a:moveTo>
                  <a:pt x="358901" y="2328164"/>
                </a:moveTo>
                <a:lnTo>
                  <a:pt x="350380" y="2318651"/>
                </a:lnTo>
                <a:lnTo>
                  <a:pt x="359930" y="2310282"/>
                </a:lnTo>
                <a:lnTo>
                  <a:pt x="368350" y="2319680"/>
                </a:lnTo>
                <a:lnTo>
                  <a:pt x="358901" y="2328164"/>
                </a:lnTo>
                <a:close/>
              </a:path>
              <a:path w="2788920" h="2788920">
                <a:moveTo>
                  <a:pt x="342010" y="2309101"/>
                </a:moveTo>
                <a:lnTo>
                  <a:pt x="339978" y="2306789"/>
                </a:lnTo>
                <a:lnTo>
                  <a:pt x="333667" y="2299423"/>
                </a:lnTo>
                <a:lnTo>
                  <a:pt x="343319" y="2291168"/>
                </a:lnTo>
                <a:lnTo>
                  <a:pt x="349587" y="2298484"/>
                </a:lnTo>
                <a:lnTo>
                  <a:pt x="351561" y="2300731"/>
                </a:lnTo>
                <a:lnTo>
                  <a:pt x="342010" y="2309101"/>
                </a:lnTo>
                <a:close/>
              </a:path>
              <a:path w="2788920" h="2788920">
                <a:moveTo>
                  <a:pt x="325424" y="2289670"/>
                </a:moveTo>
                <a:lnTo>
                  <a:pt x="318363" y="2281237"/>
                </a:lnTo>
                <a:lnTo>
                  <a:pt x="317245" y="2279853"/>
                </a:lnTo>
                <a:lnTo>
                  <a:pt x="327088" y="2271826"/>
                </a:lnTo>
                <a:lnTo>
                  <a:pt x="328208" y="2273211"/>
                </a:lnTo>
                <a:lnTo>
                  <a:pt x="335165" y="2281529"/>
                </a:lnTo>
                <a:lnTo>
                  <a:pt x="325424" y="2289670"/>
                </a:lnTo>
                <a:close/>
              </a:path>
              <a:path w="2788920" h="2788920">
                <a:moveTo>
                  <a:pt x="309219" y="2270010"/>
                </a:moveTo>
                <a:lnTo>
                  <a:pt x="307784" y="2268258"/>
                </a:lnTo>
                <a:lnTo>
                  <a:pt x="301244" y="2260028"/>
                </a:lnTo>
                <a:lnTo>
                  <a:pt x="311188" y="2252129"/>
                </a:lnTo>
                <a:lnTo>
                  <a:pt x="317678" y="2260282"/>
                </a:lnTo>
                <a:lnTo>
                  <a:pt x="319062" y="2261984"/>
                </a:lnTo>
                <a:lnTo>
                  <a:pt x="309219" y="2270010"/>
                </a:lnTo>
                <a:close/>
              </a:path>
              <a:path w="2788920" h="2788920">
                <a:moveTo>
                  <a:pt x="293357" y="2249982"/>
                </a:moveTo>
                <a:lnTo>
                  <a:pt x="287083" y="2241918"/>
                </a:lnTo>
                <a:lnTo>
                  <a:pt x="285546" y="2239873"/>
                </a:lnTo>
                <a:lnTo>
                  <a:pt x="295668" y="2232202"/>
                </a:lnTo>
                <a:lnTo>
                  <a:pt x="297169" y="2234184"/>
                </a:lnTo>
                <a:lnTo>
                  <a:pt x="303377" y="2242197"/>
                </a:lnTo>
                <a:lnTo>
                  <a:pt x="293357" y="2249982"/>
                </a:lnTo>
                <a:close/>
              </a:path>
              <a:path w="2788920" h="2788920">
                <a:moveTo>
                  <a:pt x="277875" y="2229751"/>
                </a:moveTo>
                <a:lnTo>
                  <a:pt x="276974" y="2228557"/>
                </a:lnTo>
                <a:lnTo>
                  <a:pt x="270268" y="2219477"/>
                </a:lnTo>
                <a:lnTo>
                  <a:pt x="280492" y="2211933"/>
                </a:lnTo>
                <a:lnTo>
                  <a:pt x="287997" y="2222080"/>
                </a:lnTo>
                <a:lnTo>
                  <a:pt x="277875" y="2229751"/>
                </a:lnTo>
                <a:close/>
              </a:path>
              <a:path w="2788920" h="2788920">
                <a:moveTo>
                  <a:pt x="262750" y="2209152"/>
                </a:moveTo>
                <a:lnTo>
                  <a:pt x="257213" y="2201468"/>
                </a:lnTo>
                <a:lnTo>
                  <a:pt x="255320" y="2198763"/>
                </a:lnTo>
                <a:lnTo>
                  <a:pt x="265709" y="2191461"/>
                </a:lnTo>
                <a:lnTo>
                  <a:pt x="267569" y="2194102"/>
                </a:lnTo>
                <a:lnTo>
                  <a:pt x="273050" y="2201735"/>
                </a:lnTo>
                <a:lnTo>
                  <a:pt x="262750" y="2209152"/>
                </a:lnTo>
                <a:close/>
              </a:path>
              <a:path w="2788920" h="2788920">
                <a:moveTo>
                  <a:pt x="248018" y="2188375"/>
                </a:moveTo>
                <a:lnTo>
                  <a:pt x="240791" y="2177834"/>
                </a:lnTo>
                <a:lnTo>
                  <a:pt x="251282" y="2170658"/>
                </a:lnTo>
                <a:lnTo>
                  <a:pt x="258406" y="2181072"/>
                </a:lnTo>
                <a:lnTo>
                  <a:pt x="248018" y="2188375"/>
                </a:lnTo>
                <a:close/>
              </a:path>
              <a:path w="2788920" h="2788920">
                <a:moveTo>
                  <a:pt x="233654" y="2167229"/>
                </a:moveTo>
                <a:lnTo>
                  <a:pt x="228777" y="2159927"/>
                </a:lnTo>
                <a:lnTo>
                  <a:pt x="226606" y="2156574"/>
                </a:lnTo>
                <a:lnTo>
                  <a:pt x="237261" y="2149665"/>
                </a:lnTo>
                <a:lnTo>
                  <a:pt x="239437" y="2153005"/>
                </a:lnTo>
                <a:lnTo>
                  <a:pt x="244220" y="2160193"/>
                </a:lnTo>
                <a:lnTo>
                  <a:pt x="233654" y="2167229"/>
                </a:lnTo>
                <a:close/>
              </a:path>
              <a:path w="2788920" h="2788920">
                <a:moveTo>
                  <a:pt x="219697" y="2145931"/>
                </a:moveTo>
                <a:lnTo>
                  <a:pt x="212864" y="2135136"/>
                </a:lnTo>
                <a:lnTo>
                  <a:pt x="223596" y="2128342"/>
                </a:lnTo>
                <a:lnTo>
                  <a:pt x="230341" y="2139010"/>
                </a:lnTo>
                <a:lnTo>
                  <a:pt x="219697" y="2145931"/>
                </a:lnTo>
                <a:close/>
              </a:path>
              <a:path w="2788920" h="2788920">
                <a:moveTo>
                  <a:pt x="206120" y="2124278"/>
                </a:moveTo>
                <a:lnTo>
                  <a:pt x="201828" y="2117318"/>
                </a:lnTo>
                <a:lnTo>
                  <a:pt x="199466" y="2113368"/>
                </a:lnTo>
                <a:lnTo>
                  <a:pt x="210362" y="2106841"/>
                </a:lnTo>
                <a:lnTo>
                  <a:pt x="212687" y="2110727"/>
                </a:lnTo>
                <a:lnTo>
                  <a:pt x="216928" y="2117623"/>
                </a:lnTo>
                <a:lnTo>
                  <a:pt x="206120" y="2124278"/>
                </a:lnTo>
                <a:close/>
              </a:path>
              <a:path w="2788920" h="2788920">
                <a:moveTo>
                  <a:pt x="192900" y="2102408"/>
                </a:moveTo>
                <a:lnTo>
                  <a:pt x="186499" y="2091436"/>
                </a:lnTo>
                <a:lnTo>
                  <a:pt x="197472" y="2085035"/>
                </a:lnTo>
                <a:lnTo>
                  <a:pt x="203873" y="2096008"/>
                </a:lnTo>
                <a:lnTo>
                  <a:pt x="192900" y="2102408"/>
                </a:lnTo>
                <a:close/>
              </a:path>
              <a:path w="2788920" h="2788920">
                <a:moveTo>
                  <a:pt x="180162" y="2080348"/>
                </a:moveTo>
                <a:lnTo>
                  <a:pt x="176390" y="2073681"/>
                </a:lnTo>
                <a:lnTo>
                  <a:pt x="173913" y="2069198"/>
                </a:lnTo>
                <a:lnTo>
                  <a:pt x="185038" y="2063076"/>
                </a:lnTo>
                <a:lnTo>
                  <a:pt x="187480" y="2067496"/>
                </a:lnTo>
                <a:lnTo>
                  <a:pt x="191211" y="2074075"/>
                </a:lnTo>
                <a:lnTo>
                  <a:pt x="180162" y="2080348"/>
                </a:lnTo>
                <a:close/>
              </a:path>
              <a:path w="2788920" h="2788920">
                <a:moveTo>
                  <a:pt x="167766" y="2058009"/>
                </a:moveTo>
                <a:lnTo>
                  <a:pt x="161772" y="2046808"/>
                </a:lnTo>
                <a:lnTo>
                  <a:pt x="172961" y="2040813"/>
                </a:lnTo>
                <a:lnTo>
                  <a:pt x="178955" y="2052015"/>
                </a:lnTo>
                <a:lnTo>
                  <a:pt x="167766" y="2058009"/>
                </a:lnTo>
                <a:close/>
              </a:path>
              <a:path w="2788920" h="2788920">
                <a:moveTo>
                  <a:pt x="155841" y="2035492"/>
                </a:moveTo>
                <a:lnTo>
                  <a:pt x="152501" y="2029078"/>
                </a:lnTo>
                <a:lnTo>
                  <a:pt x="150012" y="2024126"/>
                </a:lnTo>
                <a:lnTo>
                  <a:pt x="161340" y="2018398"/>
                </a:lnTo>
                <a:lnTo>
                  <a:pt x="163810" y="2023287"/>
                </a:lnTo>
                <a:lnTo>
                  <a:pt x="167106" y="2029625"/>
                </a:lnTo>
                <a:lnTo>
                  <a:pt x="155841" y="2035492"/>
                </a:lnTo>
                <a:close/>
              </a:path>
              <a:path w="2788920" h="2788920">
                <a:moveTo>
                  <a:pt x="144272" y="2012708"/>
                </a:moveTo>
                <a:lnTo>
                  <a:pt x="138684" y="2001304"/>
                </a:lnTo>
                <a:lnTo>
                  <a:pt x="150088" y="1995716"/>
                </a:lnTo>
                <a:lnTo>
                  <a:pt x="155676" y="2007120"/>
                </a:lnTo>
                <a:lnTo>
                  <a:pt x="144272" y="2012708"/>
                </a:lnTo>
                <a:close/>
              </a:path>
              <a:path w="2788920" h="2788920">
                <a:moveTo>
                  <a:pt x="133172" y="1989772"/>
                </a:moveTo>
                <a:lnTo>
                  <a:pt x="130213" y="1983511"/>
                </a:lnTo>
                <a:lnTo>
                  <a:pt x="127767" y="1978202"/>
                </a:lnTo>
                <a:lnTo>
                  <a:pt x="139306" y="1972894"/>
                </a:lnTo>
                <a:lnTo>
                  <a:pt x="141749" y="1978202"/>
                </a:lnTo>
                <a:lnTo>
                  <a:pt x="144653" y="1984324"/>
                </a:lnTo>
                <a:lnTo>
                  <a:pt x="133172" y="1989772"/>
                </a:lnTo>
                <a:close/>
              </a:path>
              <a:path w="2788920" h="2788920">
                <a:moveTo>
                  <a:pt x="122453" y="1966569"/>
                </a:moveTo>
                <a:lnTo>
                  <a:pt x="117284" y="1954974"/>
                </a:lnTo>
                <a:lnTo>
                  <a:pt x="128892" y="1949805"/>
                </a:lnTo>
                <a:lnTo>
                  <a:pt x="134048" y="1961413"/>
                </a:lnTo>
                <a:lnTo>
                  <a:pt x="122453" y="1966569"/>
                </a:lnTo>
                <a:close/>
              </a:path>
              <a:path w="2788920" h="2788920">
                <a:moveTo>
                  <a:pt x="112217" y="1943252"/>
                </a:moveTo>
                <a:lnTo>
                  <a:pt x="109537" y="1937029"/>
                </a:lnTo>
                <a:lnTo>
                  <a:pt x="107226" y="1931479"/>
                </a:lnTo>
                <a:lnTo>
                  <a:pt x="118960" y="1926602"/>
                </a:lnTo>
                <a:lnTo>
                  <a:pt x="121261" y="1932152"/>
                </a:lnTo>
                <a:lnTo>
                  <a:pt x="123875" y="1938223"/>
                </a:lnTo>
                <a:lnTo>
                  <a:pt x="112217" y="1943252"/>
                </a:lnTo>
                <a:close/>
              </a:path>
              <a:path w="2788920" h="2788920">
                <a:moveTo>
                  <a:pt x="102349" y="1919668"/>
                </a:moveTo>
                <a:lnTo>
                  <a:pt x="97612" y="1907882"/>
                </a:lnTo>
                <a:lnTo>
                  <a:pt x="109397" y="1903158"/>
                </a:lnTo>
                <a:lnTo>
                  <a:pt x="114134" y="1914944"/>
                </a:lnTo>
                <a:lnTo>
                  <a:pt x="102349" y="1919668"/>
                </a:lnTo>
                <a:close/>
              </a:path>
              <a:path w="2788920" h="2788920">
                <a:moveTo>
                  <a:pt x="92976" y="1895983"/>
                </a:moveTo>
                <a:lnTo>
                  <a:pt x="90525" y="1889683"/>
                </a:lnTo>
                <a:lnTo>
                  <a:pt x="88430" y="1884044"/>
                </a:lnTo>
                <a:lnTo>
                  <a:pt x="100329" y="1879600"/>
                </a:lnTo>
                <a:lnTo>
                  <a:pt x="102401" y="1885175"/>
                </a:lnTo>
                <a:lnTo>
                  <a:pt x="104813" y="1891398"/>
                </a:lnTo>
                <a:lnTo>
                  <a:pt x="92976" y="1895983"/>
                </a:lnTo>
                <a:close/>
              </a:path>
              <a:path w="2788920" h="2788920">
                <a:moveTo>
                  <a:pt x="83985" y="1872056"/>
                </a:moveTo>
                <a:lnTo>
                  <a:pt x="79679" y="1860105"/>
                </a:lnTo>
                <a:lnTo>
                  <a:pt x="91643" y="1855812"/>
                </a:lnTo>
                <a:lnTo>
                  <a:pt x="95935" y="1867763"/>
                </a:lnTo>
                <a:lnTo>
                  <a:pt x="83985" y="1872056"/>
                </a:lnTo>
                <a:close/>
              </a:path>
              <a:path w="2788920" h="2788920">
                <a:moveTo>
                  <a:pt x="75488" y="1848040"/>
                </a:moveTo>
                <a:lnTo>
                  <a:pt x="73228" y="1841500"/>
                </a:lnTo>
                <a:lnTo>
                  <a:pt x="71386" y="1835937"/>
                </a:lnTo>
                <a:lnTo>
                  <a:pt x="83438" y="1831936"/>
                </a:lnTo>
                <a:lnTo>
                  <a:pt x="85255" y="1837423"/>
                </a:lnTo>
                <a:lnTo>
                  <a:pt x="87490" y="1843900"/>
                </a:lnTo>
                <a:lnTo>
                  <a:pt x="75488" y="1848040"/>
                </a:lnTo>
                <a:close/>
              </a:path>
              <a:path w="2788920" h="2788920">
                <a:moveTo>
                  <a:pt x="67386" y="1823808"/>
                </a:moveTo>
                <a:lnTo>
                  <a:pt x="63538" y="1811705"/>
                </a:lnTo>
                <a:lnTo>
                  <a:pt x="75641" y="1807857"/>
                </a:lnTo>
                <a:lnTo>
                  <a:pt x="79489" y="1819960"/>
                </a:lnTo>
                <a:lnTo>
                  <a:pt x="67386" y="1823808"/>
                </a:lnTo>
                <a:close/>
              </a:path>
              <a:path w="2788920" h="2788920">
                <a:moveTo>
                  <a:pt x="59778" y="1799488"/>
                </a:moveTo>
                <a:lnTo>
                  <a:pt x="57657" y="1792503"/>
                </a:lnTo>
                <a:lnTo>
                  <a:pt x="56121" y="1787245"/>
                </a:lnTo>
                <a:lnTo>
                  <a:pt x="68325" y="1783689"/>
                </a:lnTo>
                <a:lnTo>
                  <a:pt x="69827" y="1788883"/>
                </a:lnTo>
                <a:lnTo>
                  <a:pt x="71932" y="1795792"/>
                </a:lnTo>
                <a:lnTo>
                  <a:pt x="59778" y="1799488"/>
                </a:lnTo>
                <a:close/>
              </a:path>
              <a:path w="2788920" h="2788920">
                <a:moveTo>
                  <a:pt x="52565" y="1774964"/>
                </a:moveTo>
                <a:lnTo>
                  <a:pt x="49174" y="1762721"/>
                </a:lnTo>
                <a:lnTo>
                  <a:pt x="61417" y="1759330"/>
                </a:lnTo>
                <a:lnTo>
                  <a:pt x="64808" y="1771573"/>
                </a:lnTo>
                <a:lnTo>
                  <a:pt x="52565" y="1774964"/>
                </a:lnTo>
                <a:close/>
              </a:path>
              <a:path w="2788920" h="2788920">
                <a:moveTo>
                  <a:pt x="45872" y="1750377"/>
                </a:moveTo>
                <a:lnTo>
                  <a:pt x="43865" y="1742757"/>
                </a:lnTo>
                <a:lnTo>
                  <a:pt x="42671" y="1738007"/>
                </a:lnTo>
                <a:lnTo>
                  <a:pt x="54990" y="1734921"/>
                </a:lnTo>
                <a:lnTo>
                  <a:pt x="56165" y="1739582"/>
                </a:lnTo>
                <a:lnTo>
                  <a:pt x="58153" y="1747139"/>
                </a:lnTo>
                <a:lnTo>
                  <a:pt x="45872" y="1750377"/>
                </a:lnTo>
                <a:close/>
              </a:path>
              <a:path w="2788920" h="2788920">
                <a:moveTo>
                  <a:pt x="39573" y="1725612"/>
                </a:moveTo>
                <a:lnTo>
                  <a:pt x="36639" y="1713255"/>
                </a:lnTo>
                <a:lnTo>
                  <a:pt x="48996" y="1710321"/>
                </a:lnTo>
                <a:lnTo>
                  <a:pt x="51930" y="1722678"/>
                </a:lnTo>
                <a:lnTo>
                  <a:pt x="39573" y="1725612"/>
                </a:lnTo>
                <a:close/>
              </a:path>
              <a:path w="2788920" h="2788920">
                <a:moveTo>
                  <a:pt x="33794" y="1700796"/>
                </a:moveTo>
                <a:lnTo>
                  <a:pt x="31876" y="1692275"/>
                </a:lnTo>
                <a:lnTo>
                  <a:pt x="31038" y="1688325"/>
                </a:lnTo>
                <a:lnTo>
                  <a:pt x="43472" y="1685696"/>
                </a:lnTo>
                <a:lnTo>
                  <a:pt x="44301" y="1689646"/>
                </a:lnTo>
                <a:lnTo>
                  <a:pt x="46177" y="1698015"/>
                </a:lnTo>
                <a:lnTo>
                  <a:pt x="33794" y="1700796"/>
                </a:lnTo>
                <a:close/>
              </a:path>
              <a:path w="2788920" h="2788920">
                <a:moveTo>
                  <a:pt x="28422" y="1675891"/>
                </a:moveTo>
                <a:lnTo>
                  <a:pt x="25933" y="1663357"/>
                </a:lnTo>
                <a:lnTo>
                  <a:pt x="38392" y="1660893"/>
                </a:lnTo>
                <a:lnTo>
                  <a:pt x="40843" y="1673263"/>
                </a:lnTo>
                <a:lnTo>
                  <a:pt x="28422" y="1675891"/>
                </a:lnTo>
                <a:close/>
              </a:path>
              <a:path w="2788920" h="2788920">
                <a:moveTo>
                  <a:pt x="23533" y="1650809"/>
                </a:moveTo>
                <a:lnTo>
                  <a:pt x="21742" y="1641106"/>
                </a:lnTo>
                <a:lnTo>
                  <a:pt x="21247" y="1638236"/>
                </a:lnTo>
                <a:lnTo>
                  <a:pt x="33769" y="1636077"/>
                </a:lnTo>
                <a:lnTo>
                  <a:pt x="34253" y="1638947"/>
                </a:lnTo>
                <a:lnTo>
                  <a:pt x="36029" y="1648498"/>
                </a:lnTo>
                <a:lnTo>
                  <a:pt x="23533" y="1650809"/>
                </a:lnTo>
                <a:close/>
              </a:path>
              <a:path w="2788920" h="2788920">
                <a:moveTo>
                  <a:pt x="19088" y="1625714"/>
                </a:moveTo>
                <a:lnTo>
                  <a:pt x="17056" y="1613103"/>
                </a:lnTo>
                <a:lnTo>
                  <a:pt x="29603" y="1611096"/>
                </a:lnTo>
                <a:lnTo>
                  <a:pt x="31306" y="1621828"/>
                </a:lnTo>
                <a:lnTo>
                  <a:pt x="31610" y="1623555"/>
                </a:lnTo>
                <a:lnTo>
                  <a:pt x="19088" y="1625714"/>
                </a:lnTo>
                <a:close/>
              </a:path>
              <a:path w="2788920" h="2788920">
                <a:moveTo>
                  <a:pt x="15125" y="1600466"/>
                </a:moveTo>
                <a:lnTo>
                  <a:pt x="13487" y="1589277"/>
                </a:lnTo>
                <a:lnTo>
                  <a:pt x="13296" y="1587817"/>
                </a:lnTo>
                <a:lnTo>
                  <a:pt x="25882" y="1586141"/>
                </a:lnTo>
                <a:lnTo>
                  <a:pt x="26075" y="1587525"/>
                </a:lnTo>
                <a:lnTo>
                  <a:pt x="27698" y="1598625"/>
                </a:lnTo>
                <a:lnTo>
                  <a:pt x="15125" y="1600466"/>
                </a:lnTo>
                <a:close/>
              </a:path>
              <a:path w="2788920" h="2788920">
                <a:moveTo>
                  <a:pt x="11620" y="1575231"/>
                </a:moveTo>
                <a:lnTo>
                  <a:pt x="11163" y="1571866"/>
                </a:lnTo>
                <a:lnTo>
                  <a:pt x="10045" y="1562544"/>
                </a:lnTo>
                <a:lnTo>
                  <a:pt x="22656" y="1561020"/>
                </a:lnTo>
                <a:lnTo>
                  <a:pt x="23765" y="1570266"/>
                </a:lnTo>
                <a:lnTo>
                  <a:pt x="24206" y="1573555"/>
                </a:lnTo>
                <a:lnTo>
                  <a:pt x="11620" y="1575231"/>
                </a:lnTo>
                <a:close/>
              </a:path>
              <a:path w="2788920" h="2788920">
                <a:moveTo>
                  <a:pt x="8572" y="1549857"/>
                </a:moveTo>
                <a:lnTo>
                  <a:pt x="7200" y="1537220"/>
                </a:lnTo>
                <a:lnTo>
                  <a:pt x="19837" y="1535861"/>
                </a:lnTo>
                <a:lnTo>
                  <a:pt x="21196" y="1548485"/>
                </a:lnTo>
                <a:lnTo>
                  <a:pt x="8572" y="1549857"/>
                </a:lnTo>
                <a:close/>
              </a:path>
              <a:path w="2788920" h="2788920">
                <a:moveTo>
                  <a:pt x="5994" y="1524508"/>
                </a:moveTo>
                <a:lnTo>
                  <a:pt x="5486" y="1519237"/>
                </a:lnTo>
                <a:lnTo>
                  <a:pt x="4876" y="1511769"/>
                </a:lnTo>
                <a:lnTo>
                  <a:pt x="17525" y="1510728"/>
                </a:lnTo>
                <a:lnTo>
                  <a:pt x="18140" y="1518107"/>
                </a:lnTo>
                <a:lnTo>
                  <a:pt x="18630" y="1523301"/>
                </a:lnTo>
                <a:lnTo>
                  <a:pt x="5994" y="1524508"/>
                </a:lnTo>
                <a:close/>
              </a:path>
              <a:path w="2788920" h="2788920">
                <a:moveTo>
                  <a:pt x="3860" y="1499031"/>
                </a:moveTo>
                <a:lnTo>
                  <a:pt x="2971" y="1486369"/>
                </a:lnTo>
                <a:lnTo>
                  <a:pt x="15646" y="1485480"/>
                </a:lnTo>
                <a:lnTo>
                  <a:pt x="16522" y="1498155"/>
                </a:lnTo>
                <a:lnTo>
                  <a:pt x="3860" y="1499031"/>
                </a:lnTo>
                <a:close/>
              </a:path>
              <a:path w="2788920" h="2788920">
                <a:moveTo>
                  <a:pt x="2209" y="1473606"/>
                </a:moveTo>
                <a:lnTo>
                  <a:pt x="1749" y="1465389"/>
                </a:lnTo>
                <a:lnTo>
                  <a:pt x="1549" y="1460842"/>
                </a:lnTo>
                <a:lnTo>
                  <a:pt x="14236" y="1460284"/>
                </a:lnTo>
                <a:lnTo>
                  <a:pt x="14502" y="1466037"/>
                </a:lnTo>
                <a:lnTo>
                  <a:pt x="14897" y="1472882"/>
                </a:lnTo>
                <a:lnTo>
                  <a:pt x="2209" y="1473606"/>
                </a:lnTo>
                <a:close/>
              </a:path>
              <a:path w="2788920" h="2788920">
                <a:moveTo>
                  <a:pt x="14470" y="1465478"/>
                </a:moveTo>
                <a:close/>
              </a:path>
              <a:path w="2788920" h="2788920">
                <a:moveTo>
                  <a:pt x="990" y="1448079"/>
                </a:moveTo>
                <a:lnTo>
                  <a:pt x="584" y="1435379"/>
                </a:lnTo>
                <a:lnTo>
                  <a:pt x="13284" y="1434985"/>
                </a:lnTo>
                <a:lnTo>
                  <a:pt x="13677" y="1447672"/>
                </a:lnTo>
                <a:lnTo>
                  <a:pt x="990" y="14480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3587" y="2695955"/>
            <a:ext cx="1948180" cy="2123440"/>
          </a:xfrm>
          <a:custGeom>
            <a:avLst/>
            <a:gdLst/>
            <a:ahLst/>
            <a:cxnLst/>
            <a:rect l="l" t="t" r="r" b="b"/>
            <a:pathLst>
              <a:path w="1948180" h="2123440">
                <a:moveTo>
                  <a:pt x="856488" y="2122932"/>
                </a:moveTo>
                <a:lnTo>
                  <a:pt x="0" y="1609344"/>
                </a:lnTo>
                <a:lnTo>
                  <a:pt x="9143" y="611124"/>
                </a:lnTo>
                <a:lnTo>
                  <a:pt x="1101852" y="0"/>
                </a:lnTo>
                <a:lnTo>
                  <a:pt x="1091184" y="998220"/>
                </a:lnTo>
                <a:lnTo>
                  <a:pt x="1947672" y="1510284"/>
                </a:lnTo>
                <a:lnTo>
                  <a:pt x="856488" y="212293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03247" y="957072"/>
            <a:ext cx="1732914" cy="1746885"/>
          </a:xfrm>
          <a:custGeom>
            <a:avLst/>
            <a:gdLst/>
            <a:ahLst/>
            <a:cxnLst/>
            <a:rect l="l" t="t" r="r" b="b"/>
            <a:pathLst>
              <a:path w="1732914" h="1746885">
                <a:moveTo>
                  <a:pt x="0" y="1746503"/>
                </a:moveTo>
                <a:lnTo>
                  <a:pt x="0" y="495299"/>
                </a:lnTo>
                <a:lnTo>
                  <a:pt x="865632" y="0"/>
                </a:lnTo>
                <a:lnTo>
                  <a:pt x="1732788" y="495299"/>
                </a:lnTo>
                <a:lnTo>
                  <a:pt x="1732788" y="1249679"/>
                </a:lnTo>
                <a:lnTo>
                  <a:pt x="865632" y="1249679"/>
                </a:lnTo>
                <a:lnTo>
                  <a:pt x="0" y="1746503"/>
                </a:lnTo>
                <a:close/>
              </a:path>
              <a:path w="1732914" h="1746885">
                <a:moveTo>
                  <a:pt x="1732788" y="1746503"/>
                </a:moveTo>
                <a:lnTo>
                  <a:pt x="865632" y="1249679"/>
                </a:lnTo>
                <a:lnTo>
                  <a:pt x="1732788" y="1249679"/>
                </a:lnTo>
                <a:lnTo>
                  <a:pt x="1732788" y="174650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64307" y="2703576"/>
            <a:ext cx="1948180" cy="2125980"/>
          </a:xfrm>
          <a:custGeom>
            <a:avLst/>
            <a:gdLst/>
            <a:ahLst/>
            <a:cxnLst/>
            <a:rect l="l" t="t" r="r" b="b"/>
            <a:pathLst>
              <a:path w="1948179" h="2125979">
                <a:moveTo>
                  <a:pt x="1086612" y="2125979"/>
                </a:moveTo>
                <a:lnTo>
                  <a:pt x="0" y="1504188"/>
                </a:lnTo>
                <a:lnTo>
                  <a:pt x="861059" y="999744"/>
                </a:lnTo>
                <a:lnTo>
                  <a:pt x="861059" y="0"/>
                </a:lnTo>
                <a:lnTo>
                  <a:pt x="1947671" y="621791"/>
                </a:lnTo>
                <a:lnTo>
                  <a:pt x="1947671" y="1621536"/>
                </a:lnTo>
                <a:lnTo>
                  <a:pt x="1086612" y="212597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195868" y="3184117"/>
            <a:ext cx="5340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9C4906"/>
                </a:solidFill>
                <a:latin typeface="微软雅黑" panose="020B0503020204020204" charset="-122"/>
                <a:cs typeface="微软雅黑" panose="020B0503020204020204" charset="-122"/>
              </a:rPr>
              <a:t>核</a:t>
            </a:r>
            <a:r>
              <a:rPr sz="2000" b="1" spc="5" dirty="0">
                <a:solidFill>
                  <a:srgbClr val="9C4906"/>
                </a:solidFill>
                <a:latin typeface="微软雅黑" panose="020B0503020204020204" charset="-122"/>
                <a:cs typeface="微软雅黑" panose="020B0503020204020204" charset="-122"/>
              </a:rPr>
              <a:t>心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5919" y="1123076"/>
            <a:ext cx="4163060" cy="519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1.利用云计算、物联网等新技术，借助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便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携式终端设备，实现主动感知景区资源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景区经济、景区活动、景区游客等各个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方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面的综合管理信息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2.实时通过海量信息过滤、分析、统计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及时将信息结果进行发布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3.服务于游客游玩、旅行服务企业与景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区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管理服务、行政单位监控管理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4.达到对各类旅游信息的智能感知、方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便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利用的效果，以提升游客旅游满意度、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提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升旅行服务企业与景区的综合服务质量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旅游资源的高效运转、以及行政单位对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景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区的综合管控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3004" y="5061203"/>
            <a:ext cx="5390388" cy="117195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292316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应用平台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游客应用平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台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0495" y="1018301"/>
            <a:ext cx="4391660" cy="519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1.游客应用平台：负责管理运行时需要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行的电子商务、景区电子门票与商家优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惠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券、定位导航、自助导览（电子导游/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路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线规划）、多媒体自助查询与服务、线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下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自助消费、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手机直播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、LED信息发布、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停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车诱导与定位、寻车导航、停车与缴费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SOS系统等系统管理和数据处理业务。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建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设游客应用平台，目的是通过语音、短信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WEB、移动（APP）等多种接入方式，结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合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卡片识别技术、二维码识别技术、微信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支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付技术、支付宝支付技术等，实现为游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客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提供旅行过程的食、住、行、游、购、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娱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全方位的综合服务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596" y="1552955"/>
            <a:ext cx="986523" cy="30978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854" y="2470404"/>
            <a:ext cx="350431" cy="36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2508" y="2022957"/>
            <a:ext cx="1311275" cy="2169160"/>
          </a:xfrm>
          <a:custGeom>
            <a:avLst/>
            <a:gdLst/>
            <a:ahLst/>
            <a:cxnLst/>
            <a:rect l="l" t="t" r="r" b="b"/>
            <a:pathLst>
              <a:path w="1311275" h="2169160">
                <a:moveTo>
                  <a:pt x="263601" y="2168804"/>
                </a:moveTo>
                <a:lnTo>
                  <a:pt x="223050" y="2154821"/>
                </a:lnTo>
                <a:lnTo>
                  <a:pt x="184746" y="2119884"/>
                </a:lnTo>
                <a:lnTo>
                  <a:pt x="162217" y="2082609"/>
                </a:lnTo>
                <a:lnTo>
                  <a:pt x="137439" y="2038350"/>
                </a:lnTo>
                <a:lnTo>
                  <a:pt x="117157" y="1982431"/>
                </a:lnTo>
                <a:lnTo>
                  <a:pt x="96875" y="1921865"/>
                </a:lnTo>
                <a:lnTo>
                  <a:pt x="78854" y="1849653"/>
                </a:lnTo>
                <a:lnTo>
                  <a:pt x="60832" y="1772780"/>
                </a:lnTo>
                <a:lnTo>
                  <a:pt x="45059" y="1691246"/>
                </a:lnTo>
                <a:lnTo>
                  <a:pt x="33794" y="1600390"/>
                </a:lnTo>
                <a:lnTo>
                  <a:pt x="22529" y="1507210"/>
                </a:lnTo>
                <a:lnTo>
                  <a:pt x="13525" y="1407045"/>
                </a:lnTo>
                <a:lnTo>
                  <a:pt x="6769" y="1302219"/>
                </a:lnTo>
                <a:lnTo>
                  <a:pt x="2260" y="1195057"/>
                </a:lnTo>
                <a:lnTo>
                  <a:pt x="0" y="1083233"/>
                </a:lnTo>
                <a:lnTo>
                  <a:pt x="2260" y="973747"/>
                </a:lnTo>
                <a:lnTo>
                  <a:pt x="6769" y="866584"/>
                </a:lnTo>
                <a:lnTo>
                  <a:pt x="13525" y="761758"/>
                </a:lnTo>
                <a:lnTo>
                  <a:pt x="22529" y="661593"/>
                </a:lnTo>
                <a:lnTo>
                  <a:pt x="33794" y="568413"/>
                </a:lnTo>
                <a:lnTo>
                  <a:pt x="45059" y="477558"/>
                </a:lnTo>
                <a:lnTo>
                  <a:pt x="60832" y="393700"/>
                </a:lnTo>
                <a:lnTo>
                  <a:pt x="78854" y="316814"/>
                </a:lnTo>
                <a:lnTo>
                  <a:pt x="96875" y="246938"/>
                </a:lnTo>
                <a:lnTo>
                  <a:pt x="117157" y="184035"/>
                </a:lnTo>
                <a:lnTo>
                  <a:pt x="137439" y="130454"/>
                </a:lnTo>
                <a:lnTo>
                  <a:pt x="162217" y="86194"/>
                </a:lnTo>
                <a:lnTo>
                  <a:pt x="173482" y="65227"/>
                </a:lnTo>
                <a:lnTo>
                  <a:pt x="184746" y="48920"/>
                </a:lnTo>
                <a:lnTo>
                  <a:pt x="198259" y="34950"/>
                </a:lnTo>
                <a:lnTo>
                  <a:pt x="209524" y="20967"/>
                </a:lnTo>
                <a:lnTo>
                  <a:pt x="223050" y="11645"/>
                </a:lnTo>
                <a:lnTo>
                  <a:pt x="236562" y="4660"/>
                </a:lnTo>
                <a:lnTo>
                  <a:pt x="263601" y="0"/>
                </a:lnTo>
                <a:lnTo>
                  <a:pt x="369493" y="4660"/>
                </a:lnTo>
                <a:lnTo>
                  <a:pt x="423557" y="11645"/>
                </a:lnTo>
                <a:lnTo>
                  <a:pt x="475373" y="20967"/>
                </a:lnTo>
                <a:lnTo>
                  <a:pt x="574509" y="48920"/>
                </a:lnTo>
                <a:lnTo>
                  <a:pt x="624065" y="65227"/>
                </a:lnTo>
                <a:lnTo>
                  <a:pt x="718693" y="107162"/>
                </a:lnTo>
                <a:lnTo>
                  <a:pt x="763752" y="130454"/>
                </a:lnTo>
                <a:lnTo>
                  <a:pt x="806564" y="156082"/>
                </a:lnTo>
                <a:lnTo>
                  <a:pt x="849363" y="184035"/>
                </a:lnTo>
                <a:lnTo>
                  <a:pt x="889914" y="214325"/>
                </a:lnTo>
                <a:lnTo>
                  <a:pt x="930465" y="246938"/>
                </a:lnTo>
                <a:lnTo>
                  <a:pt x="968768" y="281876"/>
                </a:lnTo>
                <a:lnTo>
                  <a:pt x="1004824" y="316814"/>
                </a:lnTo>
                <a:lnTo>
                  <a:pt x="1038618" y="354088"/>
                </a:lnTo>
                <a:lnTo>
                  <a:pt x="1072413" y="393700"/>
                </a:lnTo>
                <a:lnTo>
                  <a:pt x="1103947" y="435622"/>
                </a:lnTo>
                <a:lnTo>
                  <a:pt x="1133233" y="477558"/>
                </a:lnTo>
                <a:lnTo>
                  <a:pt x="1160271" y="521817"/>
                </a:lnTo>
                <a:lnTo>
                  <a:pt x="1185049" y="568413"/>
                </a:lnTo>
                <a:lnTo>
                  <a:pt x="1230109" y="661593"/>
                </a:lnTo>
                <a:lnTo>
                  <a:pt x="1248143" y="710514"/>
                </a:lnTo>
                <a:lnTo>
                  <a:pt x="1279677" y="813015"/>
                </a:lnTo>
                <a:lnTo>
                  <a:pt x="1290942" y="866584"/>
                </a:lnTo>
                <a:lnTo>
                  <a:pt x="1299959" y="920165"/>
                </a:lnTo>
                <a:lnTo>
                  <a:pt x="1306715" y="973747"/>
                </a:lnTo>
                <a:lnTo>
                  <a:pt x="1311224" y="1027328"/>
                </a:lnTo>
                <a:lnTo>
                  <a:pt x="1311224" y="1139151"/>
                </a:lnTo>
                <a:lnTo>
                  <a:pt x="1306715" y="1195057"/>
                </a:lnTo>
                <a:lnTo>
                  <a:pt x="1299959" y="1248638"/>
                </a:lnTo>
                <a:lnTo>
                  <a:pt x="1290942" y="1302219"/>
                </a:lnTo>
                <a:lnTo>
                  <a:pt x="1279677" y="1355788"/>
                </a:lnTo>
                <a:lnTo>
                  <a:pt x="1263903" y="1407045"/>
                </a:lnTo>
                <a:lnTo>
                  <a:pt x="1248143" y="1455966"/>
                </a:lnTo>
                <a:lnTo>
                  <a:pt x="1230109" y="1507210"/>
                </a:lnTo>
                <a:lnTo>
                  <a:pt x="1185049" y="1600390"/>
                </a:lnTo>
                <a:lnTo>
                  <a:pt x="1160271" y="1646986"/>
                </a:lnTo>
                <a:lnTo>
                  <a:pt x="1133233" y="1691246"/>
                </a:lnTo>
                <a:lnTo>
                  <a:pt x="1103947" y="1733181"/>
                </a:lnTo>
                <a:lnTo>
                  <a:pt x="1072413" y="1772780"/>
                </a:lnTo>
                <a:lnTo>
                  <a:pt x="1038618" y="1812378"/>
                </a:lnTo>
                <a:lnTo>
                  <a:pt x="1004824" y="1849653"/>
                </a:lnTo>
                <a:lnTo>
                  <a:pt x="968768" y="1886927"/>
                </a:lnTo>
                <a:lnTo>
                  <a:pt x="930465" y="1921865"/>
                </a:lnTo>
                <a:lnTo>
                  <a:pt x="849363" y="1982431"/>
                </a:lnTo>
                <a:lnTo>
                  <a:pt x="763752" y="2038350"/>
                </a:lnTo>
                <a:lnTo>
                  <a:pt x="718693" y="2061641"/>
                </a:lnTo>
                <a:lnTo>
                  <a:pt x="624065" y="2103577"/>
                </a:lnTo>
                <a:lnTo>
                  <a:pt x="574509" y="2119884"/>
                </a:lnTo>
                <a:lnTo>
                  <a:pt x="524941" y="2133854"/>
                </a:lnTo>
                <a:lnTo>
                  <a:pt x="475373" y="2145499"/>
                </a:lnTo>
                <a:lnTo>
                  <a:pt x="423557" y="2154821"/>
                </a:lnTo>
                <a:lnTo>
                  <a:pt x="369493" y="2161806"/>
                </a:lnTo>
                <a:lnTo>
                  <a:pt x="317665" y="2166467"/>
                </a:lnTo>
                <a:lnTo>
                  <a:pt x="263601" y="21688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7591" y="2470404"/>
            <a:ext cx="350431" cy="36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2768" y="2095880"/>
            <a:ext cx="709930" cy="2030730"/>
          </a:xfrm>
          <a:custGeom>
            <a:avLst/>
            <a:gdLst/>
            <a:ahLst/>
            <a:cxnLst/>
            <a:rect l="l" t="t" r="r" b="b"/>
            <a:pathLst>
              <a:path w="709930" h="2030729">
                <a:moveTo>
                  <a:pt x="0" y="2030691"/>
                </a:moveTo>
                <a:lnTo>
                  <a:pt x="0" y="0"/>
                </a:lnTo>
                <a:lnTo>
                  <a:pt x="26111" y="10248"/>
                </a:lnTo>
                <a:lnTo>
                  <a:pt x="76542" y="33299"/>
                </a:lnTo>
                <a:lnTo>
                  <a:pt x="126060" y="58928"/>
                </a:lnTo>
                <a:lnTo>
                  <a:pt x="220599" y="116141"/>
                </a:lnTo>
                <a:lnTo>
                  <a:pt x="286321" y="164807"/>
                </a:lnTo>
                <a:lnTo>
                  <a:pt x="349351" y="217754"/>
                </a:lnTo>
                <a:lnTo>
                  <a:pt x="388975" y="254482"/>
                </a:lnTo>
                <a:lnTo>
                  <a:pt x="425881" y="293763"/>
                </a:lnTo>
                <a:lnTo>
                  <a:pt x="461899" y="334746"/>
                </a:lnTo>
                <a:lnTo>
                  <a:pt x="511429" y="398792"/>
                </a:lnTo>
                <a:lnTo>
                  <a:pt x="541134" y="444055"/>
                </a:lnTo>
                <a:lnTo>
                  <a:pt x="555536" y="466255"/>
                </a:lnTo>
                <a:lnTo>
                  <a:pt x="569048" y="490169"/>
                </a:lnTo>
                <a:lnTo>
                  <a:pt x="582549" y="513219"/>
                </a:lnTo>
                <a:lnTo>
                  <a:pt x="595160" y="537133"/>
                </a:lnTo>
                <a:lnTo>
                  <a:pt x="618566" y="586663"/>
                </a:lnTo>
                <a:lnTo>
                  <a:pt x="639279" y="636193"/>
                </a:lnTo>
                <a:lnTo>
                  <a:pt x="657288" y="687425"/>
                </a:lnTo>
                <a:lnTo>
                  <a:pt x="665391" y="713905"/>
                </a:lnTo>
                <a:lnTo>
                  <a:pt x="673493" y="739521"/>
                </a:lnTo>
                <a:lnTo>
                  <a:pt x="686104" y="793318"/>
                </a:lnTo>
                <a:lnTo>
                  <a:pt x="695998" y="847115"/>
                </a:lnTo>
                <a:lnTo>
                  <a:pt x="704100" y="902627"/>
                </a:lnTo>
                <a:lnTo>
                  <a:pt x="705904" y="930808"/>
                </a:lnTo>
                <a:lnTo>
                  <a:pt x="708609" y="958989"/>
                </a:lnTo>
                <a:lnTo>
                  <a:pt x="709510" y="987171"/>
                </a:lnTo>
                <a:lnTo>
                  <a:pt x="709510" y="1043520"/>
                </a:lnTo>
                <a:lnTo>
                  <a:pt x="708609" y="1071702"/>
                </a:lnTo>
                <a:lnTo>
                  <a:pt x="705904" y="1099883"/>
                </a:lnTo>
                <a:lnTo>
                  <a:pt x="704100" y="1128064"/>
                </a:lnTo>
                <a:lnTo>
                  <a:pt x="695998" y="1183576"/>
                </a:lnTo>
                <a:lnTo>
                  <a:pt x="686104" y="1237373"/>
                </a:lnTo>
                <a:lnTo>
                  <a:pt x="673493" y="1291170"/>
                </a:lnTo>
                <a:lnTo>
                  <a:pt x="665391" y="1316786"/>
                </a:lnTo>
                <a:lnTo>
                  <a:pt x="657288" y="1343266"/>
                </a:lnTo>
                <a:lnTo>
                  <a:pt x="639279" y="1394498"/>
                </a:lnTo>
                <a:lnTo>
                  <a:pt x="618566" y="1444028"/>
                </a:lnTo>
                <a:lnTo>
                  <a:pt x="595160" y="1493558"/>
                </a:lnTo>
                <a:lnTo>
                  <a:pt x="569048" y="1540522"/>
                </a:lnTo>
                <a:lnTo>
                  <a:pt x="555536" y="1564436"/>
                </a:lnTo>
                <a:lnTo>
                  <a:pt x="541134" y="1586636"/>
                </a:lnTo>
                <a:lnTo>
                  <a:pt x="526732" y="1609699"/>
                </a:lnTo>
                <a:lnTo>
                  <a:pt x="511429" y="1631899"/>
                </a:lnTo>
                <a:lnTo>
                  <a:pt x="479005" y="1674596"/>
                </a:lnTo>
                <a:lnTo>
                  <a:pt x="425881" y="1736928"/>
                </a:lnTo>
                <a:lnTo>
                  <a:pt x="388975" y="1776209"/>
                </a:lnTo>
                <a:lnTo>
                  <a:pt x="349351" y="1812937"/>
                </a:lnTo>
                <a:lnTo>
                  <a:pt x="307936" y="1848802"/>
                </a:lnTo>
                <a:lnTo>
                  <a:pt x="264718" y="1882952"/>
                </a:lnTo>
                <a:lnTo>
                  <a:pt x="220599" y="1914550"/>
                </a:lnTo>
                <a:lnTo>
                  <a:pt x="150368" y="1958111"/>
                </a:lnTo>
                <a:lnTo>
                  <a:pt x="101752" y="1984578"/>
                </a:lnTo>
                <a:lnTo>
                  <a:pt x="51320" y="2009343"/>
                </a:lnTo>
                <a:lnTo>
                  <a:pt x="26111" y="2020443"/>
                </a:lnTo>
                <a:lnTo>
                  <a:pt x="0" y="203069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31492" y="2801111"/>
            <a:ext cx="303530" cy="292735"/>
          </a:xfrm>
          <a:custGeom>
            <a:avLst/>
            <a:gdLst/>
            <a:ahLst/>
            <a:cxnLst/>
            <a:rect l="l" t="t" r="r" b="b"/>
            <a:pathLst>
              <a:path w="303530" h="292735">
                <a:moveTo>
                  <a:pt x="83819" y="292607"/>
                </a:moveTo>
                <a:lnTo>
                  <a:pt x="0" y="147827"/>
                </a:lnTo>
                <a:lnTo>
                  <a:pt x="141731" y="65531"/>
                </a:lnTo>
                <a:lnTo>
                  <a:pt x="103631" y="0"/>
                </a:lnTo>
                <a:lnTo>
                  <a:pt x="303275" y="68580"/>
                </a:lnTo>
                <a:lnTo>
                  <a:pt x="275138" y="210312"/>
                </a:lnTo>
                <a:lnTo>
                  <a:pt x="225551" y="210312"/>
                </a:lnTo>
                <a:lnTo>
                  <a:pt x="83819" y="292607"/>
                </a:lnTo>
                <a:close/>
              </a:path>
              <a:path w="303530" h="292735">
                <a:moveTo>
                  <a:pt x="262127" y="275844"/>
                </a:moveTo>
                <a:lnTo>
                  <a:pt x="225551" y="210312"/>
                </a:lnTo>
                <a:lnTo>
                  <a:pt x="275138" y="210312"/>
                </a:lnTo>
                <a:lnTo>
                  <a:pt x="262127" y="27584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27923" y="2798038"/>
            <a:ext cx="311150" cy="299720"/>
          </a:xfrm>
          <a:custGeom>
            <a:avLst/>
            <a:gdLst/>
            <a:ahLst/>
            <a:cxnLst/>
            <a:rect l="l" t="t" r="r" b="b"/>
            <a:pathLst>
              <a:path w="311150" h="299719">
                <a:moveTo>
                  <a:pt x="139610" y="67184"/>
                </a:moveTo>
                <a:lnTo>
                  <a:pt x="104000" y="5511"/>
                </a:lnTo>
                <a:lnTo>
                  <a:pt x="108534" y="0"/>
                </a:lnTo>
                <a:lnTo>
                  <a:pt x="113510" y="1701"/>
                </a:lnTo>
                <a:lnTo>
                  <a:pt x="110604" y="1701"/>
                </a:lnTo>
                <a:lnTo>
                  <a:pt x="106070" y="7213"/>
                </a:lnTo>
                <a:lnTo>
                  <a:pt x="115683" y="10501"/>
                </a:lnTo>
                <a:lnTo>
                  <a:pt x="147301" y="65278"/>
                </a:lnTo>
                <a:lnTo>
                  <a:pt x="142913" y="65278"/>
                </a:lnTo>
                <a:lnTo>
                  <a:pt x="139610" y="67184"/>
                </a:lnTo>
                <a:close/>
              </a:path>
              <a:path w="311150" h="299719">
                <a:moveTo>
                  <a:pt x="115683" y="10501"/>
                </a:moveTo>
                <a:lnTo>
                  <a:pt x="106070" y="7213"/>
                </a:lnTo>
                <a:lnTo>
                  <a:pt x="110604" y="1701"/>
                </a:lnTo>
                <a:lnTo>
                  <a:pt x="115683" y="10501"/>
                </a:lnTo>
                <a:close/>
              </a:path>
              <a:path w="311150" h="299719">
                <a:moveTo>
                  <a:pt x="302709" y="74464"/>
                </a:moveTo>
                <a:lnTo>
                  <a:pt x="115683" y="10501"/>
                </a:lnTo>
                <a:lnTo>
                  <a:pt x="110604" y="1701"/>
                </a:lnTo>
                <a:lnTo>
                  <a:pt x="113510" y="1701"/>
                </a:lnTo>
                <a:lnTo>
                  <a:pt x="308317" y="68326"/>
                </a:lnTo>
                <a:lnTo>
                  <a:pt x="309971" y="71196"/>
                </a:lnTo>
                <a:lnTo>
                  <a:pt x="303352" y="71196"/>
                </a:lnTo>
                <a:lnTo>
                  <a:pt x="302709" y="74464"/>
                </a:lnTo>
                <a:close/>
              </a:path>
              <a:path w="311150" h="299719">
                <a:moveTo>
                  <a:pt x="141516" y="70485"/>
                </a:moveTo>
                <a:lnTo>
                  <a:pt x="139610" y="67184"/>
                </a:lnTo>
                <a:lnTo>
                  <a:pt x="142913" y="65278"/>
                </a:lnTo>
                <a:lnTo>
                  <a:pt x="141516" y="70485"/>
                </a:lnTo>
                <a:close/>
              </a:path>
              <a:path w="311150" h="299719">
                <a:moveTo>
                  <a:pt x="147094" y="70485"/>
                </a:moveTo>
                <a:lnTo>
                  <a:pt x="141516" y="70485"/>
                </a:lnTo>
                <a:lnTo>
                  <a:pt x="142913" y="65278"/>
                </a:lnTo>
                <a:lnTo>
                  <a:pt x="147301" y="65278"/>
                </a:lnTo>
                <a:lnTo>
                  <a:pt x="148107" y="66675"/>
                </a:lnTo>
                <a:lnTo>
                  <a:pt x="147094" y="70485"/>
                </a:lnTo>
                <a:close/>
              </a:path>
              <a:path w="311150" h="299719">
                <a:moveTo>
                  <a:pt x="89242" y="299148"/>
                </a:moveTo>
                <a:lnTo>
                  <a:pt x="84035" y="297751"/>
                </a:lnTo>
                <a:lnTo>
                  <a:pt x="0" y="152184"/>
                </a:lnTo>
                <a:lnTo>
                  <a:pt x="1396" y="146977"/>
                </a:lnTo>
                <a:lnTo>
                  <a:pt x="139610" y="67184"/>
                </a:lnTo>
                <a:lnTo>
                  <a:pt x="141516" y="70485"/>
                </a:lnTo>
                <a:lnTo>
                  <a:pt x="147094" y="70485"/>
                </a:lnTo>
                <a:lnTo>
                  <a:pt x="146723" y="71882"/>
                </a:lnTo>
                <a:lnTo>
                  <a:pt x="14226" y="148374"/>
                </a:lnTo>
                <a:lnTo>
                  <a:pt x="6604" y="148374"/>
                </a:lnTo>
                <a:lnTo>
                  <a:pt x="5206" y="153581"/>
                </a:lnTo>
                <a:lnTo>
                  <a:pt x="9609" y="153581"/>
                </a:lnTo>
                <a:lnTo>
                  <a:pt x="88733" y="290639"/>
                </a:lnTo>
                <a:lnTo>
                  <a:pt x="85432" y="292544"/>
                </a:lnTo>
                <a:lnTo>
                  <a:pt x="90639" y="293941"/>
                </a:lnTo>
                <a:lnTo>
                  <a:pt x="98260" y="293941"/>
                </a:lnTo>
                <a:lnTo>
                  <a:pt x="89242" y="299148"/>
                </a:lnTo>
                <a:close/>
              </a:path>
              <a:path w="311150" h="299719">
                <a:moveTo>
                  <a:pt x="305854" y="75539"/>
                </a:moveTo>
                <a:lnTo>
                  <a:pt x="302709" y="74464"/>
                </a:lnTo>
                <a:lnTo>
                  <a:pt x="303352" y="71196"/>
                </a:lnTo>
                <a:lnTo>
                  <a:pt x="305854" y="75539"/>
                </a:lnTo>
                <a:close/>
              </a:path>
              <a:path w="311150" h="299719">
                <a:moveTo>
                  <a:pt x="310255" y="75539"/>
                </a:moveTo>
                <a:lnTo>
                  <a:pt x="305854" y="75539"/>
                </a:lnTo>
                <a:lnTo>
                  <a:pt x="303352" y="71196"/>
                </a:lnTo>
                <a:lnTo>
                  <a:pt x="309971" y="71196"/>
                </a:lnTo>
                <a:lnTo>
                  <a:pt x="310819" y="72669"/>
                </a:lnTo>
                <a:lnTo>
                  <a:pt x="310255" y="75539"/>
                </a:lnTo>
                <a:close/>
              </a:path>
              <a:path w="311150" h="299719">
                <a:moveTo>
                  <a:pt x="270393" y="278384"/>
                </a:moveTo>
                <a:lnTo>
                  <a:pt x="262623" y="278384"/>
                </a:lnTo>
                <a:lnTo>
                  <a:pt x="269671" y="277215"/>
                </a:lnTo>
                <a:lnTo>
                  <a:pt x="264584" y="268405"/>
                </a:lnTo>
                <a:lnTo>
                  <a:pt x="302709" y="74464"/>
                </a:lnTo>
                <a:lnTo>
                  <a:pt x="305854" y="75539"/>
                </a:lnTo>
                <a:lnTo>
                  <a:pt x="310255" y="75539"/>
                </a:lnTo>
                <a:lnTo>
                  <a:pt x="270393" y="278384"/>
                </a:lnTo>
                <a:close/>
              </a:path>
              <a:path w="311150" h="299719">
                <a:moveTo>
                  <a:pt x="5206" y="153581"/>
                </a:moveTo>
                <a:lnTo>
                  <a:pt x="6604" y="148374"/>
                </a:lnTo>
                <a:lnTo>
                  <a:pt x="8509" y="151674"/>
                </a:lnTo>
                <a:lnTo>
                  <a:pt x="5206" y="153581"/>
                </a:lnTo>
                <a:close/>
              </a:path>
              <a:path w="311150" h="299719">
                <a:moveTo>
                  <a:pt x="8509" y="151674"/>
                </a:moveTo>
                <a:lnTo>
                  <a:pt x="6604" y="148374"/>
                </a:lnTo>
                <a:lnTo>
                  <a:pt x="14226" y="148374"/>
                </a:lnTo>
                <a:lnTo>
                  <a:pt x="8509" y="151674"/>
                </a:lnTo>
                <a:close/>
              </a:path>
              <a:path w="311150" h="299719">
                <a:moveTo>
                  <a:pt x="9609" y="153581"/>
                </a:moveTo>
                <a:lnTo>
                  <a:pt x="5206" y="153581"/>
                </a:lnTo>
                <a:lnTo>
                  <a:pt x="8509" y="151674"/>
                </a:lnTo>
                <a:lnTo>
                  <a:pt x="9609" y="153581"/>
                </a:lnTo>
                <a:close/>
              </a:path>
              <a:path w="311150" h="299719">
                <a:moveTo>
                  <a:pt x="98260" y="293941"/>
                </a:moveTo>
                <a:lnTo>
                  <a:pt x="90639" y="293941"/>
                </a:lnTo>
                <a:lnTo>
                  <a:pt x="88733" y="290639"/>
                </a:lnTo>
                <a:lnTo>
                  <a:pt x="226949" y="210845"/>
                </a:lnTo>
                <a:lnTo>
                  <a:pt x="232156" y="212242"/>
                </a:lnTo>
                <a:lnTo>
                  <a:pt x="234355" y="216052"/>
                </a:lnTo>
                <a:lnTo>
                  <a:pt x="225551" y="216052"/>
                </a:lnTo>
                <a:lnTo>
                  <a:pt x="227453" y="219345"/>
                </a:lnTo>
                <a:lnTo>
                  <a:pt x="98260" y="293941"/>
                </a:lnTo>
                <a:close/>
              </a:path>
              <a:path w="311150" h="299719">
                <a:moveTo>
                  <a:pt x="227453" y="219345"/>
                </a:moveTo>
                <a:lnTo>
                  <a:pt x="225551" y="216052"/>
                </a:lnTo>
                <a:lnTo>
                  <a:pt x="230758" y="217436"/>
                </a:lnTo>
                <a:lnTo>
                  <a:pt x="227453" y="219345"/>
                </a:lnTo>
                <a:close/>
              </a:path>
              <a:path w="311150" h="299719">
                <a:moveTo>
                  <a:pt x="263067" y="281025"/>
                </a:moveTo>
                <a:lnTo>
                  <a:pt x="227453" y="219345"/>
                </a:lnTo>
                <a:lnTo>
                  <a:pt x="230758" y="217436"/>
                </a:lnTo>
                <a:lnTo>
                  <a:pt x="225551" y="216052"/>
                </a:lnTo>
                <a:lnTo>
                  <a:pt x="234355" y="216052"/>
                </a:lnTo>
                <a:lnTo>
                  <a:pt x="264584" y="268405"/>
                </a:lnTo>
                <a:lnTo>
                  <a:pt x="262623" y="278384"/>
                </a:lnTo>
                <a:lnTo>
                  <a:pt x="270393" y="278384"/>
                </a:lnTo>
                <a:lnTo>
                  <a:pt x="270103" y="279857"/>
                </a:lnTo>
                <a:lnTo>
                  <a:pt x="263067" y="281025"/>
                </a:lnTo>
                <a:close/>
              </a:path>
              <a:path w="311150" h="299719">
                <a:moveTo>
                  <a:pt x="262623" y="278384"/>
                </a:moveTo>
                <a:lnTo>
                  <a:pt x="264584" y="268405"/>
                </a:lnTo>
                <a:lnTo>
                  <a:pt x="269671" y="277215"/>
                </a:lnTo>
                <a:lnTo>
                  <a:pt x="262623" y="278384"/>
                </a:lnTo>
                <a:close/>
              </a:path>
              <a:path w="311150" h="299719">
                <a:moveTo>
                  <a:pt x="90639" y="293941"/>
                </a:moveTo>
                <a:lnTo>
                  <a:pt x="85432" y="292544"/>
                </a:lnTo>
                <a:lnTo>
                  <a:pt x="88733" y="290639"/>
                </a:lnTo>
                <a:lnTo>
                  <a:pt x="90639" y="29394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9511" y="1758695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19" h="268605">
                <a:moveTo>
                  <a:pt x="141731" y="268223"/>
                </a:moveTo>
                <a:lnTo>
                  <a:pt x="0" y="185927"/>
                </a:lnTo>
                <a:lnTo>
                  <a:pt x="71628" y="64007"/>
                </a:lnTo>
                <a:lnTo>
                  <a:pt x="9143" y="27431"/>
                </a:lnTo>
                <a:lnTo>
                  <a:pt x="201168" y="0"/>
                </a:lnTo>
                <a:lnTo>
                  <a:pt x="259566" y="144779"/>
                </a:lnTo>
                <a:lnTo>
                  <a:pt x="211836" y="144779"/>
                </a:lnTo>
                <a:lnTo>
                  <a:pt x="141731" y="268223"/>
                </a:lnTo>
                <a:close/>
              </a:path>
              <a:path w="274319" h="268605">
                <a:moveTo>
                  <a:pt x="274319" y="181355"/>
                </a:moveTo>
                <a:lnTo>
                  <a:pt x="211836" y="144779"/>
                </a:lnTo>
                <a:lnTo>
                  <a:pt x="259566" y="144779"/>
                </a:lnTo>
                <a:lnTo>
                  <a:pt x="274319" y="18135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26564" y="1754746"/>
            <a:ext cx="281940" cy="275590"/>
          </a:xfrm>
          <a:custGeom>
            <a:avLst/>
            <a:gdLst/>
            <a:ahLst/>
            <a:cxnLst/>
            <a:rect l="l" t="t" r="r" b="b"/>
            <a:pathLst>
              <a:path w="281939" h="275589">
                <a:moveTo>
                  <a:pt x="68992" y="68911"/>
                </a:moveTo>
                <a:lnTo>
                  <a:pt x="9437" y="34531"/>
                </a:lnTo>
                <a:lnTo>
                  <a:pt x="10809" y="27457"/>
                </a:lnTo>
                <a:lnTo>
                  <a:pt x="204331" y="0"/>
                </a:lnTo>
                <a:lnTo>
                  <a:pt x="208395" y="2349"/>
                </a:lnTo>
                <a:lnTo>
                  <a:pt x="209540" y="5194"/>
                </a:lnTo>
                <a:lnTo>
                  <a:pt x="201334" y="5194"/>
                </a:lnTo>
                <a:lnTo>
                  <a:pt x="202448" y="7962"/>
                </a:lnTo>
                <a:lnTo>
                  <a:pt x="61733" y="27927"/>
                </a:lnTo>
                <a:lnTo>
                  <a:pt x="13247" y="27927"/>
                </a:lnTo>
                <a:lnTo>
                  <a:pt x="11875" y="35001"/>
                </a:lnTo>
                <a:lnTo>
                  <a:pt x="25496" y="35001"/>
                </a:lnTo>
                <a:lnTo>
                  <a:pt x="76099" y="64223"/>
                </a:lnTo>
                <a:lnTo>
                  <a:pt x="76474" y="65620"/>
                </a:lnTo>
                <a:lnTo>
                  <a:pt x="70892" y="65620"/>
                </a:lnTo>
                <a:lnTo>
                  <a:pt x="68992" y="68911"/>
                </a:lnTo>
                <a:close/>
              </a:path>
              <a:path w="281939" h="275589">
                <a:moveTo>
                  <a:pt x="202448" y="7962"/>
                </a:moveTo>
                <a:lnTo>
                  <a:pt x="201334" y="5194"/>
                </a:lnTo>
                <a:lnTo>
                  <a:pt x="205398" y="7543"/>
                </a:lnTo>
                <a:lnTo>
                  <a:pt x="202448" y="7962"/>
                </a:lnTo>
                <a:close/>
              </a:path>
              <a:path w="281939" h="275589">
                <a:moveTo>
                  <a:pt x="278109" y="186524"/>
                </a:moveTo>
                <a:lnTo>
                  <a:pt x="274308" y="186524"/>
                </a:lnTo>
                <a:lnTo>
                  <a:pt x="279757" y="181800"/>
                </a:lnTo>
                <a:lnTo>
                  <a:pt x="270183" y="176273"/>
                </a:lnTo>
                <a:lnTo>
                  <a:pt x="202448" y="7962"/>
                </a:lnTo>
                <a:lnTo>
                  <a:pt x="205398" y="7543"/>
                </a:lnTo>
                <a:lnTo>
                  <a:pt x="201334" y="5194"/>
                </a:lnTo>
                <a:lnTo>
                  <a:pt x="209540" y="5194"/>
                </a:lnTo>
                <a:lnTo>
                  <a:pt x="281382" y="183680"/>
                </a:lnTo>
                <a:lnTo>
                  <a:pt x="278109" y="186524"/>
                </a:lnTo>
                <a:close/>
              </a:path>
              <a:path w="281939" h="275589">
                <a:moveTo>
                  <a:pt x="11875" y="35001"/>
                </a:moveTo>
                <a:lnTo>
                  <a:pt x="13247" y="27927"/>
                </a:lnTo>
                <a:lnTo>
                  <a:pt x="22810" y="33449"/>
                </a:lnTo>
                <a:lnTo>
                  <a:pt x="11875" y="35001"/>
                </a:lnTo>
                <a:close/>
              </a:path>
              <a:path w="281939" h="275589">
                <a:moveTo>
                  <a:pt x="22810" y="33449"/>
                </a:moveTo>
                <a:lnTo>
                  <a:pt x="13247" y="27927"/>
                </a:lnTo>
                <a:lnTo>
                  <a:pt x="61733" y="27927"/>
                </a:lnTo>
                <a:lnTo>
                  <a:pt x="22810" y="33449"/>
                </a:lnTo>
                <a:close/>
              </a:path>
              <a:path w="281939" h="275589">
                <a:moveTo>
                  <a:pt x="25496" y="35001"/>
                </a:moveTo>
                <a:lnTo>
                  <a:pt x="11875" y="35001"/>
                </a:lnTo>
                <a:lnTo>
                  <a:pt x="22810" y="33449"/>
                </a:lnTo>
                <a:lnTo>
                  <a:pt x="25496" y="35001"/>
                </a:lnTo>
                <a:close/>
              </a:path>
              <a:path w="281939" h="275589">
                <a:moveTo>
                  <a:pt x="72289" y="70815"/>
                </a:moveTo>
                <a:lnTo>
                  <a:pt x="68992" y="68911"/>
                </a:lnTo>
                <a:lnTo>
                  <a:pt x="70892" y="65620"/>
                </a:lnTo>
                <a:lnTo>
                  <a:pt x="72289" y="70815"/>
                </a:lnTo>
                <a:close/>
              </a:path>
              <a:path w="281939" h="275589">
                <a:moveTo>
                  <a:pt x="76697" y="70815"/>
                </a:moveTo>
                <a:lnTo>
                  <a:pt x="72289" y="70815"/>
                </a:lnTo>
                <a:lnTo>
                  <a:pt x="70892" y="65620"/>
                </a:lnTo>
                <a:lnTo>
                  <a:pt x="76474" y="65620"/>
                </a:lnTo>
                <a:lnTo>
                  <a:pt x="77496" y="69430"/>
                </a:lnTo>
                <a:lnTo>
                  <a:pt x="76697" y="70815"/>
                </a:lnTo>
                <a:close/>
              </a:path>
              <a:path w="281939" h="275589">
                <a:moveTo>
                  <a:pt x="142165" y="274967"/>
                </a:moveTo>
                <a:lnTo>
                  <a:pt x="1360" y="193675"/>
                </a:lnTo>
                <a:lnTo>
                  <a:pt x="100" y="188977"/>
                </a:lnTo>
                <a:lnTo>
                  <a:pt x="0" y="188404"/>
                </a:lnTo>
                <a:lnTo>
                  <a:pt x="68992" y="68911"/>
                </a:lnTo>
                <a:lnTo>
                  <a:pt x="72289" y="70815"/>
                </a:lnTo>
                <a:lnTo>
                  <a:pt x="76697" y="70815"/>
                </a:lnTo>
                <a:lnTo>
                  <a:pt x="9573" y="187071"/>
                </a:lnTo>
                <a:lnTo>
                  <a:pt x="5170" y="187071"/>
                </a:lnTo>
                <a:lnTo>
                  <a:pt x="6567" y="192278"/>
                </a:lnTo>
                <a:lnTo>
                  <a:pt x="14189" y="192278"/>
                </a:lnTo>
                <a:lnTo>
                  <a:pt x="142674" y="266458"/>
                </a:lnTo>
                <a:lnTo>
                  <a:pt x="140768" y="269760"/>
                </a:lnTo>
                <a:lnTo>
                  <a:pt x="149572" y="269760"/>
                </a:lnTo>
                <a:lnTo>
                  <a:pt x="147372" y="273570"/>
                </a:lnTo>
                <a:lnTo>
                  <a:pt x="142165" y="274967"/>
                </a:lnTo>
                <a:close/>
              </a:path>
              <a:path w="281939" h="275589">
                <a:moveTo>
                  <a:pt x="149572" y="269760"/>
                </a:moveTo>
                <a:lnTo>
                  <a:pt x="140768" y="269760"/>
                </a:lnTo>
                <a:lnTo>
                  <a:pt x="145975" y="268363"/>
                </a:lnTo>
                <a:lnTo>
                  <a:pt x="142674" y="266458"/>
                </a:lnTo>
                <a:lnTo>
                  <a:pt x="211697" y="146913"/>
                </a:lnTo>
                <a:lnTo>
                  <a:pt x="216904" y="145516"/>
                </a:lnTo>
                <a:lnTo>
                  <a:pt x="225924" y="150723"/>
                </a:lnTo>
                <a:lnTo>
                  <a:pt x="218301" y="150723"/>
                </a:lnTo>
                <a:lnTo>
                  <a:pt x="213094" y="152107"/>
                </a:lnTo>
                <a:lnTo>
                  <a:pt x="216400" y="154016"/>
                </a:lnTo>
                <a:lnTo>
                  <a:pt x="149572" y="269760"/>
                </a:lnTo>
                <a:close/>
              </a:path>
              <a:path w="281939" h="275589">
                <a:moveTo>
                  <a:pt x="216400" y="154016"/>
                </a:moveTo>
                <a:lnTo>
                  <a:pt x="213094" y="152107"/>
                </a:lnTo>
                <a:lnTo>
                  <a:pt x="218301" y="150723"/>
                </a:lnTo>
                <a:lnTo>
                  <a:pt x="216400" y="154016"/>
                </a:lnTo>
                <a:close/>
              </a:path>
              <a:path w="281939" h="275589">
                <a:moveTo>
                  <a:pt x="275947" y="188404"/>
                </a:moveTo>
                <a:lnTo>
                  <a:pt x="216400" y="154016"/>
                </a:lnTo>
                <a:lnTo>
                  <a:pt x="218301" y="150723"/>
                </a:lnTo>
                <a:lnTo>
                  <a:pt x="225924" y="150723"/>
                </a:lnTo>
                <a:lnTo>
                  <a:pt x="270183" y="176273"/>
                </a:lnTo>
                <a:lnTo>
                  <a:pt x="274308" y="186524"/>
                </a:lnTo>
                <a:lnTo>
                  <a:pt x="278109" y="186524"/>
                </a:lnTo>
                <a:lnTo>
                  <a:pt x="275947" y="188404"/>
                </a:lnTo>
                <a:close/>
              </a:path>
              <a:path w="281939" h="275589">
                <a:moveTo>
                  <a:pt x="274308" y="186524"/>
                </a:moveTo>
                <a:lnTo>
                  <a:pt x="270183" y="176273"/>
                </a:lnTo>
                <a:lnTo>
                  <a:pt x="279757" y="181800"/>
                </a:lnTo>
                <a:lnTo>
                  <a:pt x="274308" y="186524"/>
                </a:lnTo>
                <a:close/>
              </a:path>
              <a:path w="281939" h="275589">
                <a:moveTo>
                  <a:pt x="6567" y="192278"/>
                </a:moveTo>
                <a:lnTo>
                  <a:pt x="5170" y="187071"/>
                </a:lnTo>
                <a:lnTo>
                  <a:pt x="8472" y="188977"/>
                </a:lnTo>
                <a:lnTo>
                  <a:pt x="6567" y="192278"/>
                </a:lnTo>
                <a:close/>
              </a:path>
              <a:path w="281939" h="275589">
                <a:moveTo>
                  <a:pt x="8472" y="188977"/>
                </a:moveTo>
                <a:lnTo>
                  <a:pt x="5170" y="187071"/>
                </a:lnTo>
                <a:lnTo>
                  <a:pt x="9573" y="187071"/>
                </a:lnTo>
                <a:lnTo>
                  <a:pt x="8472" y="188977"/>
                </a:lnTo>
                <a:close/>
              </a:path>
              <a:path w="281939" h="275589">
                <a:moveTo>
                  <a:pt x="14189" y="192278"/>
                </a:moveTo>
                <a:lnTo>
                  <a:pt x="6567" y="192278"/>
                </a:lnTo>
                <a:lnTo>
                  <a:pt x="8472" y="188977"/>
                </a:lnTo>
                <a:lnTo>
                  <a:pt x="14189" y="192278"/>
                </a:lnTo>
                <a:close/>
              </a:path>
              <a:path w="281939" h="275589">
                <a:moveTo>
                  <a:pt x="140768" y="269760"/>
                </a:moveTo>
                <a:lnTo>
                  <a:pt x="142674" y="266458"/>
                </a:lnTo>
                <a:lnTo>
                  <a:pt x="145975" y="268363"/>
                </a:lnTo>
                <a:lnTo>
                  <a:pt x="140768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65960" y="3587496"/>
            <a:ext cx="265430" cy="280670"/>
          </a:xfrm>
          <a:custGeom>
            <a:avLst/>
            <a:gdLst/>
            <a:ahLst/>
            <a:cxnLst/>
            <a:rect l="l" t="t" r="r" b="b"/>
            <a:pathLst>
              <a:path w="265430" h="280670">
                <a:moveTo>
                  <a:pt x="83819" y="280415"/>
                </a:moveTo>
                <a:lnTo>
                  <a:pt x="120395" y="216407"/>
                </a:lnTo>
                <a:lnTo>
                  <a:pt x="0" y="146303"/>
                </a:lnTo>
                <a:lnTo>
                  <a:pt x="83819" y="0"/>
                </a:lnTo>
                <a:lnTo>
                  <a:pt x="204215" y="70103"/>
                </a:lnTo>
                <a:lnTo>
                  <a:pt x="249877" y="70103"/>
                </a:lnTo>
                <a:lnTo>
                  <a:pt x="265175" y="202691"/>
                </a:lnTo>
                <a:lnTo>
                  <a:pt x="83819" y="280415"/>
                </a:lnTo>
                <a:close/>
              </a:path>
              <a:path w="265430" h="280670">
                <a:moveTo>
                  <a:pt x="249877" y="70103"/>
                </a:moveTo>
                <a:lnTo>
                  <a:pt x="204215" y="70103"/>
                </a:lnTo>
                <a:lnTo>
                  <a:pt x="242315" y="4571"/>
                </a:lnTo>
                <a:lnTo>
                  <a:pt x="249877" y="7010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62721" y="3584778"/>
            <a:ext cx="272415" cy="287020"/>
          </a:xfrm>
          <a:custGeom>
            <a:avLst/>
            <a:gdLst/>
            <a:ahLst/>
            <a:cxnLst/>
            <a:rect l="l" t="t" r="r" b="b"/>
            <a:pathLst>
              <a:path w="272414" h="287020">
                <a:moveTo>
                  <a:pt x="118792" y="219955"/>
                </a:moveTo>
                <a:lnTo>
                  <a:pt x="1384" y="152171"/>
                </a:lnTo>
                <a:lnTo>
                  <a:pt x="0" y="146964"/>
                </a:lnTo>
                <a:lnTo>
                  <a:pt x="84035" y="1396"/>
                </a:lnTo>
                <a:lnTo>
                  <a:pt x="89242" y="0"/>
                </a:lnTo>
                <a:lnTo>
                  <a:pt x="98260" y="5206"/>
                </a:lnTo>
                <a:lnTo>
                  <a:pt x="90639" y="5206"/>
                </a:lnTo>
                <a:lnTo>
                  <a:pt x="85432" y="6603"/>
                </a:lnTo>
                <a:lnTo>
                  <a:pt x="88733" y="8509"/>
                </a:lnTo>
                <a:lnTo>
                  <a:pt x="9597" y="145567"/>
                </a:lnTo>
                <a:lnTo>
                  <a:pt x="5194" y="145567"/>
                </a:lnTo>
                <a:lnTo>
                  <a:pt x="6591" y="150774"/>
                </a:lnTo>
                <a:lnTo>
                  <a:pt x="14213" y="150774"/>
                </a:lnTo>
                <a:lnTo>
                  <a:pt x="125895" y="215252"/>
                </a:lnTo>
                <a:lnTo>
                  <a:pt x="126269" y="216649"/>
                </a:lnTo>
                <a:lnTo>
                  <a:pt x="120700" y="216649"/>
                </a:lnTo>
                <a:lnTo>
                  <a:pt x="118792" y="219955"/>
                </a:lnTo>
                <a:close/>
              </a:path>
              <a:path w="272414" h="287020">
                <a:moveTo>
                  <a:pt x="88733" y="8509"/>
                </a:moveTo>
                <a:lnTo>
                  <a:pt x="85432" y="6603"/>
                </a:lnTo>
                <a:lnTo>
                  <a:pt x="90639" y="5206"/>
                </a:lnTo>
                <a:lnTo>
                  <a:pt x="88733" y="8509"/>
                </a:lnTo>
                <a:close/>
              </a:path>
              <a:path w="272414" h="287020">
                <a:moveTo>
                  <a:pt x="206133" y="76288"/>
                </a:moveTo>
                <a:lnTo>
                  <a:pt x="88733" y="8509"/>
                </a:lnTo>
                <a:lnTo>
                  <a:pt x="90639" y="5206"/>
                </a:lnTo>
                <a:lnTo>
                  <a:pt x="98260" y="5206"/>
                </a:lnTo>
                <a:lnTo>
                  <a:pt x="206638" y="67788"/>
                </a:lnTo>
                <a:lnTo>
                  <a:pt x="204736" y="71081"/>
                </a:lnTo>
                <a:lnTo>
                  <a:pt x="213539" y="71081"/>
                </a:lnTo>
                <a:lnTo>
                  <a:pt x="211340" y="74891"/>
                </a:lnTo>
                <a:lnTo>
                  <a:pt x="206133" y="76288"/>
                </a:lnTo>
                <a:close/>
              </a:path>
              <a:path w="272414" h="287020">
                <a:moveTo>
                  <a:pt x="213539" y="71081"/>
                </a:moveTo>
                <a:lnTo>
                  <a:pt x="204736" y="71081"/>
                </a:lnTo>
                <a:lnTo>
                  <a:pt x="209943" y="69697"/>
                </a:lnTo>
                <a:lnTo>
                  <a:pt x="206638" y="67788"/>
                </a:lnTo>
                <a:lnTo>
                  <a:pt x="242252" y="6108"/>
                </a:lnTo>
                <a:lnTo>
                  <a:pt x="249339" y="7569"/>
                </a:lnTo>
                <a:lnTo>
                  <a:pt x="249443" y="8458"/>
                </a:lnTo>
                <a:lnTo>
                  <a:pt x="241769" y="8458"/>
                </a:lnTo>
                <a:lnTo>
                  <a:pt x="243103" y="19864"/>
                </a:lnTo>
                <a:lnTo>
                  <a:pt x="213539" y="71081"/>
                </a:lnTo>
                <a:close/>
              </a:path>
              <a:path w="272414" h="287020">
                <a:moveTo>
                  <a:pt x="243103" y="19864"/>
                </a:moveTo>
                <a:lnTo>
                  <a:pt x="241769" y="8458"/>
                </a:lnTo>
                <a:lnTo>
                  <a:pt x="248843" y="9918"/>
                </a:lnTo>
                <a:lnTo>
                  <a:pt x="243103" y="19864"/>
                </a:lnTo>
                <a:close/>
              </a:path>
              <a:path w="272414" h="287020">
                <a:moveTo>
                  <a:pt x="264466" y="202625"/>
                </a:moveTo>
                <a:lnTo>
                  <a:pt x="243103" y="19864"/>
                </a:lnTo>
                <a:lnTo>
                  <a:pt x="248843" y="9918"/>
                </a:lnTo>
                <a:lnTo>
                  <a:pt x="241769" y="8458"/>
                </a:lnTo>
                <a:lnTo>
                  <a:pt x="249443" y="8458"/>
                </a:lnTo>
                <a:lnTo>
                  <a:pt x="272007" y="201498"/>
                </a:lnTo>
                <a:lnTo>
                  <a:pt x="267081" y="201498"/>
                </a:lnTo>
                <a:lnTo>
                  <a:pt x="264466" y="202625"/>
                </a:lnTo>
                <a:close/>
              </a:path>
              <a:path w="272414" h="287020">
                <a:moveTo>
                  <a:pt x="204736" y="71081"/>
                </a:moveTo>
                <a:lnTo>
                  <a:pt x="206638" y="67788"/>
                </a:lnTo>
                <a:lnTo>
                  <a:pt x="209943" y="69697"/>
                </a:lnTo>
                <a:lnTo>
                  <a:pt x="204736" y="71081"/>
                </a:lnTo>
                <a:close/>
              </a:path>
              <a:path w="272414" h="287020">
                <a:moveTo>
                  <a:pt x="6591" y="150774"/>
                </a:moveTo>
                <a:lnTo>
                  <a:pt x="5194" y="145567"/>
                </a:lnTo>
                <a:lnTo>
                  <a:pt x="8496" y="147474"/>
                </a:lnTo>
                <a:lnTo>
                  <a:pt x="6591" y="150774"/>
                </a:lnTo>
                <a:close/>
              </a:path>
              <a:path w="272414" h="287020">
                <a:moveTo>
                  <a:pt x="8496" y="147474"/>
                </a:moveTo>
                <a:lnTo>
                  <a:pt x="5194" y="145567"/>
                </a:lnTo>
                <a:lnTo>
                  <a:pt x="9597" y="145567"/>
                </a:lnTo>
                <a:lnTo>
                  <a:pt x="8496" y="147474"/>
                </a:lnTo>
                <a:close/>
              </a:path>
              <a:path w="272414" h="287020">
                <a:moveTo>
                  <a:pt x="14213" y="150774"/>
                </a:moveTo>
                <a:lnTo>
                  <a:pt x="6591" y="150774"/>
                </a:lnTo>
                <a:lnTo>
                  <a:pt x="8496" y="147474"/>
                </a:lnTo>
                <a:lnTo>
                  <a:pt x="14213" y="150774"/>
                </a:lnTo>
                <a:close/>
              </a:path>
              <a:path w="272414" h="287020">
                <a:moveTo>
                  <a:pt x="264795" y="205435"/>
                </a:moveTo>
                <a:lnTo>
                  <a:pt x="264466" y="202625"/>
                </a:lnTo>
                <a:lnTo>
                  <a:pt x="267081" y="201498"/>
                </a:lnTo>
                <a:lnTo>
                  <a:pt x="264795" y="205435"/>
                </a:lnTo>
                <a:close/>
              </a:path>
              <a:path w="272414" h="287020">
                <a:moveTo>
                  <a:pt x="271850" y="205435"/>
                </a:moveTo>
                <a:lnTo>
                  <a:pt x="264795" y="205435"/>
                </a:lnTo>
                <a:lnTo>
                  <a:pt x="267081" y="201498"/>
                </a:lnTo>
                <a:lnTo>
                  <a:pt x="272007" y="201498"/>
                </a:lnTo>
                <a:lnTo>
                  <a:pt x="272364" y="204546"/>
                </a:lnTo>
                <a:lnTo>
                  <a:pt x="271850" y="205435"/>
                </a:lnTo>
                <a:close/>
              </a:path>
              <a:path w="272414" h="287020">
                <a:moveTo>
                  <a:pt x="91695" y="285432"/>
                </a:moveTo>
                <a:lnTo>
                  <a:pt x="89776" y="285432"/>
                </a:lnTo>
                <a:lnTo>
                  <a:pt x="95518" y="275488"/>
                </a:lnTo>
                <a:lnTo>
                  <a:pt x="264466" y="202625"/>
                </a:lnTo>
                <a:lnTo>
                  <a:pt x="264795" y="205435"/>
                </a:lnTo>
                <a:lnTo>
                  <a:pt x="271850" y="205435"/>
                </a:lnTo>
                <a:lnTo>
                  <a:pt x="270090" y="208483"/>
                </a:lnTo>
                <a:lnTo>
                  <a:pt x="91695" y="285432"/>
                </a:lnTo>
                <a:close/>
              </a:path>
              <a:path w="272414" h="287020">
                <a:moveTo>
                  <a:pt x="122085" y="221856"/>
                </a:moveTo>
                <a:lnTo>
                  <a:pt x="118792" y="219955"/>
                </a:lnTo>
                <a:lnTo>
                  <a:pt x="120700" y="216649"/>
                </a:lnTo>
                <a:lnTo>
                  <a:pt x="122085" y="221856"/>
                </a:lnTo>
                <a:close/>
              </a:path>
              <a:path w="272414" h="287020">
                <a:moveTo>
                  <a:pt x="126485" y="221856"/>
                </a:moveTo>
                <a:lnTo>
                  <a:pt x="122085" y="221856"/>
                </a:lnTo>
                <a:lnTo>
                  <a:pt x="120700" y="216649"/>
                </a:lnTo>
                <a:lnTo>
                  <a:pt x="126269" y="216649"/>
                </a:lnTo>
                <a:lnTo>
                  <a:pt x="127292" y="220459"/>
                </a:lnTo>
                <a:lnTo>
                  <a:pt x="126485" y="221856"/>
                </a:lnTo>
                <a:close/>
              </a:path>
              <a:path w="272414" h="287020">
                <a:moveTo>
                  <a:pt x="87985" y="287032"/>
                </a:moveTo>
                <a:lnTo>
                  <a:pt x="83185" y="281622"/>
                </a:lnTo>
                <a:lnTo>
                  <a:pt x="118792" y="219955"/>
                </a:lnTo>
                <a:lnTo>
                  <a:pt x="122085" y="221856"/>
                </a:lnTo>
                <a:lnTo>
                  <a:pt x="126485" y="221856"/>
                </a:lnTo>
                <a:lnTo>
                  <a:pt x="95518" y="275488"/>
                </a:lnTo>
                <a:lnTo>
                  <a:pt x="84975" y="280034"/>
                </a:lnTo>
                <a:lnTo>
                  <a:pt x="89776" y="285432"/>
                </a:lnTo>
                <a:lnTo>
                  <a:pt x="91695" y="285432"/>
                </a:lnTo>
                <a:lnTo>
                  <a:pt x="87985" y="287032"/>
                </a:lnTo>
                <a:close/>
              </a:path>
              <a:path w="272414" h="287020">
                <a:moveTo>
                  <a:pt x="89776" y="285432"/>
                </a:moveTo>
                <a:lnTo>
                  <a:pt x="84975" y="280034"/>
                </a:lnTo>
                <a:lnTo>
                  <a:pt x="95518" y="275488"/>
                </a:lnTo>
                <a:lnTo>
                  <a:pt x="89776" y="2854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29511" y="4158996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19" h="268604">
                <a:moveTo>
                  <a:pt x="201168" y="268224"/>
                </a:moveTo>
                <a:lnTo>
                  <a:pt x="9143" y="240791"/>
                </a:lnTo>
                <a:lnTo>
                  <a:pt x="71628" y="204215"/>
                </a:lnTo>
                <a:lnTo>
                  <a:pt x="0" y="80771"/>
                </a:lnTo>
                <a:lnTo>
                  <a:pt x="141731" y="0"/>
                </a:lnTo>
                <a:lnTo>
                  <a:pt x="211836" y="121919"/>
                </a:lnTo>
                <a:lnTo>
                  <a:pt x="260181" y="121919"/>
                </a:lnTo>
                <a:lnTo>
                  <a:pt x="201168" y="268224"/>
                </a:lnTo>
                <a:close/>
              </a:path>
              <a:path w="274319" h="268604">
                <a:moveTo>
                  <a:pt x="260181" y="121919"/>
                </a:moveTo>
                <a:lnTo>
                  <a:pt x="211836" y="121919"/>
                </a:lnTo>
                <a:lnTo>
                  <a:pt x="274319" y="86867"/>
                </a:lnTo>
                <a:lnTo>
                  <a:pt x="260181" y="1219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6527" y="4155338"/>
            <a:ext cx="281940" cy="274955"/>
          </a:xfrm>
          <a:custGeom>
            <a:avLst/>
            <a:gdLst/>
            <a:ahLst/>
            <a:cxnLst/>
            <a:rect l="l" t="t" r="r" b="b"/>
            <a:pathLst>
              <a:path w="281939" h="274954">
                <a:moveTo>
                  <a:pt x="69023" y="206046"/>
                </a:moveTo>
                <a:lnTo>
                  <a:pt x="0" y="86499"/>
                </a:lnTo>
                <a:lnTo>
                  <a:pt x="1396" y="81292"/>
                </a:lnTo>
                <a:lnTo>
                  <a:pt x="142201" y="0"/>
                </a:lnTo>
                <a:lnTo>
                  <a:pt x="147408" y="1397"/>
                </a:lnTo>
                <a:lnTo>
                  <a:pt x="149608" y="5206"/>
                </a:lnTo>
                <a:lnTo>
                  <a:pt x="140804" y="5206"/>
                </a:lnTo>
                <a:lnTo>
                  <a:pt x="142706" y="8500"/>
                </a:lnTo>
                <a:lnTo>
                  <a:pt x="14224" y="82689"/>
                </a:lnTo>
                <a:lnTo>
                  <a:pt x="6603" y="82689"/>
                </a:lnTo>
                <a:lnTo>
                  <a:pt x="5206" y="87896"/>
                </a:lnTo>
                <a:lnTo>
                  <a:pt x="9610" y="87896"/>
                </a:lnTo>
                <a:lnTo>
                  <a:pt x="76726" y="204139"/>
                </a:lnTo>
                <a:lnTo>
                  <a:pt x="72326" y="204139"/>
                </a:lnTo>
                <a:lnTo>
                  <a:pt x="69023" y="206046"/>
                </a:lnTo>
                <a:close/>
              </a:path>
              <a:path w="281939" h="274954">
                <a:moveTo>
                  <a:pt x="142706" y="8500"/>
                </a:moveTo>
                <a:lnTo>
                  <a:pt x="140804" y="5206"/>
                </a:lnTo>
                <a:lnTo>
                  <a:pt x="146011" y="6591"/>
                </a:lnTo>
                <a:lnTo>
                  <a:pt x="142706" y="8500"/>
                </a:lnTo>
                <a:close/>
              </a:path>
              <a:path w="281939" h="274954">
                <a:moveTo>
                  <a:pt x="216941" y="129451"/>
                </a:moveTo>
                <a:lnTo>
                  <a:pt x="211734" y="128054"/>
                </a:lnTo>
                <a:lnTo>
                  <a:pt x="142706" y="8500"/>
                </a:lnTo>
                <a:lnTo>
                  <a:pt x="146011" y="6591"/>
                </a:lnTo>
                <a:lnTo>
                  <a:pt x="140804" y="5206"/>
                </a:lnTo>
                <a:lnTo>
                  <a:pt x="149608" y="5206"/>
                </a:lnTo>
                <a:lnTo>
                  <a:pt x="216431" y="120941"/>
                </a:lnTo>
                <a:lnTo>
                  <a:pt x="213131" y="122847"/>
                </a:lnTo>
                <a:lnTo>
                  <a:pt x="218338" y="124244"/>
                </a:lnTo>
                <a:lnTo>
                  <a:pt x="225958" y="124244"/>
                </a:lnTo>
                <a:lnTo>
                  <a:pt x="216941" y="129451"/>
                </a:lnTo>
                <a:close/>
              </a:path>
              <a:path w="281939" h="274954">
                <a:moveTo>
                  <a:pt x="5206" y="87896"/>
                </a:moveTo>
                <a:lnTo>
                  <a:pt x="6603" y="82689"/>
                </a:lnTo>
                <a:lnTo>
                  <a:pt x="8509" y="85989"/>
                </a:lnTo>
                <a:lnTo>
                  <a:pt x="5206" y="87896"/>
                </a:lnTo>
                <a:close/>
              </a:path>
              <a:path w="281939" h="274954">
                <a:moveTo>
                  <a:pt x="8509" y="85989"/>
                </a:moveTo>
                <a:lnTo>
                  <a:pt x="6603" y="82689"/>
                </a:lnTo>
                <a:lnTo>
                  <a:pt x="14224" y="82689"/>
                </a:lnTo>
                <a:lnTo>
                  <a:pt x="8509" y="85989"/>
                </a:lnTo>
                <a:close/>
              </a:path>
              <a:path w="281939" h="274954">
                <a:moveTo>
                  <a:pt x="9610" y="87896"/>
                </a:moveTo>
                <a:lnTo>
                  <a:pt x="5206" y="87896"/>
                </a:lnTo>
                <a:lnTo>
                  <a:pt x="8509" y="85989"/>
                </a:lnTo>
                <a:lnTo>
                  <a:pt x="9610" y="87896"/>
                </a:lnTo>
                <a:close/>
              </a:path>
              <a:path w="281939" h="274954">
                <a:moveTo>
                  <a:pt x="225958" y="124244"/>
                </a:moveTo>
                <a:lnTo>
                  <a:pt x="218338" y="124244"/>
                </a:lnTo>
                <a:lnTo>
                  <a:pt x="216431" y="120941"/>
                </a:lnTo>
                <a:lnTo>
                  <a:pt x="275983" y="86563"/>
                </a:lnTo>
                <a:lnTo>
                  <a:pt x="278146" y="88442"/>
                </a:lnTo>
                <a:lnTo>
                  <a:pt x="274345" y="88442"/>
                </a:lnTo>
                <a:lnTo>
                  <a:pt x="270225" y="98680"/>
                </a:lnTo>
                <a:lnTo>
                  <a:pt x="225958" y="124244"/>
                </a:lnTo>
                <a:close/>
              </a:path>
              <a:path w="281939" h="274954">
                <a:moveTo>
                  <a:pt x="270225" y="98680"/>
                </a:moveTo>
                <a:lnTo>
                  <a:pt x="274345" y="88442"/>
                </a:lnTo>
                <a:lnTo>
                  <a:pt x="279793" y="93154"/>
                </a:lnTo>
                <a:lnTo>
                  <a:pt x="270225" y="98680"/>
                </a:lnTo>
                <a:close/>
              </a:path>
              <a:path w="281939" h="274954">
                <a:moveTo>
                  <a:pt x="209577" y="269760"/>
                </a:moveTo>
                <a:lnTo>
                  <a:pt x="201371" y="269760"/>
                </a:lnTo>
                <a:lnTo>
                  <a:pt x="205435" y="267411"/>
                </a:lnTo>
                <a:lnTo>
                  <a:pt x="202485" y="266992"/>
                </a:lnTo>
                <a:lnTo>
                  <a:pt x="270225" y="98680"/>
                </a:lnTo>
                <a:lnTo>
                  <a:pt x="279793" y="93154"/>
                </a:lnTo>
                <a:lnTo>
                  <a:pt x="274345" y="88442"/>
                </a:lnTo>
                <a:lnTo>
                  <a:pt x="278146" y="88442"/>
                </a:lnTo>
                <a:lnTo>
                  <a:pt x="281419" y="91287"/>
                </a:lnTo>
                <a:lnTo>
                  <a:pt x="209577" y="269760"/>
                </a:lnTo>
                <a:close/>
              </a:path>
              <a:path w="281939" h="274954">
                <a:moveTo>
                  <a:pt x="218338" y="124244"/>
                </a:moveTo>
                <a:lnTo>
                  <a:pt x="213131" y="122847"/>
                </a:lnTo>
                <a:lnTo>
                  <a:pt x="216431" y="120941"/>
                </a:lnTo>
                <a:lnTo>
                  <a:pt x="218338" y="124244"/>
                </a:lnTo>
                <a:close/>
              </a:path>
              <a:path w="281939" h="274954">
                <a:moveTo>
                  <a:pt x="70929" y="209346"/>
                </a:moveTo>
                <a:lnTo>
                  <a:pt x="69023" y="206046"/>
                </a:lnTo>
                <a:lnTo>
                  <a:pt x="72326" y="204139"/>
                </a:lnTo>
                <a:lnTo>
                  <a:pt x="70929" y="209346"/>
                </a:lnTo>
                <a:close/>
              </a:path>
              <a:path w="281939" h="274954">
                <a:moveTo>
                  <a:pt x="76511" y="209346"/>
                </a:moveTo>
                <a:lnTo>
                  <a:pt x="70929" y="209346"/>
                </a:lnTo>
                <a:lnTo>
                  <a:pt x="72326" y="204139"/>
                </a:lnTo>
                <a:lnTo>
                  <a:pt x="76726" y="204139"/>
                </a:lnTo>
                <a:lnTo>
                  <a:pt x="77533" y="205536"/>
                </a:lnTo>
                <a:lnTo>
                  <a:pt x="76511" y="209346"/>
                </a:lnTo>
                <a:close/>
              </a:path>
              <a:path w="281939" h="274954">
                <a:moveTo>
                  <a:pt x="204368" y="274954"/>
                </a:moveTo>
                <a:lnTo>
                  <a:pt x="10845" y="247497"/>
                </a:lnTo>
                <a:lnTo>
                  <a:pt x="9474" y="240423"/>
                </a:lnTo>
                <a:lnTo>
                  <a:pt x="69023" y="206046"/>
                </a:lnTo>
                <a:lnTo>
                  <a:pt x="70929" y="209346"/>
                </a:lnTo>
                <a:lnTo>
                  <a:pt x="76511" y="209346"/>
                </a:lnTo>
                <a:lnTo>
                  <a:pt x="76136" y="210743"/>
                </a:lnTo>
                <a:lnTo>
                  <a:pt x="25537" y="239953"/>
                </a:lnTo>
                <a:lnTo>
                  <a:pt x="11912" y="239953"/>
                </a:lnTo>
                <a:lnTo>
                  <a:pt x="13284" y="247027"/>
                </a:lnTo>
                <a:lnTo>
                  <a:pt x="61770" y="247027"/>
                </a:lnTo>
                <a:lnTo>
                  <a:pt x="202485" y="266992"/>
                </a:lnTo>
                <a:lnTo>
                  <a:pt x="201371" y="269760"/>
                </a:lnTo>
                <a:lnTo>
                  <a:pt x="209577" y="269760"/>
                </a:lnTo>
                <a:lnTo>
                  <a:pt x="208432" y="272605"/>
                </a:lnTo>
                <a:lnTo>
                  <a:pt x="204368" y="274954"/>
                </a:lnTo>
                <a:close/>
              </a:path>
              <a:path w="281939" h="274954">
                <a:moveTo>
                  <a:pt x="13284" y="247027"/>
                </a:moveTo>
                <a:lnTo>
                  <a:pt x="11912" y="239953"/>
                </a:lnTo>
                <a:lnTo>
                  <a:pt x="22849" y="241505"/>
                </a:lnTo>
                <a:lnTo>
                  <a:pt x="13284" y="247027"/>
                </a:lnTo>
                <a:close/>
              </a:path>
              <a:path w="281939" h="274954">
                <a:moveTo>
                  <a:pt x="22849" y="241505"/>
                </a:moveTo>
                <a:lnTo>
                  <a:pt x="11912" y="239953"/>
                </a:lnTo>
                <a:lnTo>
                  <a:pt x="25537" y="239953"/>
                </a:lnTo>
                <a:lnTo>
                  <a:pt x="22849" y="241505"/>
                </a:lnTo>
                <a:close/>
              </a:path>
              <a:path w="281939" h="274954">
                <a:moveTo>
                  <a:pt x="61770" y="247027"/>
                </a:moveTo>
                <a:lnTo>
                  <a:pt x="13284" y="247027"/>
                </a:lnTo>
                <a:lnTo>
                  <a:pt x="22849" y="241505"/>
                </a:lnTo>
                <a:lnTo>
                  <a:pt x="61770" y="247027"/>
                </a:lnTo>
                <a:close/>
              </a:path>
              <a:path w="281939" h="274954">
                <a:moveTo>
                  <a:pt x="201371" y="269760"/>
                </a:moveTo>
                <a:lnTo>
                  <a:pt x="202485" y="266992"/>
                </a:lnTo>
                <a:lnTo>
                  <a:pt x="205435" y="267411"/>
                </a:lnTo>
                <a:lnTo>
                  <a:pt x="201371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77567" y="1505711"/>
            <a:ext cx="3950335" cy="441959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7" y="0"/>
                </a:lnTo>
                <a:lnTo>
                  <a:pt x="3950207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133E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53943" y="1635485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游客应用平台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22120" y="1487424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9475" y="460248"/>
                </a:moveTo>
                <a:lnTo>
                  <a:pt x="132587" y="460248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0540" y="230124"/>
                </a:lnTo>
                <a:lnTo>
                  <a:pt x="379475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18919" y="1483360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30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30">
                <a:moveTo>
                  <a:pt x="509668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30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30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30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30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30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30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93963" y="1626468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15539" y="2595372"/>
            <a:ext cx="3426460" cy="441959"/>
          </a:xfrm>
          <a:custGeom>
            <a:avLst/>
            <a:gdLst/>
            <a:ahLst/>
            <a:cxnLst/>
            <a:rect l="l" t="t" r="r" b="b"/>
            <a:pathLst>
              <a:path w="3426460" h="441960">
                <a:moveTo>
                  <a:pt x="0" y="0"/>
                </a:moveTo>
                <a:lnTo>
                  <a:pt x="3425952" y="0"/>
                </a:lnTo>
                <a:lnTo>
                  <a:pt x="3425952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429889" y="272448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景区管理平台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8379" y="2595372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9475" y="460247"/>
                </a:moveTo>
                <a:lnTo>
                  <a:pt x="132587" y="460247"/>
                </a:lnTo>
                <a:lnTo>
                  <a:pt x="0" y="230123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0123"/>
                </a:lnTo>
                <a:lnTo>
                  <a:pt x="379475" y="46024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75535" y="2591422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54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85" y="232270"/>
                </a:lnTo>
                <a:lnTo>
                  <a:pt x="6616" y="232270"/>
                </a:lnTo>
                <a:lnTo>
                  <a:pt x="6616" y="236054"/>
                </a:lnTo>
                <a:lnTo>
                  <a:pt x="8785" y="236054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30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30">
                <a:moveTo>
                  <a:pt x="509671" y="234162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36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71" y="234162"/>
                </a:lnTo>
                <a:close/>
              </a:path>
              <a:path w="517525" h="468630">
                <a:moveTo>
                  <a:pt x="388636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20"/>
                </a:lnTo>
                <a:close/>
              </a:path>
              <a:path w="517525" h="468630">
                <a:moveTo>
                  <a:pt x="6616" y="236054"/>
                </a:moveTo>
                <a:lnTo>
                  <a:pt x="6616" y="232270"/>
                </a:lnTo>
                <a:lnTo>
                  <a:pt x="7701" y="234162"/>
                </a:lnTo>
                <a:lnTo>
                  <a:pt x="6616" y="236054"/>
                </a:lnTo>
                <a:close/>
              </a:path>
              <a:path w="517525" h="468630">
                <a:moveTo>
                  <a:pt x="7701" y="234162"/>
                </a:moveTo>
                <a:lnTo>
                  <a:pt x="6616" y="232270"/>
                </a:lnTo>
                <a:lnTo>
                  <a:pt x="8785" y="232270"/>
                </a:lnTo>
                <a:lnTo>
                  <a:pt x="7701" y="234162"/>
                </a:lnTo>
                <a:close/>
              </a:path>
              <a:path w="517525" h="468630">
                <a:moveTo>
                  <a:pt x="510755" y="236054"/>
                </a:moveTo>
                <a:lnTo>
                  <a:pt x="509671" y="234162"/>
                </a:lnTo>
                <a:lnTo>
                  <a:pt x="510755" y="232270"/>
                </a:lnTo>
                <a:lnTo>
                  <a:pt x="510755" y="236054"/>
                </a:lnTo>
                <a:close/>
              </a:path>
              <a:path w="517525" h="468630">
                <a:moveTo>
                  <a:pt x="517372" y="236054"/>
                </a:moveTo>
                <a:lnTo>
                  <a:pt x="510755" y="236054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54"/>
                </a:lnTo>
                <a:close/>
              </a:path>
              <a:path w="517525" h="468630">
                <a:moveTo>
                  <a:pt x="8785" y="236054"/>
                </a:moveTo>
                <a:lnTo>
                  <a:pt x="6616" y="236054"/>
                </a:lnTo>
                <a:lnTo>
                  <a:pt x="7701" y="234162"/>
                </a:lnTo>
                <a:lnTo>
                  <a:pt x="8785" y="236054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71" y="234162"/>
                </a:lnTo>
                <a:lnTo>
                  <a:pt x="510755" y="236054"/>
                </a:lnTo>
                <a:lnTo>
                  <a:pt x="517372" y="236054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450579" y="273453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29255" y="3541776"/>
            <a:ext cx="3412490" cy="451484"/>
          </a:xfrm>
          <a:custGeom>
            <a:avLst/>
            <a:gdLst/>
            <a:ahLst/>
            <a:cxnLst/>
            <a:rect l="l" t="t" r="r" b="b"/>
            <a:pathLst>
              <a:path w="3412490" h="451485">
                <a:moveTo>
                  <a:pt x="0" y="0"/>
                </a:moveTo>
                <a:lnTo>
                  <a:pt x="3412236" y="0"/>
                </a:lnTo>
                <a:lnTo>
                  <a:pt x="3412236" y="451103"/>
                </a:lnTo>
                <a:lnTo>
                  <a:pt x="0" y="451103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36873" y="367632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行政管理平台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73807" y="3523488"/>
            <a:ext cx="512445" cy="460375"/>
          </a:xfrm>
          <a:custGeom>
            <a:avLst/>
            <a:gdLst/>
            <a:ahLst/>
            <a:cxnLst/>
            <a:rect l="l" t="t" r="r" b="b"/>
            <a:pathLst>
              <a:path w="512444" h="460375">
                <a:moveTo>
                  <a:pt x="379475" y="460248"/>
                </a:moveTo>
                <a:lnTo>
                  <a:pt x="132587" y="460248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2064" y="230124"/>
                </a:lnTo>
                <a:lnTo>
                  <a:pt x="379475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71090" y="3519119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29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29">
                <a:moveTo>
                  <a:pt x="509668" y="234168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36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29">
                <a:moveTo>
                  <a:pt x="388636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20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29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446134" y="3662227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98904" y="4424171"/>
            <a:ext cx="3950335" cy="443865"/>
          </a:xfrm>
          <a:custGeom>
            <a:avLst/>
            <a:gdLst/>
            <a:ahLst/>
            <a:cxnLst/>
            <a:rect l="l" t="t" r="r" b="b"/>
            <a:pathLst>
              <a:path w="3950335" h="443864">
                <a:moveTo>
                  <a:pt x="0" y="0"/>
                </a:moveTo>
                <a:lnTo>
                  <a:pt x="3950208" y="0"/>
                </a:lnTo>
                <a:lnTo>
                  <a:pt x="3950208" y="443484"/>
                </a:lnTo>
                <a:lnTo>
                  <a:pt x="0" y="44348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175990" y="4554516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综合服务平台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44979" y="4405884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7951" y="460248"/>
                </a:moveTo>
                <a:lnTo>
                  <a:pt x="131063" y="460248"/>
                </a:lnTo>
                <a:lnTo>
                  <a:pt x="0" y="230124"/>
                </a:lnTo>
                <a:lnTo>
                  <a:pt x="131063" y="0"/>
                </a:lnTo>
                <a:lnTo>
                  <a:pt x="377951" y="0"/>
                </a:lnTo>
                <a:lnTo>
                  <a:pt x="510539" y="230124"/>
                </a:lnTo>
                <a:lnTo>
                  <a:pt x="377951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40954" y="4401756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29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29">
                <a:moveTo>
                  <a:pt x="509680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68" y="232270"/>
                </a:lnTo>
                <a:lnTo>
                  <a:pt x="509680" y="234168"/>
                </a:lnTo>
                <a:close/>
              </a:path>
              <a:path w="517525" h="468629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29">
                <a:moveTo>
                  <a:pt x="510768" y="236067"/>
                </a:moveTo>
                <a:lnTo>
                  <a:pt x="509680" y="234168"/>
                </a:lnTo>
                <a:lnTo>
                  <a:pt x="510768" y="232270"/>
                </a:lnTo>
                <a:lnTo>
                  <a:pt x="510768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68" y="236067"/>
                </a:lnTo>
                <a:lnTo>
                  <a:pt x="510768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80" y="234168"/>
                </a:lnTo>
                <a:lnTo>
                  <a:pt x="510768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915998" y="4544864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89660" y="2875788"/>
            <a:ext cx="484631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应用平台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景区管理平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台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0975" y="1149111"/>
            <a:ext cx="4621530" cy="354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2.景区管理平台：面向景区的内部办公及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综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合管理的信息系统，包括线上售票、实时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控与预警、平安景区与监控、运营车辆调度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线上景区推送、多媒体信息管理、LED信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息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发布管理、企业管理一卡通（考勤/门禁/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消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费）、环卫监控等系统管理与数据处理业务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优化景区旅游从业人员管理的机制，提高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管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理效率，减少管理成本，着力打造一个运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营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高效、管理科学的智慧景区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596" y="1552955"/>
            <a:ext cx="986523" cy="30978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854" y="2470404"/>
            <a:ext cx="350431" cy="36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2508" y="2022957"/>
            <a:ext cx="1311275" cy="2169160"/>
          </a:xfrm>
          <a:custGeom>
            <a:avLst/>
            <a:gdLst/>
            <a:ahLst/>
            <a:cxnLst/>
            <a:rect l="l" t="t" r="r" b="b"/>
            <a:pathLst>
              <a:path w="1311275" h="2169160">
                <a:moveTo>
                  <a:pt x="263601" y="2168804"/>
                </a:moveTo>
                <a:lnTo>
                  <a:pt x="223050" y="2154821"/>
                </a:lnTo>
                <a:lnTo>
                  <a:pt x="184746" y="2119884"/>
                </a:lnTo>
                <a:lnTo>
                  <a:pt x="162217" y="2082609"/>
                </a:lnTo>
                <a:lnTo>
                  <a:pt x="137439" y="2038350"/>
                </a:lnTo>
                <a:lnTo>
                  <a:pt x="117157" y="1982431"/>
                </a:lnTo>
                <a:lnTo>
                  <a:pt x="96875" y="1921865"/>
                </a:lnTo>
                <a:lnTo>
                  <a:pt x="78854" y="1849653"/>
                </a:lnTo>
                <a:lnTo>
                  <a:pt x="60832" y="1772780"/>
                </a:lnTo>
                <a:lnTo>
                  <a:pt x="45059" y="1691246"/>
                </a:lnTo>
                <a:lnTo>
                  <a:pt x="33794" y="1600390"/>
                </a:lnTo>
                <a:lnTo>
                  <a:pt x="22529" y="1507210"/>
                </a:lnTo>
                <a:lnTo>
                  <a:pt x="13525" y="1407045"/>
                </a:lnTo>
                <a:lnTo>
                  <a:pt x="6769" y="1302219"/>
                </a:lnTo>
                <a:lnTo>
                  <a:pt x="2260" y="1195057"/>
                </a:lnTo>
                <a:lnTo>
                  <a:pt x="0" y="1083233"/>
                </a:lnTo>
                <a:lnTo>
                  <a:pt x="2260" y="973747"/>
                </a:lnTo>
                <a:lnTo>
                  <a:pt x="6769" y="866584"/>
                </a:lnTo>
                <a:lnTo>
                  <a:pt x="13525" y="761758"/>
                </a:lnTo>
                <a:lnTo>
                  <a:pt x="22529" y="661593"/>
                </a:lnTo>
                <a:lnTo>
                  <a:pt x="33794" y="568413"/>
                </a:lnTo>
                <a:lnTo>
                  <a:pt x="45059" y="477558"/>
                </a:lnTo>
                <a:lnTo>
                  <a:pt x="60832" y="393700"/>
                </a:lnTo>
                <a:lnTo>
                  <a:pt x="78854" y="316814"/>
                </a:lnTo>
                <a:lnTo>
                  <a:pt x="96875" y="246938"/>
                </a:lnTo>
                <a:lnTo>
                  <a:pt x="117157" y="184035"/>
                </a:lnTo>
                <a:lnTo>
                  <a:pt x="137439" y="130454"/>
                </a:lnTo>
                <a:lnTo>
                  <a:pt x="162217" y="86194"/>
                </a:lnTo>
                <a:lnTo>
                  <a:pt x="173482" y="65227"/>
                </a:lnTo>
                <a:lnTo>
                  <a:pt x="184746" y="48920"/>
                </a:lnTo>
                <a:lnTo>
                  <a:pt x="198259" y="34950"/>
                </a:lnTo>
                <a:lnTo>
                  <a:pt x="209524" y="20967"/>
                </a:lnTo>
                <a:lnTo>
                  <a:pt x="223050" y="11645"/>
                </a:lnTo>
                <a:lnTo>
                  <a:pt x="236562" y="4660"/>
                </a:lnTo>
                <a:lnTo>
                  <a:pt x="263601" y="0"/>
                </a:lnTo>
                <a:lnTo>
                  <a:pt x="369493" y="4660"/>
                </a:lnTo>
                <a:lnTo>
                  <a:pt x="423557" y="11645"/>
                </a:lnTo>
                <a:lnTo>
                  <a:pt x="475373" y="20967"/>
                </a:lnTo>
                <a:lnTo>
                  <a:pt x="574509" y="48920"/>
                </a:lnTo>
                <a:lnTo>
                  <a:pt x="624065" y="65227"/>
                </a:lnTo>
                <a:lnTo>
                  <a:pt x="718693" y="107162"/>
                </a:lnTo>
                <a:lnTo>
                  <a:pt x="763752" y="130454"/>
                </a:lnTo>
                <a:lnTo>
                  <a:pt x="806564" y="156082"/>
                </a:lnTo>
                <a:lnTo>
                  <a:pt x="849363" y="184035"/>
                </a:lnTo>
                <a:lnTo>
                  <a:pt x="889914" y="214325"/>
                </a:lnTo>
                <a:lnTo>
                  <a:pt x="930465" y="246938"/>
                </a:lnTo>
                <a:lnTo>
                  <a:pt x="968768" y="281876"/>
                </a:lnTo>
                <a:lnTo>
                  <a:pt x="1004824" y="316814"/>
                </a:lnTo>
                <a:lnTo>
                  <a:pt x="1038618" y="354088"/>
                </a:lnTo>
                <a:lnTo>
                  <a:pt x="1072413" y="393700"/>
                </a:lnTo>
                <a:lnTo>
                  <a:pt x="1103947" y="435622"/>
                </a:lnTo>
                <a:lnTo>
                  <a:pt x="1133233" y="477558"/>
                </a:lnTo>
                <a:lnTo>
                  <a:pt x="1160271" y="521817"/>
                </a:lnTo>
                <a:lnTo>
                  <a:pt x="1185049" y="568413"/>
                </a:lnTo>
                <a:lnTo>
                  <a:pt x="1230109" y="661593"/>
                </a:lnTo>
                <a:lnTo>
                  <a:pt x="1248143" y="710514"/>
                </a:lnTo>
                <a:lnTo>
                  <a:pt x="1279677" y="813015"/>
                </a:lnTo>
                <a:lnTo>
                  <a:pt x="1290942" y="866584"/>
                </a:lnTo>
                <a:lnTo>
                  <a:pt x="1299959" y="920165"/>
                </a:lnTo>
                <a:lnTo>
                  <a:pt x="1306715" y="973747"/>
                </a:lnTo>
                <a:lnTo>
                  <a:pt x="1311224" y="1027328"/>
                </a:lnTo>
                <a:lnTo>
                  <a:pt x="1311224" y="1139151"/>
                </a:lnTo>
                <a:lnTo>
                  <a:pt x="1306715" y="1195057"/>
                </a:lnTo>
                <a:lnTo>
                  <a:pt x="1299959" y="1248638"/>
                </a:lnTo>
                <a:lnTo>
                  <a:pt x="1290942" y="1302219"/>
                </a:lnTo>
                <a:lnTo>
                  <a:pt x="1279677" y="1355788"/>
                </a:lnTo>
                <a:lnTo>
                  <a:pt x="1263903" y="1407045"/>
                </a:lnTo>
                <a:lnTo>
                  <a:pt x="1248143" y="1455966"/>
                </a:lnTo>
                <a:lnTo>
                  <a:pt x="1230109" y="1507210"/>
                </a:lnTo>
                <a:lnTo>
                  <a:pt x="1185049" y="1600390"/>
                </a:lnTo>
                <a:lnTo>
                  <a:pt x="1160271" y="1646986"/>
                </a:lnTo>
                <a:lnTo>
                  <a:pt x="1133233" y="1691246"/>
                </a:lnTo>
                <a:lnTo>
                  <a:pt x="1103947" y="1733181"/>
                </a:lnTo>
                <a:lnTo>
                  <a:pt x="1072413" y="1772780"/>
                </a:lnTo>
                <a:lnTo>
                  <a:pt x="1038618" y="1812378"/>
                </a:lnTo>
                <a:lnTo>
                  <a:pt x="1004824" y="1849653"/>
                </a:lnTo>
                <a:lnTo>
                  <a:pt x="968768" y="1886927"/>
                </a:lnTo>
                <a:lnTo>
                  <a:pt x="930465" y="1921865"/>
                </a:lnTo>
                <a:lnTo>
                  <a:pt x="849363" y="1982431"/>
                </a:lnTo>
                <a:lnTo>
                  <a:pt x="763752" y="2038350"/>
                </a:lnTo>
                <a:lnTo>
                  <a:pt x="718693" y="2061641"/>
                </a:lnTo>
                <a:lnTo>
                  <a:pt x="624065" y="2103577"/>
                </a:lnTo>
                <a:lnTo>
                  <a:pt x="574509" y="2119884"/>
                </a:lnTo>
                <a:lnTo>
                  <a:pt x="524941" y="2133854"/>
                </a:lnTo>
                <a:lnTo>
                  <a:pt x="475373" y="2145499"/>
                </a:lnTo>
                <a:lnTo>
                  <a:pt x="423557" y="2154821"/>
                </a:lnTo>
                <a:lnTo>
                  <a:pt x="369493" y="2161806"/>
                </a:lnTo>
                <a:lnTo>
                  <a:pt x="317665" y="2166467"/>
                </a:lnTo>
                <a:lnTo>
                  <a:pt x="263601" y="21688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7591" y="2470404"/>
            <a:ext cx="350431" cy="36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2768" y="2095880"/>
            <a:ext cx="709930" cy="2030730"/>
          </a:xfrm>
          <a:custGeom>
            <a:avLst/>
            <a:gdLst/>
            <a:ahLst/>
            <a:cxnLst/>
            <a:rect l="l" t="t" r="r" b="b"/>
            <a:pathLst>
              <a:path w="709930" h="2030729">
                <a:moveTo>
                  <a:pt x="0" y="2030691"/>
                </a:moveTo>
                <a:lnTo>
                  <a:pt x="0" y="0"/>
                </a:lnTo>
                <a:lnTo>
                  <a:pt x="26111" y="10248"/>
                </a:lnTo>
                <a:lnTo>
                  <a:pt x="76542" y="33299"/>
                </a:lnTo>
                <a:lnTo>
                  <a:pt x="126060" y="58928"/>
                </a:lnTo>
                <a:lnTo>
                  <a:pt x="220599" y="116141"/>
                </a:lnTo>
                <a:lnTo>
                  <a:pt x="286321" y="164807"/>
                </a:lnTo>
                <a:lnTo>
                  <a:pt x="349351" y="217754"/>
                </a:lnTo>
                <a:lnTo>
                  <a:pt x="388975" y="254482"/>
                </a:lnTo>
                <a:lnTo>
                  <a:pt x="425881" y="293763"/>
                </a:lnTo>
                <a:lnTo>
                  <a:pt x="461899" y="334746"/>
                </a:lnTo>
                <a:lnTo>
                  <a:pt x="511429" y="398792"/>
                </a:lnTo>
                <a:lnTo>
                  <a:pt x="541134" y="444055"/>
                </a:lnTo>
                <a:lnTo>
                  <a:pt x="555536" y="466255"/>
                </a:lnTo>
                <a:lnTo>
                  <a:pt x="569048" y="490169"/>
                </a:lnTo>
                <a:lnTo>
                  <a:pt x="582549" y="513219"/>
                </a:lnTo>
                <a:lnTo>
                  <a:pt x="595160" y="537133"/>
                </a:lnTo>
                <a:lnTo>
                  <a:pt x="618566" y="586663"/>
                </a:lnTo>
                <a:lnTo>
                  <a:pt x="639279" y="636193"/>
                </a:lnTo>
                <a:lnTo>
                  <a:pt x="657288" y="687425"/>
                </a:lnTo>
                <a:lnTo>
                  <a:pt x="665391" y="713905"/>
                </a:lnTo>
                <a:lnTo>
                  <a:pt x="673493" y="739521"/>
                </a:lnTo>
                <a:lnTo>
                  <a:pt x="686104" y="793318"/>
                </a:lnTo>
                <a:lnTo>
                  <a:pt x="695998" y="847115"/>
                </a:lnTo>
                <a:lnTo>
                  <a:pt x="704100" y="902627"/>
                </a:lnTo>
                <a:lnTo>
                  <a:pt x="705904" y="930808"/>
                </a:lnTo>
                <a:lnTo>
                  <a:pt x="708609" y="958989"/>
                </a:lnTo>
                <a:lnTo>
                  <a:pt x="709510" y="987171"/>
                </a:lnTo>
                <a:lnTo>
                  <a:pt x="709510" y="1043520"/>
                </a:lnTo>
                <a:lnTo>
                  <a:pt x="708609" y="1071702"/>
                </a:lnTo>
                <a:lnTo>
                  <a:pt x="705904" y="1099883"/>
                </a:lnTo>
                <a:lnTo>
                  <a:pt x="704100" y="1128064"/>
                </a:lnTo>
                <a:lnTo>
                  <a:pt x="695998" y="1183576"/>
                </a:lnTo>
                <a:lnTo>
                  <a:pt x="686104" y="1237373"/>
                </a:lnTo>
                <a:lnTo>
                  <a:pt x="673493" y="1291170"/>
                </a:lnTo>
                <a:lnTo>
                  <a:pt x="665391" y="1316786"/>
                </a:lnTo>
                <a:lnTo>
                  <a:pt x="657288" y="1343266"/>
                </a:lnTo>
                <a:lnTo>
                  <a:pt x="639279" y="1394498"/>
                </a:lnTo>
                <a:lnTo>
                  <a:pt x="618566" y="1444028"/>
                </a:lnTo>
                <a:lnTo>
                  <a:pt x="595160" y="1493558"/>
                </a:lnTo>
                <a:lnTo>
                  <a:pt x="569048" y="1540522"/>
                </a:lnTo>
                <a:lnTo>
                  <a:pt x="555536" y="1564436"/>
                </a:lnTo>
                <a:lnTo>
                  <a:pt x="541134" y="1586636"/>
                </a:lnTo>
                <a:lnTo>
                  <a:pt x="526732" y="1609699"/>
                </a:lnTo>
                <a:lnTo>
                  <a:pt x="511429" y="1631899"/>
                </a:lnTo>
                <a:lnTo>
                  <a:pt x="479005" y="1674596"/>
                </a:lnTo>
                <a:lnTo>
                  <a:pt x="425881" y="1736928"/>
                </a:lnTo>
                <a:lnTo>
                  <a:pt x="388975" y="1776209"/>
                </a:lnTo>
                <a:lnTo>
                  <a:pt x="349351" y="1812937"/>
                </a:lnTo>
                <a:lnTo>
                  <a:pt x="307936" y="1848802"/>
                </a:lnTo>
                <a:lnTo>
                  <a:pt x="264718" y="1882952"/>
                </a:lnTo>
                <a:lnTo>
                  <a:pt x="220599" y="1914550"/>
                </a:lnTo>
                <a:lnTo>
                  <a:pt x="150368" y="1958111"/>
                </a:lnTo>
                <a:lnTo>
                  <a:pt x="101752" y="1984578"/>
                </a:lnTo>
                <a:lnTo>
                  <a:pt x="51320" y="2009343"/>
                </a:lnTo>
                <a:lnTo>
                  <a:pt x="26111" y="2020443"/>
                </a:lnTo>
                <a:lnTo>
                  <a:pt x="0" y="203069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31492" y="2801111"/>
            <a:ext cx="303530" cy="292735"/>
          </a:xfrm>
          <a:custGeom>
            <a:avLst/>
            <a:gdLst/>
            <a:ahLst/>
            <a:cxnLst/>
            <a:rect l="l" t="t" r="r" b="b"/>
            <a:pathLst>
              <a:path w="303530" h="292735">
                <a:moveTo>
                  <a:pt x="83819" y="292607"/>
                </a:moveTo>
                <a:lnTo>
                  <a:pt x="0" y="147827"/>
                </a:lnTo>
                <a:lnTo>
                  <a:pt x="141731" y="65531"/>
                </a:lnTo>
                <a:lnTo>
                  <a:pt x="103631" y="0"/>
                </a:lnTo>
                <a:lnTo>
                  <a:pt x="303275" y="68580"/>
                </a:lnTo>
                <a:lnTo>
                  <a:pt x="275138" y="210312"/>
                </a:lnTo>
                <a:lnTo>
                  <a:pt x="225551" y="210312"/>
                </a:lnTo>
                <a:lnTo>
                  <a:pt x="83819" y="292607"/>
                </a:lnTo>
                <a:close/>
              </a:path>
              <a:path w="303530" h="292735">
                <a:moveTo>
                  <a:pt x="262127" y="275844"/>
                </a:moveTo>
                <a:lnTo>
                  <a:pt x="225551" y="210312"/>
                </a:lnTo>
                <a:lnTo>
                  <a:pt x="275138" y="210312"/>
                </a:lnTo>
                <a:lnTo>
                  <a:pt x="262127" y="27584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27923" y="2798038"/>
            <a:ext cx="311150" cy="299720"/>
          </a:xfrm>
          <a:custGeom>
            <a:avLst/>
            <a:gdLst/>
            <a:ahLst/>
            <a:cxnLst/>
            <a:rect l="l" t="t" r="r" b="b"/>
            <a:pathLst>
              <a:path w="311150" h="299719">
                <a:moveTo>
                  <a:pt x="139610" y="67184"/>
                </a:moveTo>
                <a:lnTo>
                  <a:pt x="104000" y="5511"/>
                </a:lnTo>
                <a:lnTo>
                  <a:pt x="108534" y="0"/>
                </a:lnTo>
                <a:lnTo>
                  <a:pt x="113510" y="1701"/>
                </a:lnTo>
                <a:lnTo>
                  <a:pt x="110604" y="1701"/>
                </a:lnTo>
                <a:lnTo>
                  <a:pt x="106070" y="7213"/>
                </a:lnTo>
                <a:lnTo>
                  <a:pt x="115683" y="10501"/>
                </a:lnTo>
                <a:lnTo>
                  <a:pt x="147301" y="65278"/>
                </a:lnTo>
                <a:lnTo>
                  <a:pt x="142913" y="65278"/>
                </a:lnTo>
                <a:lnTo>
                  <a:pt x="139610" y="67184"/>
                </a:lnTo>
                <a:close/>
              </a:path>
              <a:path w="311150" h="299719">
                <a:moveTo>
                  <a:pt x="115683" y="10501"/>
                </a:moveTo>
                <a:lnTo>
                  <a:pt x="106070" y="7213"/>
                </a:lnTo>
                <a:lnTo>
                  <a:pt x="110604" y="1701"/>
                </a:lnTo>
                <a:lnTo>
                  <a:pt x="115683" y="10501"/>
                </a:lnTo>
                <a:close/>
              </a:path>
              <a:path w="311150" h="299719">
                <a:moveTo>
                  <a:pt x="302709" y="74464"/>
                </a:moveTo>
                <a:lnTo>
                  <a:pt x="115683" y="10501"/>
                </a:lnTo>
                <a:lnTo>
                  <a:pt x="110604" y="1701"/>
                </a:lnTo>
                <a:lnTo>
                  <a:pt x="113510" y="1701"/>
                </a:lnTo>
                <a:lnTo>
                  <a:pt x="308317" y="68326"/>
                </a:lnTo>
                <a:lnTo>
                  <a:pt x="309971" y="71196"/>
                </a:lnTo>
                <a:lnTo>
                  <a:pt x="303352" y="71196"/>
                </a:lnTo>
                <a:lnTo>
                  <a:pt x="302709" y="74464"/>
                </a:lnTo>
                <a:close/>
              </a:path>
              <a:path w="311150" h="299719">
                <a:moveTo>
                  <a:pt x="141516" y="70485"/>
                </a:moveTo>
                <a:lnTo>
                  <a:pt x="139610" y="67184"/>
                </a:lnTo>
                <a:lnTo>
                  <a:pt x="142913" y="65278"/>
                </a:lnTo>
                <a:lnTo>
                  <a:pt x="141516" y="70485"/>
                </a:lnTo>
                <a:close/>
              </a:path>
              <a:path w="311150" h="299719">
                <a:moveTo>
                  <a:pt x="147094" y="70485"/>
                </a:moveTo>
                <a:lnTo>
                  <a:pt x="141516" y="70485"/>
                </a:lnTo>
                <a:lnTo>
                  <a:pt x="142913" y="65278"/>
                </a:lnTo>
                <a:lnTo>
                  <a:pt x="147301" y="65278"/>
                </a:lnTo>
                <a:lnTo>
                  <a:pt x="148107" y="66675"/>
                </a:lnTo>
                <a:lnTo>
                  <a:pt x="147094" y="70485"/>
                </a:lnTo>
                <a:close/>
              </a:path>
              <a:path w="311150" h="299719">
                <a:moveTo>
                  <a:pt x="89242" y="299148"/>
                </a:moveTo>
                <a:lnTo>
                  <a:pt x="84035" y="297751"/>
                </a:lnTo>
                <a:lnTo>
                  <a:pt x="0" y="152184"/>
                </a:lnTo>
                <a:lnTo>
                  <a:pt x="1396" y="146977"/>
                </a:lnTo>
                <a:lnTo>
                  <a:pt x="139610" y="67184"/>
                </a:lnTo>
                <a:lnTo>
                  <a:pt x="141516" y="70485"/>
                </a:lnTo>
                <a:lnTo>
                  <a:pt x="147094" y="70485"/>
                </a:lnTo>
                <a:lnTo>
                  <a:pt x="146723" y="71882"/>
                </a:lnTo>
                <a:lnTo>
                  <a:pt x="14226" y="148374"/>
                </a:lnTo>
                <a:lnTo>
                  <a:pt x="6604" y="148374"/>
                </a:lnTo>
                <a:lnTo>
                  <a:pt x="5206" y="153581"/>
                </a:lnTo>
                <a:lnTo>
                  <a:pt x="9609" y="153581"/>
                </a:lnTo>
                <a:lnTo>
                  <a:pt x="88733" y="290639"/>
                </a:lnTo>
                <a:lnTo>
                  <a:pt x="85432" y="292544"/>
                </a:lnTo>
                <a:lnTo>
                  <a:pt x="90639" y="293941"/>
                </a:lnTo>
                <a:lnTo>
                  <a:pt x="98260" y="293941"/>
                </a:lnTo>
                <a:lnTo>
                  <a:pt x="89242" y="299148"/>
                </a:lnTo>
                <a:close/>
              </a:path>
              <a:path w="311150" h="299719">
                <a:moveTo>
                  <a:pt x="305854" y="75539"/>
                </a:moveTo>
                <a:lnTo>
                  <a:pt x="302709" y="74464"/>
                </a:lnTo>
                <a:lnTo>
                  <a:pt x="303352" y="71196"/>
                </a:lnTo>
                <a:lnTo>
                  <a:pt x="305854" y="75539"/>
                </a:lnTo>
                <a:close/>
              </a:path>
              <a:path w="311150" h="299719">
                <a:moveTo>
                  <a:pt x="310255" y="75539"/>
                </a:moveTo>
                <a:lnTo>
                  <a:pt x="305854" y="75539"/>
                </a:lnTo>
                <a:lnTo>
                  <a:pt x="303352" y="71196"/>
                </a:lnTo>
                <a:lnTo>
                  <a:pt x="309971" y="71196"/>
                </a:lnTo>
                <a:lnTo>
                  <a:pt x="310819" y="72669"/>
                </a:lnTo>
                <a:lnTo>
                  <a:pt x="310255" y="75539"/>
                </a:lnTo>
                <a:close/>
              </a:path>
              <a:path w="311150" h="299719">
                <a:moveTo>
                  <a:pt x="270393" y="278384"/>
                </a:moveTo>
                <a:lnTo>
                  <a:pt x="262623" y="278384"/>
                </a:lnTo>
                <a:lnTo>
                  <a:pt x="269671" y="277215"/>
                </a:lnTo>
                <a:lnTo>
                  <a:pt x="264584" y="268405"/>
                </a:lnTo>
                <a:lnTo>
                  <a:pt x="302709" y="74464"/>
                </a:lnTo>
                <a:lnTo>
                  <a:pt x="305854" y="75539"/>
                </a:lnTo>
                <a:lnTo>
                  <a:pt x="310255" y="75539"/>
                </a:lnTo>
                <a:lnTo>
                  <a:pt x="270393" y="278384"/>
                </a:lnTo>
                <a:close/>
              </a:path>
              <a:path w="311150" h="299719">
                <a:moveTo>
                  <a:pt x="5206" y="153581"/>
                </a:moveTo>
                <a:lnTo>
                  <a:pt x="6604" y="148374"/>
                </a:lnTo>
                <a:lnTo>
                  <a:pt x="8509" y="151674"/>
                </a:lnTo>
                <a:lnTo>
                  <a:pt x="5206" y="153581"/>
                </a:lnTo>
                <a:close/>
              </a:path>
              <a:path w="311150" h="299719">
                <a:moveTo>
                  <a:pt x="8509" y="151674"/>
                </a:moveTo>
                <a:lnTo>
                  <a:pt x="6604" y="148374"/>
                </a:lnTo>
                <a:lnTo>
                  <a:pt x="14226" y="148374"/>
                </a:lnTo>
                <a:lnTo>
                  <a:pt x="8509" y="151674"/>
                </a:lnTo>
                <a:close/>
              </a:path>
              <a:path w="311150" h="299719">
                <a:moveTo>
                  <a:pt x="9609" y="153581"/>
                </a:moveTo>
                <a:lnTo>
                  <a:pt x="5206" y="153581"/>
                </a:lnTo>
                <a:lnTo>
                  <a:pt x="8509" y="151674"/>
                </a:lnTo>
                <a:lnTo>
                  <a:pt x="9609" y="153581"/>
                </a:lnTo>
                <a:close/>
              </a:path>
              <a:path w="311150" h="299719">
                <a:moveTo>
                  <a:pt x="98260" y="293941"/>
                </a:moveTo>
                <a:lnTo>
                  <a:pt x="90639" y="293941"/>
                </a:lnTo>
                <a:lnTo>
                  <a:pt x="88733" y="290639"/>
                </a:lnTo>
                <a:lnTo>
                  <a:pt x="226949" y="210845"/>
                </a:lnTo>
                <a:lnTo>
                  <a:pt x="232156" y="212242"/>
                </a:lnTo>
                <a:lnTo>
                  <a:pt x="234355" y="216052"/>
                </a:lnTo>
                <a:lnTo>
                  <a:pt x="225551" y="216052"/>
                </a:lnTo>
                <a:lnTo>
                  <a:pt x="227453" y="219345"/>
                </a:lnTo>
                <a:lnTo>
                  <a:pt x="98260" y="293941"/>
                </a:lnTo>
                <a:close/>
              </a:path>
              <a:path w="311150" h="299719">
                <a:moveTo>
                  <a:pt x="227453" y="219345"/>
                </a:moveTo>
                <a:lnTo>
                  <a:pt x="225551" y="216052"/>
                </a:lnTo>
                <a:lnTo>
                  <a:pt x="230758" y="217436"/>
                </a:lnTo>
                <a:lnTo>
                  <a:pt x="227453" y="219345"/>
                </a:lnTo>
                <a:close/>
              </a:path>
              <a:path w="311150" h="299719">
                <a:moveTo>
                  <a:pt x="263067" y="281025"/>
                </a:moveTo>
                <a:lnTo>
                  <a:pt x="227453" y="219345"/>
                </a:lnTo>
                <a:lnTo>
                  <a:pt x="230758" y="217436"/>
                </a:lnTo>
                <a:lnTo>
                  <a:pt x="225551" y="216052"/>
                </a:lnTo>
                <a:lnTo>
                  <a:pt x="234355" y="216052"/>
                </a:lnTo>
                <a:lnTo>
                  <a:pt x="264584" y="268405"/>
                </a:lnTo>
                <a:lnTo>
                  <a:pt x="262623" y="278384"/>
                </a:lnTo>
                <a:lnTo>
                  <a:pt x="270393" y="278384"/>
                </a:lnTo>
                <a:lnTo>
                  <a:pt x="270103" y="279857"/>
                </a:lnTo>
                <a:lnTo>
                  <a:pt x="263067" y="281025"/>
                </a:lnTo>
                <a:close/>
              </a:path>
              <a:path w="311150" h="299719">
                <a:moveTo>
                  <a:pt x="262623" y="278384"/>
                </a:moveTo>
                <a:lnTo>
                  <a:pt x="264584" y="268405"/>
                </a:lnTo>
                <a:lnTo>
                  <a:pt x="269671" y="277215"/>
                </a:lnTo>
                <a:lnTo>
                  <a:pt x="262623" y="278384"/>
                </a:lnTo>
                <a:close/>
              </a:path>
              <a:path w="311150" h="299719">
                <a:moveTo>
                  <a:pt x="90639" y="293941"/>
                </a:moveTo>
                <a:lnTo>
                  <a:pt x="85432" y="292544"/>
                </a:lnTo>
                <a:lnTo>
                  <a:pt x="88733" y="290639"/>
                </a:lnTo>
                <a:lnTo>
                  <a:pt x="90639" y="29394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9511" y="1758695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19" h="268605">
                <a:moveTo>
                  <a:pt x="141731" y="268223"/>
                </a:moveTo>
                <a:lnTo>
                  <a:pt x="0" y="185927"/>
                </a:lnTo>
                <a:lnTo>
                  <a:pt x="71628" y="64007"/>
                </a:lnTo>
                <a:lnTo>
                  <a:pt x="9143" y="27431"/>
                </a:lnTo>
                <a:lnTo>
                  <a:pt x="201168" y="0"/>
                </a:lnTo>
                <a:lnTo>
                  <a:pt x="259566" y="144779"/>
                </a:lnTo>
                <a:lnTo>
                  <a:pt x="211836" y="144779"/>
                </a:lnTo>
                <a:lnTo>
                  <a:pt x="141731" y="268223"/>
                </a:lnTo>
                <a:close/>
              </a:path>
              <a:path w="274319" h="268605">
                <a:moveTo>
                  <a:pt x="274319" y="181355"/>
                </a:moveTo>
                <a:lnTo>
                  <a:pt x="211836" y="144779"/>
                </a:lnTo>
                <a:lnTo>
                  <a:pt x="259566" y="144779"/>
                </a:lnTo>
                <a:lnTo>
                  <a:pt x="274319" y="18135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26564" y="1754746"/>
            <a:ext cx="281940" cy="275590"/>
          </a:xfrm>
          <a:custGeom>
            <a:avLst/>
            <a:gdLst/>
            <a:ahLst/>
            <a:cxnLst/>
            <a:rect l="l" t="t" r="r" b="b"/>
            <a:pathLst>
              <a:path w="281939" h="275589">
                <a:moveTo>
                  <a:pt x="68992" y="68911"/>
                </a:moveTo>
                <a:lnTo>
                  <a:pt x="9437" y="34531"/>
                </a:lnTo>
                <a:lnTo>
                  <a:pt x="10809" y="27457"/>
                </a:lnTo>
                <a:lnTo>
                  <a:pt x="204331" y="0"/>
                </a:lnTo>
                <a:lnTo>
                  <a:pt x="208395" y="2349"/>
                </a:lnTo>
                <a:lnTo>
                  <a:pt x="209540" y="5194"/>
                </a:lnTo>
                <a:lnTo>
                  <a:pt x="201334" y="5194"/>
                </a:lnTo>
                <a:lnTo>
                  <a:pt x="202448" y="7962"/>
                </a:lnTo>
                <a:lnTo>
                  <a:pt x="61733" y="27927"/>
                </a:lnTo>
                <a:lnTo>
                  <a:pt x="13247" y="27927"/>
                </a:lnTo>
                <a:lnTo>
                  <a:pt x="11875" y="35001"/>
                </a:lnTo>
                <a:lnTo>
                  <a:pt x="25496" y="35001"/>
                </a:lnTo>
                <a:lnTo>
                  <a:pt x="76099" y="64223"/>
                </a:lnTo>
                <a:lnTo>
                  <a:pt x="76474" y="65620"/>
                </a:lnTo>
                <a:lnTo>
                  <a:pt x="70892" y="65620"/>
                </a:lnTo>
                <a:lnTo>
                  <a:pt x="68992" y="68911"/>
                </a:lnTo>
                <a:close/>
              </a:path>
              <a:path w="281939" h="275589">
                <a:moveTo>
                  <a:pt x="202448" y="7962"/>
                </a:moveTo>
                <a:lnTo>
                  <a:pt x="201334" y="5194"/>
                </a:lnTo>
                <a:lnTo>
                  <a:pt x="205398" y="7543"/>
                </a:lnTo>
                <a:lnTo>
                  <a:pt x="202448" y="7962"/>
                </a:lnTo>
                <a:close/>
              </a:path>
              <a:path w="281939" h="275589">
                <a:moveTo>
                  <a:pt x="278109" y="186524"/>
                </a:moveTo>
                <a:lnTo>
                  <a:pt x="274308" y="186524"/>
                </a:lnTo>
                <a:lnTo>
                  <a:pt x="279757" y="181800"/>
                </a:lnTo>
                <a:lnTo>
                  <a:pt x="270183" y="176273"/>
                </a:lnTo>
                <a:lnTo>
                  <a:pt x="202448" y="7962"/>
                </a:lnTo>
                <a:lnTo>
                  <a:pt x="205398" y="7543"/>
                </a:lnTo>
                <a:lnTo>
                  <a:pt x="201334" y="5194"/>
                </a:lnTo>
                <a:lnTo>
                  <a:pt x="209540" y="5194"/>
                </a:lnTo>
                <a:lnTo>
                  <a:pt x="281382" y="183680"/>
                </a:lnTo>
                <a:lnTo>
                  <a:pt x="278109" y="186524"/>
                </a:lnTo>
                <a:close/>
              </a:path>
              <a:path w="281939" h="275589">
                <a:moveTo>
                  <a:pt x="11875" y="35001"/>
                </a:moveTo>
                <a:lnTo>
                  <a:pt x="13247" y="27927"/>
                </a:lnTo>
                <a:lnTo>
                  <a:pt x="22810" y="33449"/>
                </a:lnTo>
                <a:lnTo>
                  <a:pt x="11875" y="35001"/>
                </a:lnTo>
                <a:close/>
              </a:path>
              <a:path w="281939" h="275589">
                <a:moveTo>
                  <a:pt x="22810" y="33449"/>
                </a:moveTo>
                <a:lnTo>
                  <a:pt x="13247" y="27927"/>
                </a:lnTo>
                <a:lnTo>
                  <a:pt x="61733" y="27927"/>
                </a:lnTo>
                <a:lnTo>
                  <a:pt x="22810" y="33449"/>
                </a:lnTo>
                <a:close/>
              </a:path>
              <a:path w="281939" h="275589">
                <a:moveTo>
                  <a:pt x="25496" y="35001"/>
                </a:moveTo>
                <a:lnTo>
                  <a:pt x="11875" y="35001"/>
                </a:lnTo>
                <a:lnTo>
                  <a:pt x="22810" y="33449"/>
                </a:lnTo>
                <a:lnTo>
                  <a:pt x="25496" y="35001"/>
                </a:lnTo>
                <a:close/>
              </a:path>
              <a:path w="281939" h="275589">
                <a:moveTo>
                  <a:pt x="72289" y="70815"/>
                </a:moveTo>
                <a:lnTo>
                  <a:pt x="68992" y="68911"/>
                </a:lnTo>
                <a:lnTo>
                  <a:pt x="70892" y="65620"/>
                </a:lnTo>
                <a:lnTo>
                  <a:pt x="72289" y="70815"/>
                </a:lnTo>
                <a:close/>
              </a:path>
              <a:path w="281939" h="275589">
                <a:moveTo>
                  <a:pt x="76697" y="70815"/>
                </a:moveTo>
                <a:lnTo>
                  <a:pt x="72289" y="70815"/>
                </a:lnTo>
                <a:lnTo>
                  <a:pt x="70892" y="65620"/>
                </a:lnTo>
                <a:lnTo>
                  <a:pt x="76474" y="65620"/>
                </a:lnTo>
                <a:lnTo>
                  <a:pt x="77496" y="69430"/>
                </a:lnTo>
                <a:lnTo>
                  <a:pt x="76697" y="70815"/>
                </a:lnTo>
                <a:close/>
              </a:path>
              <a:path w="281939" h="275589">
                <a:moveTo>
                  <a:pt x="142165" y="274967"/>
                </a:moveTo>
                <a:lnTo>
                  <a:pt x="1360" y="193675"/>
                </a:lnTo>
                <a:lnTo>
                  <a:pt x="100" y="188977"/>
                </a:lnTo>
                <a:lnTo>
                  <a:pt x="0" y="188404"/>
                </a:lnTo>
                <a:lnTo>
                  <a:pt x="68992" y="68911"/>
                </a:lnTo>
                <a:lnTo>
                  <a:pt x="72289" y="70815"/>
                </a:lnTo>
                <a:lnTo>
                  <a:pt x="76697" y="70815"/>
                </a:lnTo>
                <a:lnTo>
                  <a:pt x="9573" y="187071"/>
                </a:lnTo>
                <a:lnTo>
                  <a:pt x="5170" y="187071"/>
                </a:lnTo>
                <a:lnTo>
                  <a:pt x="6567" y="192278"/>
                </a:lnTo>
                <a:lnTo>
                  <a:pt x="14189" y="192278"/>
                </a:lnTo>
                <a:lnTo>
                  <a:pt x="142674" y="266458"/>
                </a:lnTo>
                <a:lnTo>
                  <a:pt x="140768" y="269760"/>
                </a:lnTo>
                <a:lnTo>
                  <a:pt x="149572" y="269760"/>
                </a:lnTo>
                <a:lnTo>
                  <a:pt x="147372" y="273570"/>
                </a:lnTo>
                <a:lnTo>
                  <a:pt x="142165" y="274967"/>
                </a:lnTo>
                <a:close/>
              </a:path>
              <a:path w="281939" h="275589">
                <a:moveTo>
                  <a:pt x="149572" y="269760"/>
                </a:moveTo>
                <a:lnTo>
                  <a:pt x="140768" y="269760"/>
                </a:lnTo>
                <a:lnTo>
                  <a:pt x="145975" y="268363"/>
                </a:lnTo>
                <a:lnTo>
                  <a:pt x="142674" y="266458"/>
                </a:lnTo>
                <a:lnTo>
                  <a:pt x="211697" y="146913"/>
                </a:lnTo>
                <a:lnTo>
                  <a:pt x="216904" y="145516"/>
                </a:lnTo>
                <a:lnTo>
                  <a:pt x="225924" y="150723"/>
                </a:lnTo>
                <a:lnTo>
                  <a:pt x="218301" y="150723"/>
                </a:lnTo>
                <a:lnTo>
                  <a:pt x="213094" y="152107"/>
                </a:lnTo>
                <a:lnTo>
                  <a:pt x="216400" y="154016"/>
                </a:lnTo>
                <a:lnTo>
                  <a:pt x="149572" y="269760"/>
                </a:lnTo>
                <a:close/>
              </a:path>
              <a:path w="281939" h="275589">
                <a:moveTo>
                  <a:pt x="216400" y="154016"/>
                </a:moveTo>
                <a:lnTo>
                  <a:pt x="213094" y="152107"/>
                </a:lnTo>
                <a:lnTo>
                  <a:pt x="218301" y="150723"/>
                </a:lnTo>
                <a:lnTo>
                  <a:pt x="216400" y="154016"/>
                </a:lnTo>
                <a:close/>
              </a:path>
              <a:path w="281939" h="275589">
                <a:moveTo>
                  <a:pt x="275947" y="188404"/>
                </a:moveTo>
                <a:lnTo>
                  <a:pt x="216400" y="154016"/>
                </a:lnTo>
                <a:lnTo>
                  <a:pt x="218301" y="150723"/>
                </a:lnTo>
                <a:lnTo>
                  <a:pt x="225924" y="150723"/>
                </a:lnTo>
                <a:lnTo>
                  <a:pt x="270183" y="176273"/>
                </a:lnTo>
                <a:lnTo>
                  <a:pt x="274308" y="186524"/>
                </a:lnTo>
                <a:lnTo>
                  <a:pt x="278109" y="186524"/>
                </a:lnTo>
                <a:lnTo>
                  <a:pt x="275947" y="188404"/>
                </a:lnTo>
                <a:close/>
              </a:path>
              <a:path w="281939" h="275589">
                <a:moveTo>
                  <a:pt x="274308" y="186524"/>
                </a:moveTo>
                <a:lnTo>
                  <a:pt x="270183" y="176273"/>
                </a:lnTo>
                <a:lnTo>
                  <a:pt x="279757" y="181800"/>
                </a:lnTo>
                <a:lnTo>
                  <a:pt x="274308" y="186524"/>
                </a:lnTo>
                <a:close/>
              </a:path>
              <a:path w="281939" h="275589">
                <a:moveTo>
                  <a:pt x="6567" y="192278"/>
                </a:moveTo>
                <a:lnTo>
                  <a:pt x="5170" y="187071"/>
                </a:lnTo>
                <a:lnTo>
                  <a:pt x="8472" y="188977"/>
                </a:lnTo>
                <a:lnTo>
                  <a:pt x="6567" y="192278"/>
                </a:lnTo>
                <a:close/>
              </a:path>
              <a:path w="281939" h="275589">
                <a:moveTo>
                  <a:pt x="8472" y="188977"/>
                </a:moveTo>
                <a:lnTo>
                  <a:pt x="5170" y="187071"/>
                </a:lnTo>
                <a:lnTo>
                  <a:pt x="9573" y="187071"/>
                </a:lnTo>
                <a:lnTo>
                  <a:pt x="8472" y="188977"/>
                </a:lnTo>
                <a:close/>
              </a:path>
              <a:path w="281939" h="275589">
                <a:moveTo>
                  <a:pt x="14189" y="192278"/>
                </a:moveTo>
                <a:lnTo>
                  <a:pt x="6567" y="192278"/>
                </a:lnTo>
                <a:lnTo>
                  <a:pt x="8472" y="188977"/>
                </a:lnTo>
                <a:lnTo>
                  <a:pt x="14189" y="192278"/>
                </a:lnTo>
                <a:close/>
              </a:path>
              <a:path w="281939" h="275589">
                <a:moveTo>
                  <a:pt x="140768" y="269760"/>
                </a:moveTo>
                <a:lnTo>
                  <a:pt x="142674" y="266458"/>
                </a:lnTo>
                <a:lnTo>
                  <a:pt x="145975" y="268363"/>
                </a:lnTo>
                <a:lnTo>
                  <a:pt x="140768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65960" y="3587496"/>
            <a:ext cx="265430" cy="280670"/>
          </a:xfrm>
          <a:custGeom>
            <a:avLst/>
            <a:gdLst/>
            <a:ahLst/>
            <a:cxnLst/>
            <a:rect l="l" t="t" r="r" b="b"/>
            <a:pathLst>
              <a:path w="265430" h="280670">
                <a:moveTo>
                  <a:pt x="83819" y="280415"/>
                </a:moveTo>
                <a:lnTo>
                  <a:pt x="120395" y="216407"/>
                </a:lnTo>
                <a:lnTo>
                  <a:pt x="0" y="146303"/>
                </a:lnTo>
                <a:lnTo>
                  <a:pt x="83819" y="0"/>
                </a:lnTo>
                <a:lnTo>
                  <a:pt x="204215" y="70103"/>
                </a:lnTo>
                <a:lnTo>
                  <a:pt x="249877" y="70103"/>
                </a:lnTo>
                <a:lnTo>
                  <a:pt x="265175" y="202691"/>
                </a:lnTo>
                <a:lnTo>
                  <a:pt x="83819" y="280415"/>
                </a:lnTo>
                <a:close/>
              </a:path>
              <a:path w="265430" h="280670">
                <a:moveTo>
                  <a:pt x="249877" y="70103"/>
                </a:moveTo>
                <a:lnTo>
                  <a:pt x="204215" y="70103"/>
                </a:lnTo>
                <a:lnTo>
                  <a:pt x="242315" y="4571"/>
                </a:lnTo>
                <a:lnTo>
                  <a:pt x="249877" y="7010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62721" y="3584778"/>
            <a:ext cx="272415" cy="287020"/>
          </a:xfrm>
          <a:custGeom>
            <a:avLst/>
            <a:gdLst/>
            <a:ahLst/>
            <a:cxnLst/>
            <a:rect l="l" t="t" r="r" b="b"/>
            <a:pathLst>
              <a:path w="272414" h="287020">
                <a:moveTo>
                  <a:pt x="118792" y="219955"/>
                </a:moveTo>
                <a:lnTo>
                  <a:pt x="1384" y="152171"/>
                </a:lnTo>
                <a:lnTo>
                  <a:pt x="0" y="146964"/>
                </a:lnTo>
                <a:lnTo>
                  <a:pt x="84035" y="1396"/>
                </a:lnTo>
                <a:lnTo>
                  <a:pt x="89242" y="0"/>
                </a:lnTo>
                <a:lnTo>
                  <a:pt x="98260" y="5206"/>
                </a:lnTo>
                <a:lnTo>
                  <a:pt x="90639" y="5206"/>
                </a:lnTo>
                <a:lnTo>
                  <a:pt x="85432" y="6603"/>
                </a:lnTo>
                <a:lnTo>
                  <a:pt x="88733" y="8509"/>
                </a:lnTo>
                <a:lnTo>
                  <a:pt x="9597" y="145567"/>
                </a:lnTo>
                <a:lnTo>
                  <a:pt x="5194" y="145567"/>
                </a:lnTo>
                <a:lnTo>
                  <a:pt x="6591" y="150774"/>
                </a:lnTo>
                <a:lnTo>
                  <a:pt x="14213" y="150774"/>
                </a:lnTo>
                <a:lnTo>
                  <a:pt x="125895" y="215252"/>
                </a:lnTo>
                <a:lnTo>
                  <a:pt x="126269" y="216649"/>
                </a:lnTo>
                <a:lnTo>
                  <a:pt x="120700" y="216649"/>
                </a:lnTo>
                <a:lnTo>
                  <a:pt x="118792" y="219955"/>
                </a:lnTo>
                <a:close/>
              </a:path>
              <a:path w="272414" h="287020">
                <a:moveTo>
                  <a:pt x="88733" y="8509"/>
                </a:moveTo>
                <a:lnTo>
                  <a:pt x="85432" y="6603"/>
                </a:lnTo>
                <a:lnTo>
                  <a:pt x="90639" y="5206"/>
                </a:lnTo>
                <a:lnTo>
                  <a:pt x="88733" y="8509"/>
                </a:lnTo>
                <a:close/>
              </a:path>
              <a:path w="272414" h="287020">
                <a:moveTo>
                  <a:pt x="206133" y="76288"/>
                </a:moveTo>
                <a:lnTo>
                  <a:pt x="88733" y="8509"/>
                </a:lnTo>
                <a:lnTo>
                  <a:pt x="90639" y="5206"/>
                </a:lnTo>
                <a:lnTo>
                  <a:pt x="98260" y="5206"/>
                </a:lnTo>
                <a:lnTo>
                  <a:pt x="206638" y="67788"/>
                </a:lnTo>
                <a:lnTo>
                  <a:pt x="204736" y="71081"/>
                </a:lnTo>
                <a:lnTo>
                  <a:pt x="213539" y="71081"/>
                </a:lnTo>
                <a:lnTo>
                  <a:pt x="211340" y="74891"/>
                </a:lnTo>
                <a:lnTo>
                  <a:pt x="206133" y="76288"/>
                </a:lnTo>
                <a:close/>
              </a:path>
              <a:path w="272414" h="287020">
                <a:moveTo>
                  <a:pt x="213539" y="71081"/>
                </a:moveTo>
                <a:lnTo>
                  <a:pt x="204736" y="71081"/>
                </a:lnTo>
                <a:lnTo>
                  <a:pt x="209943" y="69697"/>
                </a:lnTo>
                <a:lnTo>
                  <a:pt x="206638" y="67788"/>
                </a:lnTo>
                <a:lnTo>
                  <a:pt x="242252" y="6108"/>
                </a:lnTo>
                <a:lnTo>
                  <a:pt x="249339" y="7569"/>
                </a:lnTo>
                <a:lnTo>
                  <a:pt x="249443" y="8458"/>
                </a:lnTo>
                <a:lnTo>
                  <a:pt x="241769" y="8458"/>
                </a:lnTo>
                <a:lnTo>
                  <a:pt x="243103" y="19864"/>
                </a:lnTo>
                <a:lnTo>
                  <a:pt x="213539" y="71081"/>
                </a:lnTo>
                <a:close/>
              </a:path>
              <a:path w="272414" h="287020">
                <a:moveTo>
                  <a:pt x="243103" y="19864"/>
                </a:moveTo>
                <a:lnTo>
                  <a:pt x="241769" y="8458"/>
                </a:lnTo>
                <a:lnTo>
                  <a:pt x="248843" y="9918"/>
                </a:lnTo>
                <a:lnTo>
                  <a:pt x="243103" y="19864"/>
                </a:lnTo>
                <a:close/>
              </a:path>
              <a:path w="272414" h="287020">
                <a:moveTo>
                  <a:pt x="264466" y="202625"/>
                </a:moveTo>
                <a:lnTo>
                  <a:pt x="243103" y="19864"/>
                </a:lnTo>
                <a:lnTo>
                  <a:pt x="248843" y="9918"/>
                </a:lnTo>
                <a:lnTo>
                  <a:pt x="241769" y="8458"/>
                </a:lnTo>
                <a:lnTo>
                  <a:pt x="249443" y="8458"/>
                </a:lnTo>
                <a:lnTo>
                  <a:pt x="272007" y="201498"/>
                </a:lnTo>
                <a:lnTo>
                  <a:pt x="267081" y="201498"/>
                </a:lnTo>
                <a:lnTo>
                  <a:pt x="264466" y="202625"/>
                </a:lnTo>
                <a:close/>
              </a:path>
              <a:path w="272414" h="287020">
                <a:moveTo>
                  <a:pt x="204736" y="71081"/>
                </a:moveTo>
                <a:lnTo>
                  <a:pt x="206638" y="67788"/>
                </a:lnTo>
                <a:lnTo>
                  <a:pt x="209943" y="69697"/>
                </a:lnTo>
                <a:lnTo>
                  <a:pt x="204736" y="71081"/>
                </a:lnTo>
                <a:close/>
              </a:path>
              <a:path w="272414" h="287020">
                <a:moveTo>
                  <a:pt x="6591" y="150774"/>
                </a:moveTo>
                <a:lnTo>
                  <a:pt x="5194" y="145567"/>
                </a:lnTo>
                <a:lnTo>
                  <a:pt x="8496" y="147474"/>
                </a:lnTo>
                <a:lnTo>
                  <a:pt x="6591" y="150774"/>
                </a:lnTo>
                <a:close/>
              </a:path>
              <a:path w="272414" h="287020">
                <a:moveTo>
                  <a:pt x="8496" y="147474"/>
                </a:moveTo>
                <a:lnTo>
                  <a:pt x="5194" y="145567"/>
                </a:lnTo>
                <a:lnTo>
                  <a:pt x="9597" y="145567"/>
                </a:lnTo>
                <a:lnTo>
                  <a:pt x="8496" y="147474"/>
                </a:lnTo>
                <a:close/>
              </a:path>
              <a:path w="272414" h="287020">
                <a:moveTo>
                  <a:pt x="14213" y="150774"/>
                </a:moveTo>
                <a:lnTo>
                  <a:pt x="6591" y="150774"/>
                </a:lnTo>
                <a:lnTo>
                  <a:pt x="8496" y="147474"/>
                </a:lnTo>
                <a:lnTo>
                  <a:pt x="14213" y="150774"/>
                </a:lnTo>
                <a:close/>
              </a:path>
              <a:path w="272414" h="287020">
                <a:moveTo>
                  <a:pt x="264795" y="205435"/>
                </a:moveTo>
                <a:lnTo>
                  <a:pt x="264466" y="202625"/>
                </a:lnTo>
                <a:lnTo>
                  <a:pt x="267081" y="201498"/>
                </a:lnTo>
                <a:lnTo>
                  <a:pt x="264795" y="205435"/>
                </a:lnTo>
                <a:close/>
              </a:path>
              <a:path w="272414" h="287020">
                <a:moveTo>
                  <a:pt x="271850" y="205435"/>
                </a:moveTo>
                <a:lnTo>
                  <a:pt x="264795" y="205435"/>
                </a:lnTo>
                <a:lnTo>
                  <a:pt x="267081" y="201498"/>
                </a:lnTo>
                <a:lnTo>
                  <a:pt x="272007" y="201498"/>
                </a:lnTo>
                <a:lnTo>
                  <a:pt x="272364" y="204546"/>
                </a:lnTo>
                <a:lnTo>
                  <a:pt x="271850" y="205435"/>
                </a:lnTo>
                <a:close/>
              </a:path>
              <a:path w="272414" h="287020">
                <a:moveTo>
                  <a:pt x="91695" y="285432"/>
                </a:moveTo>
                <a:lnTo>
                  <a:pt x="89776" y="285432"/>
                </a:lnTo>
                <a:lnTo>
                  <a:pt x="95518" y="275488"/>
                </a:lnTo>
                <a:lnTo>
                  <a:pt x="264466" y="202625"/>
                </a:lnTo>
                <a:lnTo>
                  <a:pt x="264795" y="205435"/>
                </a:lnTo>
                <a:lnTo>
                  <a:pt x="271850" y="205435"/>
                </a:lnTo>
                <a:lnTo>
                  <a:pt x="270090" y="208483"/>
                </a:lnTo>
                <a:lnTo>
                  <a:pt x="91695" y="285432"/>
                </a:lnTo>
                <a:close/>
              </a:path>
              <a:path w="272414" h="287020">
                <a:moveTo>
                  <a:pt x="122085" y="221856"/>
                </a:moveTo>
                <a:lnTo>
                  <a:pt x="118792" y="219955"/>
                </a:lnTo>
                <a:lnTo>
                  <a:pt x="120700" y="216649"/>
                </a:lnTo>
                <a:lnTo>
                  <a:pt x="122085" y="221856"/>
                </a:lnTo>
                <a:close/>
              </a:path>
              <a:path w="272414" h="287020">
                <a:moveTo>
                  <a:pt x="126485" y="221856"/>
                </a:moveTo>
                <a:lnTo>
                  <a:pt x="122085" y="221856"/>
                </a:lnTo>
                <a:lnTo>
                  <a:pt x="120700" y="216649"/>
                </a:lnTo>
                <a:lnTo>
                  <a:pt x="126269" y="216649"/>
                </a:lnTo>
                <a:lnTo>
                  <a:pt x="127292" y="220459"/>
                </a:lnTo>
                <a:lnTo>
                  <a:pt x="126485" y="221856"/>
                </a:lnTo>
                <a:close/>
              </a:path>
              <a:path w="272414" h="287020">
                <a:moveTo>
                  <a:pt x="87985" y="287032"/>
                </a:moveTo>
                <a:lnTo>
                  <a:pt x="83185" y="281622"/>
                </a:lnTo>
                <a:lnTo>
                  <a:pt x="118792" y="219955"/>
                </a:lnTo>
                <a:lnTo>
                  <a:pt x="122085" y="221856"/>
                </a:lnTo>
                <a:lnTo>
                  <a:pt x="126485" y="221856"/>
                </a:lnTo>
                <a:lnTo>
                  <a:pt x="95518" y="275488"/>
                </a:lnTo>
                <a:lnTo>
                  <a:pt x="84975" y="280034"/>
                </a:lnTo>
                <a:lnTo>
                  <a:pt x="89776" y="285432"/>
                </a:lnTo>
                <a:lnTo>
                  <a:pt x="91695" y="285432"/>
                </a:lnTo>
                <a:lnTo>
                  <a:pt x="87985" y="287032"/>
                </a:lnTo>
                <a:close/>
              </a:path>
              <a:path w="272414" h="287020">
                <a:moveTo>
                  <a:pt x="89776" y="285432"/>
                </a:moveTo>
                <a:lnTo>
                  <a:pt x="84975" y="280034"/>
                </a:lnTo>
                <a:lnTo>
                  <a:pt x="95518" y="275488"/>
                </a:lnTo>
                <a:lnTo>
                  <a:pt x="89776" y="2854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29511" y="4158996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19" h="268604">
                <a:moveTo>
                  <a:pt x="201168" y="268224"/>
                </a:moveTo>
                <a:lnTo>
                  <a:pt x="9143" y="240791"/>
                </a:lnTo>
                <a:lnTo>
                  <a:pt x="71628" y="204215"/>
                </a:lnTo>
                <a:lnTo>
                  <a:pt x="0" y="80771"/>
                </a:lnTo>
                <a:lnTo>
                  <a:pt x="141731" y="0"/>
                </a:lnTo>
                <a:lnTo>
                  <a:pt x="211836" y="121919"/>
                </a:lnTo>
                <a:lnTo>
                  <a:pt x="260181" y="121919"/>
                </a:lnTo>
                <a:lnTo>
                  <a:pt x="201168" y="268224"/>
                </a:lnTo>
                <a:close/>
              </a:path>
              <a:path w="274319" h="268604">
                <a:moveTo>
                  <a:pt x="260181" y="121919"/>
                </a:moveTo>
                <a:lnTo>
                  <a:pt x="211836" y="121919"/>
                </a:lnTo>
                <a:lnTo>
                  <a:pt x="274319" y="86867"/>
                </a:lnTo>
                <a:lnTo>
                  <a:pt x="260181" y="1219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6527" y="4155338"/>
            <a:ext cx="281940" cy="274955"/>
          </a:xfrm>
          <a:custGeom>
            <a:avLst/>
            <a:gdLst/>
            <a:ahLst/>
            <a:cxnLst/>
            <a:rect l="l" t="t" r="r" b="b"/>
            <a:pathLst>
              <a:path w="281939" h="274954">
                <a:moveTo>
                  <a:pt x="69023" y="206046"/>
                </a:moveTo>
                <a:lnTo>
                  <a:pt x="0" y="86499"/>
                </a:lnTo>
                <a:lnTo>
                  <a:pt x="1396" y="81292"/>
                </a:lnTo>
                <a:lnTo>
                  <a:pt x="142201" y="0"/>
                </a:lnTo>
                <a:lnTo>
                  <a:pt x="147408" y="1397"/>
                </a:lnTo>
                <a:lnTo>
                  <a:pt x="149608" y="5206"/>
                </a:lnTo>
                <a:lnTo>
                  <a:pt x="140804" y="5206"/>
                </a:lnTo>
                <a:lnTo>
                  <a:pt x="142706" y="8500"/>
                </a:lnTo>
                <a:lnTo>
                  <a:pt x="14224" y="82689"/>
                </a:lnTo>
                <a:lnTo>
                  <a:pt x="6603" y="82689"/>
                </a:lnTo>
                <a:lnTo>
                  <a:pt x="5206" y="87896"/>
                </a:lnTo>
                <a:lnTo>
                  <a:pt x="9610" y="87896"/>
                </a:lnTo>
                <a:lnTo>
                  <a:pt x="76726" y="204139"/>
                </a:lnTo>
                <a:lnTo>
                  <a:pt x="72326" y="204139"/>
                </a:lnTo>
                <a:lnTo>
                  <a:pt x="69023" y="206046"/>
                </a:lnTo>
                <a:close/>
              </a:path>
              <a:path w="281939" h="274954">
                <a:moveTo>
                  <a:pt x="142706" y="8500"/>
                </a:moveTo>
                <a:lnTo>
                  <a:pt x="140804" y="5206"/>
                </a:lnTo>
                <a:lnTo>
                  <a:pt x="146011" y="6591"/>
                </a:lnTo>
                <a:lnTo>
                  <a:pt x="142706" y="8500"/>
                </a:lnTo>
                <a:close/>
              </a:path>
              <a:path w="281939" h="274954">
                <a:moveTo>
                  <a:pt x="216941" y="129451"/>
                </a:moveTo>
                <a:lnTo>
                  <a:pt x="211734" y="128054"/>
                </a:lnTo>
                <a:lnTo>
                  <a:pt x="142706" y="8500"/>
                </a:lnTo>
                <a:lnTo>
                  <a:pt x="146011" y="6591"/>
                </a:lnTo>
                <a:lnTo>
                  <a:pt x="140804" y="5206"/>
                </a:lnTo>
                <a:lnTo>
                  <a:pt x="149608" y="5206"/>
                </a:lnTo>
                <a:lnTo>
                  <a:pt x="216431" y="120941"/>
                </a:lnTo>
                <a:lnTo>
                  <a:pt x="213131" y="122847"/>
                </a:lnTo>
                <a:lnTo>
                  <a:pt x="218338" y="124244"/>
                </a:lnTo>
                <a:lnTo>
                  <a:pt x="225958" y="124244"/>
                </a:lnTo>
                <a:lnTo>
                  <a:pt x="216941" y="129451"/>
                </a:lnTo>
                <a:close/>
              </a:path>
              <a:path w="281939" h="274954">
                <a:moveTo>
                  <a:pt x="5206" y="87896"/>
                </a:moveTo>
                <a:lnTo>
                  <a:pt x="6603" y="82689"/>
                </a:lnTo>
                <a:lnTo>
                  <a:pt x="8509" y="85989"/>
                </a:lnTo>
                <a:lnTo>
                  <a:pt x="5206" y="87896"/>
                </a:lnTo>
                <a:close/>
              </a:path>
              <a:path w="281939" h="274954">
                <a:moveTo>
                  <a:pt x="8509" y="85989"/>
                </a:moveTo>
                <a:lnTo>
                  <a:pt x="6603" y="82689"/>
                </a:lnTo>
                <a:lnTo>
                  <a:pt x="14224" y="82689"/>
                </a:lnTo>
                <a:lnTo>
                  <a:pt x="8509" y="85989"/>
                </a:lnTo>
                <a:close/>
              </a:path>
              <a:path w="281939" h="274954">
                <a:moveTo>
                  <a:pt x="9610" y="87896"/>
                </a:moveTo>
                <a:lnTo>
                  <a:pt x="5206" y="87896"/>
                </a:lnTo>
                <a:lnTo>
                  <a:pt x="8509" y="85989"/>
                </a:lnTo>
                <a:lnTo>
                  <a:pt x="9610" y="87896"/>
                </a:lnTo>
                <a:close/>
              </a:path>
              <a:path w="281939" h="274954">
                <a:moveTo>
                  <a:pt x="225958" y="124244"/>
                </a:moveTo>
                <a:lnTo>
                  <a:pt x="218338" y="124244"/>
                </a:lnTo>
                <a:lnTo>
                  <a:pt x="216431" y="120941"/>
                </a:lnTo>
                <a:lnTo>
                  <a:pt x="275983" y="86563"/>
                </a:lnTo>
                <a:lnTo>
                  <a:pt x="278146" y="88442"/>
                </a:lnTo>
                <a:lnTo>
                  <a:pt x="274345" y="88442"/>
                </a:lnTo>
                <a:lnTo>
                  <a:pt x="270225" y="98680"/>
                </a:lnTo>
                <a:lnTo>
                  <a:pt x="225958" y="124244"/>
                </a:lnTo>
                <a:close/>
              </a:path>
              <a:path w="281939" h="274954">
                <a:moveTo>
                  <a:pt x="270225" y="98680"/>
                </a:moveTo>
                <a:lnTo>
                  <a:pt x="274345" y="88442"/>
                </a:lnTo>
                <a:lnTo>
                  <a:pt x="279793" y="93154"/>
                </a:lnTo>
                <a:lnTo>
                  <a:pt x="270225" y="98680"/>
                </a:lnTo>
                <a:close/>
              </a:path>
              <a:path w="281939" h="274954">
                <a:moveTo>
                  <a:pt x="209577" y="269760"/>
                </a:moveTo>
                <a:lnTo>
                  <a:pt x="201371" y="269760"/>
                </a:lnTo>
                <a:lnTo>
                  <a:pt x="205435" y="267411"/>
                </a:lnTo>
                <a:lnTo>
                  <a:pt x="202485" y="266992"/>
                </a:lnTo>
                <a:lnTo>
                  <a:pt x="270225" y="98680"/>
                </a:lnTo>
                <a:lnTo>
                  <a:pt x="279793" y="93154"/>
                </a:lnTo>
                <a:lnTo>
                  <a:pt x="274345" y="88442"/>
                </a:lnTo>
                <a:lnTo>
                  <a:pt x="278146" y="88442"/>
                </a:lnTo>
                <a:lnTo>
                  <a:pt x="281419" y="91287"/>
                </a:lnTo>
                <a:lnTo>
                  <a:pt x="209577" y="269760"/>
                </a:lnTo>
                <a:close/>
              </a:path>
              <a:path w="281939" h="274954">
                <a:moveTo>
                  <a:pt x="218338" y="124244"/>
                </a:moveTo>
                <a:lnTo>
                  <a:pt x="213131" y="122847"/>
                </a:lnTo>
                <a:lnTo>
                  <a:pt x="216431" y="120941"/>
                </a:lnTo>
                <a:lnTo>
                  <a:pt x="218338" y="124244"/>
                </a:lnTo>
                <a:close/>
              </a:path>
              <a:path w="281939" h="274954">
                <a:moveTo>
                  <a:pt x="70929" y="209346"/>
                </a:moveTo>
                <a:lnTo>
                  <a:pt x="69023" y="206046"/>
                </a:lnTo>
                <a:lnTo>
                  <a:pt x="72326" y="204139"/>
                </a:lnTo>
                <a:lnTo>
                  <a:pt x="70929" y="209346"/>
                </a:lnTo>
                <a:close/>
              </a:path>
              <a:path w="281939" h="274954">
                <a:moveTo>
                  <a:pt x="76511" y="209346"/>
                </a:moveTo>
                <a:lnTo>
                  <a:pt x="70929" y="209346"/>
                </a:lnTo>
                <a:lnTo>
                  <a:pt x="72326" y="204139"/>
                </a:lnTo>
                <a:lnTo>
                  <a:pt x="76726" y="204139"/>
                </a:lnTo>
                <a:lnTo>
                  <a:pt x="77533" y="205536"/>
                </a:lnTo>
                <a:lnTo>
                  <a:pt x="76511" y="209346"/>
                </a:lnTo>
                <a:close/>
              </a:path>
              <a:path w="281939" h="274954">
                <a:moveTo>
                  <a:pt x="204368" y="274954"/>
                </a:moveTo>
                <a:lnTo>
                  <a:pt x="10845" y="247497"/>
                </a:lnTo>
                <a:lnTo>
                  <a:pt x="9474" y="240423"/>
                </a:lnTo>
                <a:lnTo>
                  <a:pt x="69023" y="206046"/>
                </a:lnTo>
                <a:lnTo>
                  <a:pt x="70929" y="209346"/>
                </a:lnTo>
                <a:lnTo>
                  <a:pt x="76511" y="209346"/>
                </a:lnTo>
                <a:lnTo>
                  <a:pt x="76136" y="210743"/>
                </a:lnTo>
                <a:lnTo>
                  <a:pt x="25537" y="239953"/>
                </a:lnTo>
                <a:lnTo>
                  <a:pt x="11912" y="239953"/>
                </a:lnTo>
                <a:lnTo>
                  <a:pt x="13284" y="247027"/>
                </a:lnTo>
                <a:lnTo>
                  <a:pt x="61770" y="247027"/>
                </a:lnTo>
                <a:lnTo>
                  <a:pt x="202485" y="266992"/>
                </a:lnTo>
                <a:lnTo>
                  <a:pt x="201371" y="269760"/>
                </a:lnTo>
                <a:lnTo>
                  <a:pt x="209577" y="269760"/>
                </a:lnTo>
                <a:lnTo>
                  <a:pt x="208432" y="272605"/>
                </a:lnTo>
                <a:lnTo>
                  <a:pt x="204368" y="274954"/>
                </a:lnTo>
                <a:close/>
              </a:path>
              <a:path w="281939" h="274954">
                <a:moveTo>
                  <a:pt x="13284" y="247027"/>
                </a:moveTo>
                <a:lnTo>
                  <a:pt x="11912" y="239953"/>
                </a:lnTo>
                <a:lnTo>
                  <a:pt x="22849" y="241505"/>
                </a:lnTo>
                <a:lnTo>
                  <a:pt x="13284" y="247027"/>
                </a:lnTo>
                <a:close/>
              </a:path>
              <a:path w="281939" h="274954">
                <a:moveTo>
                  <a:pt x="22849" y="241505"/>
                </a:moveTo>
                <a:lnTo>
                  <a:pt x="11912" y="239953"/>
                </a:lnTo>
                <a:lnTo>
                  <a:pt x="25537" y="239953"/>
                </a:lnTo>
                <a:lnTo>
                  <a:pt x="22849" y="241505"/>
                </a:lnTo>
                <a:close/>
              </a:path>
              <a:path w="281939" h="274954">
                <a:moveTo>
                  <a:pt x="61770" y="247027"/>
                </a:moveTo>
                <a:lnTo>
                  <a:pt x="13284" y="247027"/>
                </a:lnTo>
                <a:lnTo>
                  <a:pt x="22849" y="241505"/>
                </a:lnTo>
                <a:lnTo>
                  <a:pt x="61770" y="247027"/>
                </a:lnTo>
                <a:close/>
              </a:path>
              <a:path w="281939" h="274954">
                <a:moveTo>
                  <a:pt x="201371" y="269760"/>
                </a:moveTo>
                <a:lnTo>
                  <a:pt x="202485" y="266992"/>
                </a:lnTo>
                <a:lnTo>
                  <a:pt x="205435" y="267411"/>
                </a:lnTo>
                <a:lnTo>
                  <a:pt x="201371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77567" y="1505711"/>
            <a:ext cx="3950335" cy="441959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7" y="0"/>
                </a:lnTo>
                <a:lnTo>
                  <a:pt x="3950207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53943" y="1635485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游客应用平台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22120" y="1487424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9475" y="460248"/>
                </a:moveTo>
                <a:lnTo>
                  <a:pt x="132587" y="460248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0540" y="230124"/>
                </a:lnTo>
                <a:lnTo>
                  <a:pt x="379475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18919" y="1483360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30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30">
                <a:moveTo>
                  <a:pt x="509668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30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30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30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30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30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30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93963" y="1626468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15539" y="2595372"/>
            <a:ext cx="3426460" cy="441959"/>
          </a:xfrm>
          <a:custGeom>
            <a:avLst/>
            <a:gdLst/>
            <a:ahLst/>
            <a:cxnLst/>
            <a:rect l="l" t="t" r="r" b="b"/>
            <a:pathLst>
              <a:path w="3426460" h="441960">
                <a:moveTo>
                  <a:pt x="0" y="0"/>
                </a:moveTo>
                <a:lnTo>
                  <a:pt x="3425952" y="0"/>
                </a:lnTo>
                <a:lnTo>
                  <a:pt x="3425952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133E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429889" y="272448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景区管理平台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8379" y="2595372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9475" y="460247"/>
                </a:moveTo>
                <a:lnTo>
                  <a:pt x="132587" y="460247"/>
                </a:lnTo>
                <a:lnTo>
                  <a:pt x="0" y="230123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0123"/>
                </a:lnTo>
                <a:lnTo>
                  <a:pt x="379475" y="46024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75535" y="2591422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54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85" y="232270"/>
                </a:lnTo>
                <a:lnTo>
                  <a:pt x="6616" y="232270"/>
                </a:lnTo>
                <a:lnTo>
                  <a:pt x="6616" y="236054"/>
                </a:lnTo>
                <a:lnTo>
                  <a:pt x="8785" y="236054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30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30">
                <a:moveTo>
                  <a:pt x="509671" y="234162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36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71" y="234162"/>
                </a:lnTo>
                <a:close/>
              </a:path>
              <a:path w="517525" h="468630">
                <a:moveTo>
                  <a:pt x="388636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20"/>
                </a:lnTo>
                <a:close/>
              </a:path>
              <a:path w="517525" h="468630">
                <a:moveTo>
                  <a:pt x="6616" y="236054"/>
                </a:moveTo>
                <a:lnTo>
                  <a:pt x="6616" y="232270"/>
                </a:lnTo>
                <a:lnTo>
                  <a:pt x="7701" y="234162"/>
                </a:lnTo>
                <a:lnTo>
                  <a:pt x="6616" y="236054"/>
                </a:lnTo>
                <a:close/>
              </a:path>
              <a:path w="517525" h="468630">
                <a:moveTo>
                  <a:pt x="7701" y="234162"/>
                </a:moveTo>
                <a:lnTo>
                  <a:pt x="6616" y="232270"/>
                </a:lnTo>
                <a:lnTo>
                  <a:pt x="8785" y="232270"/>
                </a:lnTo>
                <a:lnTo>
                  <a:pt x="7701" y="234162"/>
                </a:lnTo>
                <a:close/>
              </a:path>
              <a:path w="517525" h="468630">
                <a:moveTo>
                  <a:pt x="510755" y="236054"/>
                </a:moveTo>
                <a:lnTo>
                  <a:pt x="509671" y="234162"/>
                </a:lnTo>
                <a:lnTo>
                  <a:pt x="510755" y="232270"/>
                </a:lnTo>
                <a:lnTo>
                  <a:pt x="510755" y="236054"/>
                </a:lnTo>
                <a:close/>
              </a:path>
              <a:path w="517525" h="468630">
                <a:moveTo>
                  <a:pt x="517372" y="236054"/>
                </a:moveTo>
                <a:lnTo>
                  <a:pt x="510755" y="236054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54"/>
                </a:lnTo>
                <a:close/>
              </a:path>
              <a:path w="517525" h="468630">
                <a:moveTo>
                  <a:pt x="8785" y="236054"/>
                </a:moveTo>
                <a:lnTo>
                  <a:pt x="6616" y="236054"/>
                </a:lnTo>
                <a:lnTo>
                  <a:pt x="7701" y="234162"/>
                </a:lnTo>
                <a:lnTo>
                  <a:pt x="8785" y="236054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71" y="234162"/>
                </a:lnTo>
                <a:lnTo>
                  <a:pt x="510755" y="236054"/>
                </a:lnTo>
                <a:lnTo>
                  <a:pt x="517372" y="236054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450579" y="273453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29255" y="3541776"/>
            <a:ext cx="3412490" cy="451484"/>
          </a:xfrm>
          <a:custGeom>
            <a:avLst/>
            <a:gdLst/>
            <a:ahLst/>
            <a:cxnLst/>
            <a:rect l="l" t="t" r="r" b="b"/>
            <a:pathLst>
              <a:path w="3412490" h="451485">
                <a:moveTo>
                  <a:pt x="0" y="0"/>
                </a:moveTo>
                <a:lnTo>
                  <a:pt x="3412236" y="0"/>
                </a:lnTo>
                <a:lnTo>
                  <a:pt x="3412236" y="451103"/>
                </a:lnTo>
                <a:lnTo>
                  <a:pt x="0" y="451103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36873" y="367632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行政管理平台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73807" y="3523488"/>
            <a:ext cx="512445" cy="460375"/>
          </a:xfrm>
          <a:custGeom>
            <a:avLst/>
            <a:gdLst/>
            <a:ahLst/>
            <a:cxnLst/>
            <a:rect l="l" t="t" r="r" b="b"/>
            <a:pathLst>
              <a:path w="512444" h="460375">
                <a:moveTo>
                  <a:pt x="379475" y="460248"/>
                </a:moveTo>
                <a:lnTo>
                  <a:pt x="132587" y="460248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2064" y="230124"/>
                </a:lnTo>
                <a:lnTo>
                  <a:pt x="379475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71090" y="3519119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29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29">
                <a:moveTo>
                  <a:pt x="509668" y="234168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36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29">
                <a:moveTo>
                  <a:pt x="388636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20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29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446134" y="3662227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98904" y="4424171"/>
            <a:ext cx="3950335" cy="443865"/>
          </a:xfrm>
          <a:custGeom>
            <a:avLst/>
            <a:gdLst/>
            <a:ahLst/>
            <a:cxnLst/>
            <a:rect l="l" t="t" r="r" b="b"/>
            <a:pathLst>
              <a:path w="3950335" h="443864">
                <a:moveTo>
                  <a:pt x="0" y="0"/>
                </a:moveTo>
                <a:lnTo>
                  <a:pt x="3950208" y="0"/>
                </a:lnTo>
                <a:lnTo>
                  <a:pt x="3950208" y="443484"/>
                </a:lnTo>
                <a:lnTo>
                  <a:pt x="0" y="44348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175990" y="4554516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综合服务平台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44979" y="4405884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7951" y="460248"/>
                </a:moveTo>
                <a:lnTo>
                  <a:pt x="131063" y="460248"/>
                </a:lnTo>
                <a:lnTo>
                  <a:pt x="0" y="230124"/>
                </a:lnTo>
                <a:lnTo>
                  <a:pt x="131063" y="0"/>
                </a:lnTo>
                <a:lnTo>
                  <a:pt x="377951" y="0"/>
                </a:lnTo>
                <a:lnTo>
                  <a:pt x="510539" y="230124"/>
                </a:lnTo>
                <a:lnTo>
                  <a:pt x="377951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40954" y="4401756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29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29">
                <a:moveTo>
                  <a:pt x="509680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68" y="232270"/>
                </a:lnTo>
                <a:lnTo>
                  <a:pt x="509680" y="234168"/>
                </a:lnTo>
                <a:close/>
              </a:path>
              <a:path w="517525" h="468629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29">
                <a:moveTo>
                  <a:pt x="510768" y="236067"/>
                </a:moveTo>
                <a:lnTo>
                  <a:pt x="509680" y="234168"/>
                </a:lnTo>
                <a:lnTo>
                  <a:pt x="510768" y="232270"/>
                </a:lnTo>
                <a:lnTo>
                  <a:pt x="510768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68" y="236067"/>
                </a:lnTo>
                <a:lnTo>
                  <a:pt x="510768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80" y="234168"/>
                </a:lnTo>
                <a:lnTo>
                  <a:pt x="510768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915998" y="4544864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89660" y="2875788"/>
            <a:ext cx="484631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" y="6418681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>
                <a:moveTo>
                  <a:pt x="0" y="0"/>
                </a:moveTo>
                <a:lnTo>
                  <a:pt x="1105637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1052195" algn="l"/>
                <a:tab pos="12409805" algn="l"/>
              </a:tabLst>
            </a:pPr>
            <a:r>
              <a:rPr sz="2000" dirty="0"/>
              <a:t> 	</a:t>
            </a:r>
            <a:r>
              <a:rPr sz="2000" spc="-145" dirty="0">
                <a:latin typeface="Microsoft JhengHei" panose="020B0604030504040204" charset="-120"/>
                <a:cs typeface="Microsoft JhengHei" panose="020B0604030504040204" charset="-120"/>
              </a:rPr>
              <a:t>应用平台</a:t>
            </a:r>
            <a:r>
              <a:rPr spc="-345" dirty="0">
                <a:latin typeface="Microsoft JhengHei" panose="020B0604030504040204" charset="-120"/>
                <a:cs typeface="Microsoft JhengHei" panose="020B0604030504040204" charset="-120"/>
              </a:rPr>
              <a:t>-</a:t>
            </a:r>
            <a:r>
              <a:rPr dirty="0"/>
              <a:t> </a:t>
            </a:r>
            <a:r>
              <a:rPr spc="-125" dirty="0">
                <a:latin typeface="Microsoft JhengHei" panose="020B0604030504040204" charset="-120"/>
                <a:cs typeface="Microsoft JhengHei" panose="020B0604030504040204" charset="-120"/>
              </a:rPr>
              <a:t>行政管理平</a:t>
            </a:r>
            <a:r>
              <a:rPr spc="20" dirty="0">
                <a:latin typeface="Microsoft JhengHei" panose="020B0604030504040204" charset="-120"/>
                <a:cs typeface="Microsoft JhengHei" panose="020B0604030504040204" charset="-120"/>
              </a:rPr>
              <a:t>台</a:t>
            </a:r>
            <a:r>
              <a:rPr spc="5" dirty="0"/>
              <a:t> </a:t>
            </a:r>
            <a:r>
              <a:rPr dirty="0"/>
              <a:t>	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0975" y="1149111"/>
            <a:ext cx="3703320" cy="313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3.行政管理平台：为旅游行政管理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门对所辖景区进行综合治理、数据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监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控与行政信息发布管理等综合管理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功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能系统，主要包括景区管理、数据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收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集、信息发布等系统管理与数据处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业务，同时为景区行政管理提供系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统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化、数据化经营管理数据信息，提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供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景区行政管理者提供决策分析数据</a:t>
            </a:r>
            <a:r>
              <a:rPr sz="1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596" y="1552955"/>
            <a:ext cx="986523" cy="30978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854" y="2470404"/>
            <a:ext cx="350431" cy="36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2508" y="2022957"/>
            <a:ext cx="1311275" cy="2169160"/>
          </a:xfrm>
          <a:custGeom>
            <a:avLst/>
            <a:gdLst/>
            <a:ahLst/>
            <a:cxnLst/>
            <a:rect l="l" t="t" r="r" b="b"/>
            <a:pathLst>
              <a:path w="1311275" h="2169160">
                <a:moveTo>
                  <a:pt x="263601" y="2168804"/>
                </a:moveTo>
                <a:lnTo>
                  <a:pt x="223050" y="2154821"/>
                </a:lnTo>
                <a:lnTo>
                  <a:pt x="184746" y="2119884"/>
                </a:lnTo>
                <a:lnTo>
                  <a:pt x="162217" y="2082609"/>
                </a:lnTo>
                <a:lnTo>
                  <a:pt x="137439" y="2038350"/>
                </a:lnTo>
                <a:lnTo>
                  <a:pt x="117157" y="1982431"/>
                </a:lnTo>
                <a:lnTo>
                  <a:pt x="96875" y="1921865"/>
                </a:lnTo>
                <a:lnTo>
                  <a:pt x="78854" y="1849653"/>
                </a:lnTo>
                <a:lnTo>
                  <a:pt x="60832" y="1772780"/>
                </a:lnTo>
                <a:lnTo>
                  <a:pt x="45059" y="1691246"/>
                </a:lnTo>
                <a:lnTo>
                  <a:pt x="33794" y="1600390"/>
                </a:lnTo>
                <a:lnTo>
                  <a:pt x="22529" y="1507210"/>
                </a:lnTo>
                <a:lnTo>
                  <a:pt x="13525" y="1407045"/>
                </a:lnTo>
                <a:lnTo>
                  <a:pt x="6769" y="1302219"/>
                </a:lnTo>
                <a:lnTo>
                  <a:pt x="2260" y="1195057"/>
                </a:lnTo>
                <a:lnTo>
                  <a:pt x="0" y="1083233"/>
                </a:lnTo>
                <a:lnTo>
                  <a:pt x="2260" y="973747"/>
                </a:lnTo>
                <a:lnTo>
                  <a:pt x="6769" y="866584"/>
                </a:lnTo>
                <a:lnTo>
                  <a:pt x="13525" y="761758"/>
                </a:lnTo>
                <a:lnTo>
                  <a:pt x="22529" y="661593"/>
                </a:lnTo>
                <a:lnTo>
                  <a:pt x="33794" y="568413"/>
                </a:lnTo>
                <a:lnTo>
                  <a:pt x="45059" y="477558"/>
                </a:lnTo>
                <a:lnTo>
                  <a:pt x="60832" y="393700"/>
                </a:lnTo>
                <a:lnTo>
                  <a:pt x="78854" y="316814"/>
                </a:lnTo>
                <a:lnTo>
                  <a:pt x="96875" y="246938"/>
                </a:lnTo>
                <a:lnTo>
                  <a:pt x="117157" y="184035"/>
                </a:lnTo>
                <a:lnTo>
                  <a:pt x="137439" y="130454"/>
                </a:lnTo>
                <a:lnTo>
                  <a:pt x="162217" y="86194"/>
                </a:lnTo>
                <a:lnTo>
                  <a:pt x="173482" y="65227"/>
                </a:lnTo>
                <a:lnTo>
                  <a:pt x="184746" y="48920"/>
                </a:lnTo>
                <a:lnTo>
                  <a:pt x="198259" y="34950"/>
                </a:lnTo>
                <a:lnTo>
                  <a:pt x="209524" y="20967"/>
                </a:lnTo>
                <a:lnTo>
                  <a:pt x="223050" y="11645"/>
                </a:lnTo>
                <a:lnTo>
                  <a:pt x="236562" y="4660"/>
                </a:lnTo>
                <a:lnTo>
                  <a:pt x="263601" y="0"/>
                </a:lnTo>
                <a:lnTo>
                  <a:pt x="369493" y="4660"/>
                </a:lnTo>
                <a:lnTo>
                  <a:pt x="423557" y="11645"/>
                </a:lnTo>
                <a:lnTo>
                  <a:pt x="475373" y="20967"/>
                </a:lnTo>
                <a:lnTo>
                  <a:pt x="574509" y="48920"/>
                </a:lnTo>
                <a:lnTo>
                  <a:pt x="624065" y="65227"/>
                </a:lnTo>
                <a:lnTo>
                  <a:pt x="718693" y="107162"/>
                </a:lnTo>
                <a:lnTo>
                  <a:pt x="763752" y="130454"/>
                </a:lnTo>
                <a:lnTo>
                  <a:pt x="806564" y="156082"/>
                </a:lnTo>
                <a:lnTo>
                  <a:pt x="849363" y="184035"/>
                </a:lnTo>
                <a:lnTo>
                  <a:pt x="889914" y="214325"/>
                </a:lnTo>
                <a:lnTo>
                  <a:pt x="930465" y="246938"/>
                </a:lnTo>
                <a:lnTo>
                  <a:pt x="968768" y="281876"/>
                </a:lnTo>
                <a:lnTo>
                  <a:pt x="1004824" y="316814"/>
                </a:lnTo>
                <a:lnTo>
                  <a:pt x="1038618" y="354088"/>
                </a:lnTo>
                <a:lnTo>
                  <a:pt x="1072413" y="393700"/>
                </a:lnTo>
                <a:lnTo>
                  <a:pt x="1103947" y="435622"/>
                </a:lnTo>
                <a:lnTo>
                  <a:pt x="1133233" y="477558"/>
                </a:lnTo>
                <a:lnTo>
                  <a:pt x="1160271" y="521817"/>
                </a:lnTo>
                <a:lnTo>
                  <a:pt x="1185049" y="568413"/>
                </a:lnTo>
                <a:lnTo>
                  <a:pt x="1230109" y="661593"/>
                </a:lnTo>
                <a:lnTo>
                  <a:pt x="1248143" y="710514"/>
                </a:lnTo>
                <a:lnTo>
                  <a:pt x="1279677" y="813015"/>
                </a:lnTo>
                <a:lnTo>
                  <a:pt x="1290942" y="866584"/>
                </a:lnTo>
                <a:lnTo>
                  <a:pt x="1299959" y="920165"/>
                </a:lnTo>
                <a:lnTo>
                  <a:pt x="1306715" y="973747"/>
                </a:lnTo>
                <a:lnTo>
                  <a:pt x="1311224" y="1027328"/>
                </a:lnTo>
                <a:lnTo>
                  <a:pt x="1311224" y="1139151"/>
                </a:lnTo>
                <a:lnTo>
                  <a:pt x="1306715" y="1195057"/>
                </a:lnTo>
                <a:lnTo>
                  <a:pt x="1299959" y="1248638"/>
                </a:lnTo>
                <a:lnTo>
                  <a:pt x="1290942" y="1302219"/>
                </a:lnTo>
                <a:lnTo>
                  <a:pt x="1279677" y="1355788"/>
                </a:lnTo>
                <a:lnTo>
                  <a:pt x="1263903" y="1407045"/>
                </a:lnTo>
                <a:lnTo>
                  <a:pt x="1248143" y="1455966"/>
                </a:lnTo>
                <a:lnTo>
                  <a:pt x="1230109" y="1507210"/>
                </a:lnTo>
                <a:lnTo>
                  <a:pt x="1185049" y="1600390"/>
                </a:lnTo>
                <a:lnTo>
                  <a:pt x="1160271" y="1646986"/>
                </a:lnTo>
                <a:lnTo>
                  <a:pt x="1133233" y="1691246"/>
                </a:lnTo>
                <a:lnTo>
                  <a:pt x="1103947" y="1733181"/>
                </a:lnTo>
                <a:lnTo>
                  <a:pt x="1072413" y="1772780"/>
                </a:lnTo>
                <a:lnTo>
                  <a:pt x="1038618" y="1812378"/>
                </a:lnTo>
                <a:lnTo>
                  <a:pt x="1004824" y="1849653"/>
                </a:lnTo>
                <a:lnTo>
                  <a:pt x="968768" y="1886927"/>
                </a:lnTo>
                <a:lnTo>
                  <a:pt x="930465" y="1921865"/>
                </a:lnTo>
                <a:lnTo>
                  <a:pt x="849363" y="1982431"/>
                </a:lnTo>
                <a:lnTo>
                  <a:pt x="763752" y="2038350"/>
                </a:lnTo>
                <a:lnTo>
                  <a:pt x="718693" y="2061641"/>
                </a:lnTo>
                <a:lnTo>
                  <a:pt x="624065" y="2103577"/>
                </a:lnTo>
                <a:lnTo>
                  <a:pt x="574509" y="2119884"/>
                </a:lnTo>
                <a:lnTo>
                  <a:pt x="524941" y="2133854"/>
                </a:lnTo>
                <a:lnTo>
                  <a:pt x="475373" y="2145499"/>
                </a:lnTo>
                <a:lnTo>
                  <a:pt x="423557" y="2154821"/>
                </a:lnTo>
                <a:lnTo>
                  <a:pt x="369493" y="2161806"/>
                </a:lnTo>
                <a:lnTo>
                  <a:pt x="317665" y="2166467"/>
                </a:lnTo>
                <a:lnTo>
                  <a:pt x="263601" y="21688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7591" y="2470404"/>
            <a:ext cx="350431" cy="36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2768" y="2095880"/>
            <a:ext cx="709930" cy="2030730"/>
          </a:xfrm>
          <a:custGeom>
            <a:avLst/>
            <a:gdLst/>
            <a:ahLst/>
            <a:cxnLst/>
            <a:rect l="l" t="t" r="r" b="b"/>
            <a:pathLst>
              <a:path w="709930" h="2030729">
                <a:moveTo>
                  <a:pt x="0" y="2030691"/>
                </a:moveTo>
                <a:lnTo>
                  <a:pt x="0" y="0"/>
                </a:lnTo>
                <a:lnTo>
                  <a:pt x="26111" y="10248"/>
                </a:lnTo>
                <a:lnTo>
                  <a:pt x="76542" y="33299"/>
                </a:lnTo>
                <a:lnTo>
                  <a:pt x="126060" y="58928"/>
                </a:lnTo>
                <a:lnTo>
                  <a:pt x="220599" y="116141"/>
                </a:lnTo>
                <a:lnTo>
                  <a:pt x="286321" y="164807"/>
                </a:lnTo>
                <a:lnTo>
                  <a:pt x="349351" y="217754"/>
                </a:lnTo>
                <a:lnTo>
                  <a:pt x="388975" y="254482"/>
                </a:lnTo>
                <a:lnTo>
                  <a:pt x="425881" y="293763"/>
                </a:lnTo>
                <a:lnTo>
                  <a:pt x="461899" y="334746"/>
                </a:lnTo>
                <a:lnTo>
                  <a:pt x="511429" y="398792"/>
                </a:lnTo>
                <a:lnTo>
                  <a:pt x="541134" y="444055"/>
                </a:lnTo>
                <a:lnTo>
                  <a:pt x="555536" y="466255"/>
                </a:lnTo>
                <a:lnTo>
                  <a:pt x="569048" y="490169"/>
                </a:lnTo>
                <a:lnTo>
                  <a:pt x="582549" y="513219"/>
                </a:lnTo>
                <a:lnTo>
                  <a:pt x="595160" y="537133"/>
                </a:lnTo>
                <a:lnTo>
                  <a:pt x="618566" y="586663"/>
                </a:lnTo>
                <a:lnTo>
                  <a:pt x="639279" y="636193"/>
                </a:lnTo>
                <a:lnTo>
                  <a:pt x="657288" y="687425"/>
                </a:lnTo>
                <a:lnTo>
                  <a:pt x="665391" y="713905"/>
                </a:lnTo>
                <a:lnTo>
                  <a:pt x="673493" y="739521"/>
                </a:lnTo>
                <a:lnTo>
                  <a:pt x="686104" y="793318"/>
                </a:lnTo>
                <a:lnTo>
                  <a:pt x="695998" y="847115"/>
                </a:lnTo>
                <a:lnTo>
                  <a:pt x="704100" y="902627"/>
                </a:lnTo>
                <a:lnTo>
                  <a:pt x="705904" y="930808"/>
                </a:lnTo>
                <a:lnTo>
                  <a:pt x="708609" y="958989"/>
                </a:lnTo>
                <a:lnTo>
                  <a:pt x="709510" y="987171"/>
                </a:lnTo>
                <a:lnTo>
                  <a:pt x="709510" y="1043520"/>
                </a:lnTo>
                <a:lnTo>
                  <a:pt x="708609" y="1071702"/>
                </a:lnTo>
                <a:lnTo>
                  <a:pt x="705904" y="1099883"/>
                </a:lnTo>
                <a:lnTo>
                  <a:pt x="704100" y="1128064"/>
                </a:lnTo>
                <a:lnTo>
                  <a:pt x="695998" y="1183576"/>
                </a:lnTo>
                <a:lnTo>
                  <a:pt x="686104" y="1237373"/>
                </a:lnTo>
                <a:lnTo>
                  <a:pt x="673493" y="1291170"/>
                </a:lnTo>
                <a:lnTo>
                  <a:pt x="665391" y="1316786"/>
                </a:lnTo>
                <a:lnTo>
                  <a:pt x="657288" y="1343266"/>
                </a:lnTo>
                <a:lnTo>
                  <a:pt x="639279" y="1394498"/>
                </a:lnTo>
                <a:lnTo>
                  <a:pt x="618566" y="1444028"/>
                </a:lnTo>
                <a:lnTo>
                  <a:pt x="595160" y="1493558"/>
                </a:lnTo>
                <a:lnTo>
                  <a:pt x="569048" y="1540522"/>
                </a:lnTo>
                <a:lnTo>
                  <a:pt x="555536" y="1564436"/>
                </a:lnTo>
                <a:lnTo>
                  <a:pt x="541134" y="1586636"/>
                </a:lnTo>
                <a:lnTo>
                  <a:pt x="526732" y="1609699"/>
                </a:lnTo>
                <a:lnTo>
                  <a:pt x="511429" y="1631899"/>
                </a:lnTo>
                <a:lnTo>
                  <a:pt x="479005" y="1674596"/>
                </a:lnTo>
                <a:lnTo>
                  <a:pt x="425881" y="1736928"/>
                </a:lnTo>
                <a:lnTo>
                  <a:pt x="388975" y="1776209"/>
                </a:lnTo>
                <a:lnTo>
                  <a:pt x="349351" y="1812937"/>
                </a:lnTo>
                <a:lnTo>
                  <a:pt x="307936" y="1848802"/>
                </a:lnTo>
                <a:lnTo>
                  <a:pt x="264718" y="1882952"/>
                </a:lnTo>
                <a:lnTo>
                  <a:pt x="220599" y="1914550"/>
                </a:lnTo>
                <a:lnTo>
                  <a:pt x="150368" y="1958111"/>
                </a:lnTo>
                <a:lnTo>
                  <a:pt x="101752" y="1984578"/>
                </a:lnTo>
                <a:lnTo>
                  <a:pt x="51320" y="2009343"/>
                </a:lnTo>
                <a:lnTo>
                  <a:pt x="26111" y="2020443"/>
                </a:lnTo>
                <a:lnTo>
                  <a:pt x="0" y="203069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31492" y="2801111"/>
            <a:ext cx="303530" cy="292735"/>
          </a:xfrm>
          <a:custGeom>
            <a:avLst/>
            <a:gdLst/>
            <a:ahLst/>
            <a:cxnLst/>
            <a:rect l="l" t="t" r="r" b="b"/>
            <a:pathLst>
              <a:path w="303530" h="292735">
                <a:moveTo>
                  <a:pt x="83819" y="292607"/>
                </a:moveTo>
                <a:lnTo>
                  <a:pt x="0" y="147827"/>
                </a:lnTo>
                <a:lnTo>
                  <a:pt x="141731" y="65531"/>
                </a:lnTo>
                <a:lnTo>
                  <a:pt x="103631" y="0"/>
                </a:lnTo>
                <a:lnTo>
                  <a:pt x="303275" y="68580"/>
                </a:lnTo>
                <a:lnTo>
                  <a:pt x="275138" y="210312"/>
                </a:lnTo>
                <a:lnTo>
                  <a:pt x="225551" y="210312"/>
                </a:lnTo>
                <a:lnTo>
                  <a:pt x="83819" y="292607"/>
                </a:lnTo>
                <a:close/>
              </a:path>
              <a:path w="303530" h="292735">
                <a:moveTo>
                  <a:pt x="262127" y="275844"/>
                </a:moveTo>
                <a:lnTo>
                  <a:pt x="225551" y="210312"/>
                </a:lnTo>
                <a:lnTo>
                  <a:pt x="275138" y="210312"/>
                </a:lnTo>
                <a:lnTo>
                  <a:pt x="262127" y="27584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27923" y="2798038"/>
            <a:ext cx="311150" cy="299720"/>
          </a:xfrm>
          <a:custGeom>
            <a:avLst/>
            <a:gdLst/>
            <a:ahLst/>
            <a:cxnLst/>
            <a:rect l="l" t="t" r="r" b="b"/>
            <a:pathLst>
              <a:path w="311150" h="299719">
                <a:moveTo>
                  <a:pt x="139610" y="67184"/>
                </a:moveTo>
                <a:lnTo>
                  <a:pt x="104000" y="5511"/>
                </a:lnTo>
                <a:lnTo>
                  <a:pt x="108534" y="0"/>
                </a:lnTo>
                <a:lnTo>
                  <a:pt x="113510" y="1701"/>
                </a:lnTo>
                <a:lnTo>
                  <a:pt x="110604" y="1701"/>
                </a:lnTo>
                <a:lnTo>
                  <a:pt x="106070" y="7213"/>
                </a:lnTo>
                <a:lnTo>
                  <a:pt x="115683" y="10501"/>
                </a:lnTo>
                <a:lnTo>
                  <a:pt x="147301" y="65278"/>
                </a:lnTo>
                <a:lnTo>
                  <a:pt x="142913" y="65278"/>
                </a:lnTo>
                <a:lnTo>
                  <a:pt x="139610" y="67184"/>
                </a:lnTo>
                <a:close/>
              </a:path>
              <a:path w="311150" h="299719">
                <a:moveTo>
                  <a:pt x="115683" y="10501"/>
                </a:moveTo>
                <a:lnTo>
                  <a:pt x="106070" y="7213"/>
                </a:lnTo>
                <a:lnTo>
                  <a:pt x="110604" y="1701"/>
                </a:lnTo>
                <a:lnTo>
                  <a:pt x="115683" y="10501"/>
                </a:lnTo>
                <a:close/>
              </a:path>
              <a:path w="311150" h="299719">
                <a:moveTo>
                  <a:pt x="302709" y="74464"/>
                </a:moveTo>
                <a:lnTo>
                  <a:pt x="115683" y="10501"/>
                </a:lnTo>
                <a:lnTo>
                  <a:pt x="110604" y="1701"/>
                </a:lnTo>
                <a:lnTo>
                  <a:pt x="113510" y="1701"/>
                </a:lnTo>
                <a:lnTo>
                  <a:pt x="308317" y="68326"/>
                </a:lnTo>
                <a:lnTo>
                  <a:pt x="309971" y="71196"/>
                </a:lnTo>
                <a:lnTo>
                  <a:pt x="303352" y="71196"/>
                </a:lnTo>
                <a:lnTo>
                  <a:pt x="302709" y="74464"/>
                </a:lnTo>
                <a:close/>
              </a:path>
              <a:path w="311150" h="299719">
                <a:moveTo>
                  <a:pt x="141516" y="70485"/>
                </a:moveTo>
                <a:lnTo>
                  <a:pt x="139610" y="67184"/>
                </a:lnTo>
                <a:lnTo>
                  <a:pt x="142913" y="65278"/>
                </a:lnTo>
                <a:lnTo>
                  <a:pt x="141516" y="70485"/>
                </a:lnTo>
                <a:close/>
              </a:path>
              <a:path w="311150" h="299719">
                <a:moveTo>
                  <a:pt x="147094" y="70485"/>
                </a:moveTo>
                <a:lnTo>
                  <a:pt x="141516" y="70485"/>
                </a:lnTo>
                <a:lnTo>
                  <a:pt x="142913" y="65278"/>
                </a:lnTo>
                <a:lnTo>
                  <a:pt x="147301" y="65278"/>
                </a:lnTo>
                <a:lnTo>
                  <a:pt x="148107" y="66675"/>
                </a:lnTo>
                <a:lnTo>
                  <a:pt x="147094" y="70485"/>
                </a:lnTo>
                <a:close/>
              </a:path>
              <a:path w="311150" h="299719">
                <a:moveTo>
                  <a:pt x="89242" y="299148"/>
                </a:moveTo>
                <a:lnTo>
                  <a:pt x="84035" y="297751"/>
                </a:lnTo>
                <a:lnTo>
                  <a:pt x="0" y="152184"/>
                </a:lnTo>
                <a:lnTo>
                  <a:pt x="1396" y="146977"/>
                </a:lnTo>
                <a:lnTo>
                  <a:pt x="139610" y="67184"/>
                </a:lnTo>
                <a:lnTo>
                  <a:pt x="141516" y="70485"/>
                </a:lnTo>
                <a:lnTo>
                  <a:pt x="147094" y="70485"/>
                </a:lnTo>
                <a:lnTo>
                  <a:pt x="146723" y="71882"/>
                </a:lnTo>
                <a:lnTo>
                  <a:pt x="14226" y="148374"/>
                </a:lnTo>
                <a:lnTo>
                  <a:pt x="6604" y="148374"/>
                </a:lnTo>
                <a:lnTo>
                  <a:pt x="5206" y="153581"/>
                </a:lnTo>
                <a:lnTo>
                  <a:pt x="9609" y="153581"/>
                </a:lnTo>
                <a:lnTo>
                  <a:pt x="88733" y="290639"/>
                </a:lnTo>
                <a:lnTo>
                  <a:pt x="85432" y="292544"/>
                </a:lnTo>
                <a:lnTo>
                  <a:pt x="90639" y="293941"/>
                </a:lnTo>
                <a:lnTo>
                  <a:pt x="98260" y="293941"/>
                </a:lnTo>
                <a:lnTo>
                  <a:pt x="89242" y="299148"/>
                </a:lnTo>
                <a:close/>
              </a:path>
              <a:path w="311150" h="299719">
                <a:moveTo>
                  <a:pt x="305854" y="75539"/>
                </a:moveTo>
                <a:lnTo>
                  <a:pt x="302709" y="74464"/>
                </a:lnTo>
                <a:lnTo>
                  <a:pt x="303352" y="71196"/>
                </a:lnTo>
                <a:lnTo>
                  <a:pt x="305854" y="75539"/>
                </a:lnTo>
                <a:close/>
              </a:path>
              <a:path w="311150" h="299719">
                <a:moveTo>
                  <a:pt x="310255" y="75539"/>
                </a:moveTo>
                <a:lnTo>
                  <a:pt x="305854" y="75539"/>
                </a:lnTo>
                <a:lnTo>
                  <a:pt x="303352" y="71196"/>
                </a:lnTo>
                <a:lnTo>
                  <a:pt x="309971" y="71196"/>
                </a:lnTo>
                <a:lnTo>
                  <a:pt x="310819" y="72669"/>
                </a:lnTo>
                <a:lnTo>
                  <a:pt x="310255" y="75539"/>
                </a:lnTo>
                <a:close/>
              </a:path>
              <a:path w="311150" h="299719">
                <a:moveTo>
                  <a:pt x="270393" y="278384"/>
                </a:moveTo>
                <a:lnTo>
                  <a:pt x="262623" y="278384"/>
                </a:lnTo>
                <a:lnTo>
                  <a:pt x="269671" y="277215"/>
                </a:lnTo>
                <a:lnTo>
                  <a:pt x="264584" y="268405"/>
                </a:lnTo>
                <a:lnTo>
                  <a:pt x="302709" y="74464"/>
                </a:lnTo>
                <a:lnTo>
                  <a:pt x="305854" y="75539"/>
                </a:lnTo>
                <a:lnTo>
                  <a:pt x="310255" y="75539"/>
                </a:lnTo>
                <a:lnTo>
                  <a:pt x="270393" y="278384"/>
                </a:lnTo>
                <a:close/>
              </a:path>
              <a:path w="311150" h="299719">
                <a:moveTo>
                  <a:pt x="5206" y="153581"/>
                </a:moveTo>
                <a:lnTo>
                  <a:pt x="6604" y="148374"/>
                </a:lnTo>
                <a:lnTo>
                  <a:pt x="8509" y="151674"/>
                </a:lnTo>
                <a:lnTo>
                  <a:pt x="5206" y="153581"/>
                </a:lnTo>
                <a:close/>
              </a:path>
              <a:path w="311150" h="299719">
                <a:moveTo>
                  <a:pt x="8509" y="151674"/>
                </a:moveTo>
                <a:lnTo>
                  <a:pt x="6604" y="148374"/>
                </a:lnTo>
                <a:lnTo>
                  <a:pt x="14226" y="148374"/>
                </a:lnTo>
                <a:lnTo>
                  <a:pt x="8509" y="151674"/>
                </a:lnTo>
                <a:close/>
              </a:path>
              <a:path w="311150" h="299719">
                <a:moveTo>
                  <a:pt x="9609" y="153581"/>
                </a:moveTo>
                <a:lnTo>
                  <a:pt x="5206" y="153581"/>
                </a:lnTo>
                <a:lnTo>
                  <a:pt x="8509" y="151674"/>
                </a:lnTo>
                <a:lnTo>
                  <a:pt x="9609" y="153581"/>
                </a:lnTo>
                <a:close/>
              </a:path>
              <a:path w="311150" h="299719">
                <a:moveTo>
                  <a:pt x="98260" y="293941"/>
                </a:moveTo>
                <a:lnTo>
                  <a:pt x="90639" y="293941"/>
                </a:lnTo>
                <a:lnTo>
                  <a:pt x="88733" y="290639"/>
                </a:lnTo>
                <a:lnTo>
                  <a:pt x="226949" y="210845"/>
                </a:lnTo>
                <a:lnTo>
                  <a:pt x="232156" y="212242"/>
                </a:lnTo>
                <a:lnTo>
                  <a:pt x="234355" y="216052"/>
                </a:lnTo>
                <a:lnTo>
                  <a:pt x="225551" y="216052"/>
                </a:lnTo>
                <a:lnTo>
                  <a:pt x="227453" y="219345"/>
                </a:lnTo>
                <a:lnTo>
                  <a:pt x="98260" y="293941"/>
                </a:lnTo>
                <a:close/>
              </a:path>
              <a:path w="311150" h="299719">
                <a:moveTo>
                  <a:pt x="227453" y="219345"/>
                </a:moveTo>
                <a:lnTo>
                  <a:pt x="225551" y="216052"/>
                </a:lnTo>
                <a:lnTo>
                  <a:pt x="230758" y="217436"/>
                </a:lnTo>
                <a:lnTo>
                  <a:pt x="227453" y="219345"/>
                </a:lnTo>
                <a:close/>
              </a:path>
              <a:path w="311150" h="299719">
                <a:moveTo>
                  <a:pt x="263067" y="281025"/>
                </a:moveTo>
                <a:lnTo>
                  <a:pt x="227453" y="219345"/>
                </a:lnTo>
                <a:lnTo>
                  <a:pt x="230758" y="217436"/>
                </a:lnTo>
                <a:lnTo>
                  <a:pt x="225551" y="216052"/>
                </a:lnTo>
                <a:lnTo>
                  <a:pt x="234355" y="216052"/>
                </a:lnTo>
                <a:lnTo>
                  <a:pt x="264584" y="268405"/>
                </a:lnTo>
                <a:lnTo>
                  <a:pt x="262623" y="278384"/>
                </a:lnTo>
                <a:lnTo>
                  <a:pt x="270393" y="278384"/>
                </a:lnTo>
                <a:lnTo>
                  <a:pt x="270103" y="279857"/>
                </a:lnTo>
                <a:lnTo>
                  <a:pt x="263067" y="281025"/>
                </a:lnTo>
                <a:close/>
              </a:path>
              <a:path w="311150" h="299719">
                <a:moveTo>
                  <a:pt x="262623" y="278384"/>
                </a:moveTo>
                <a:lnTo>
                  <a:pt x="264584" y="268405"/>
                </a:lnTo>
                <a:lnTo>
                  <a:pt x="269671" y="277215"/>
                </a:lnTo>
                <a:lnTo>
                  <a:pt x="262623" y="278384"/>
                </a:lnTo>
                <a:close/>
              </a:path>
              <a:path w="311150" h="299719">
                <a:moveTo>
                  <a:pt x="90639" y="293941"/>
                </a:moveTo>
                <a:lnTo>
                  <a:pt x="85432" y="292544"/>
                </a:lnTo>
                <a:lnTo>
                  <a:pt x="88733" y="290639"/>
                </a:lnTo>
                <a:lnTo>
                  <a:pt x="90639" y="29394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9511" y="1758695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19" h="268605">
                <a:moveTo>
                  <a:pt x="141731" y="268223"/>
                </a:moveTo>
                <a:lnTo>
                  <a:pt x="0" y="185927"/>
                </a:lnTo>
                <a:lnTo>
                  <a:pt x="71628" y="64007"/>
                </a:lnTo>
                <a:lnTo>
                  <a:pt x="9143" y="27431"/>
                </a:lnTo>
                <a:lnTo>
                  <a:pt x="201168" y="0"/>
                </a:lnTo>
                <a:lnTo>
                  <a:pt x="259566" y="144779"/>
                </a:lnTo>
                <a:lnTo>
                  <a:pt x="211836" y="144779"/>
                </a:lnTo>
                <a:lnTo>
                  <a:pt x="141731" y="268223"/>
                </a:lnTo>
                <a:close/>
              </a:path>
              <a:path w="274319" h="268605">
                <a:moveTo>
                  <a:pt x="274319" y="181355"/>
                </a:moveTo>
                <a:lnTo>
                  <a:pt x="211836" y="144779"/>
                </a:lnTo>
                <a:lnTo>
                  <a:pt x="259566" y="144779"/>
                </a:lnTo>
                <a:lnTo>
                  <a:pt x="274319" y="18135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26564" y="1754746"/>
            <a:ext cx="281940" cy="275590"/>
          </a:xfrm>
          <a:custGeom>
            <a:avLst/>
            <a:gdLst/>
            <a:ahLst/>
            <a:cxnLst/>
            <a:rect l="l" t="t" r="r" b="b"/>
            <a:pathLst>
              <a:path w="281939" h="275589">
                <a:moveTo>
                  <a:pt x="68992" y="68911"/>
                </a:moveTo>
                <a:lnTo>
                  <a:pt x="9437" y="34531"/>
                </a:lnTo>
                <a:lnTo>
                  <a:pt x="10809" y="27457"/>
                </a:lnTo>
                <a:lnTo>
                  <a:pt x="204331" y="0"/>
                </a:lnTo>
                <a:lnTo>
                  <a:pt x="208395" y="2349"/>
                </a:lnTo>
                <a:lnTo>
                  <a:pt x="209540" y="5194"/>
                </a:lnTo>
                <a:lnTo>
                  <a:pt x="201334" y="5194"/>
                </a:lnTo>
                <a:lnTo>
                  <a:pt x="202448" y="7962"/>
                </a:lnTo>
                <a:lnTo>
                  <a:pt x="61733" y="27927"/>
                </a:lnTo>
                <a:lnTo>
                  <a:pt x="13247" y="27927"/>
                </a:lnTo>
                <a:lnTo>
                  <a:pt x="11875" y="35001"/>
                </a:lnTo>
                <a:lnTo>
                  <a:pt x="25496" y="35001"/>
                </a:lnTo>
                <a:lnTo>
                  <a:pt x="76099" y="64223"/>
                </a:lnTo>
                <a:lnTo>
                  <a:pt x="76474" y="65620"/>
                </a:lnTo>
                <a:lnTo>
                  <a:pt x="70892" y="65620"/>
                </a:lnTo>
                <a:lnTo>
                  <a:pt x="68992" y="68911"/>
                </a:lnTo>
                <a:close/>
              </a:path>
              <a:path w="281939" h="275589">
                <a:moveTo>
                  <a:pt x="202448" y="7962"/>
                </a:moveTo>
                <a:lnTo>
                  <a:pt x="201334" y="5194"/>
                </a:lnTo>
                <a:lnTo>
                  <a:pt x="205398" y="7543"/>
                </a:lnTo>
                <a:lnTo>
                  <a:pt x="202448" y="7962"/>
                </a:lnTo>
                <a:close/>
              </a:path>
              <a:path w="281939" h="275589">
                <a:moveTo>
                  <a:pt x="278109" y="186524"/>
                </a:moveTo>
                <a:lnTo>
                  <a:pt x="274308" y="186524"/>
                </a:lnTo>
                <a:lnTo>
                  <a:pt x="279757" y="181800"/>
                </a:lnTo>
                <a:lnTo>
                  <a:pt x="270183" y="176273"/>
                </a:lnTo>
                <a:lnTo>
                  <a:pt x="202448" y="7962"/>
                </a:lnTo>
                <a:lnTo>
                  <a:pt x="205398" y="7543"/>
                </a:lnTo>
                <a:lnTo>
                  <a:pt x="201334" y="5194"/>
                </a:lnTo>
                <a:lnTo>
                  <a:pt x="209540" y="5194"/>
                </a:lnTo>
                <a:lnTo>
                  <a:pt x="281382" y="183680"/>
                </a:lnTo>
                <a:lnTo>
                  <a:pt x="278109" y="186524"/>
                </a:lnTo>
                <a:close/>
              </a:path>
              <a:path w="281939" h="275589">
                <a:moveTo>
                  <a:pt x="11875" y="35001"/>
                </a:moveTo>
                <a:lnTo>
                  <a:pt x="13247" y="27927"/>
                </a:lnTo>
                <a:lnTo>
                  <a:pt x="22810" y="33449"/>
                </a:lnTo>
                <a:lnTo>
                  <a:pt x="11875" y="35001"/>
                </a:lnTo>
                <a:close/>
              </a:path>
              <a:path w="281939" h="275589">
                <a:moveTo>
                  <a:pt x="22810" y="33449"/>
                </a:moveTo>
                <a:lnTo>
                  <a:pt x="13247" y="27927"/>
                </a:lnTo>
                <a:lnTo>
                  <a:pt x="61733" y="27927"/>
                </a:lnTo>
                <a:lnTo>
                  <a:pt x="22810" y="33449"/>
                </a:lnTo>
                <a:close/>
              </a:path>
              <a:path w="281939" h="275589">
                <a:moveTo>
                  <a:pt x="25496" y="35001"/>
                </a:moveTo>
                <a:lnTo>
                  <a:pt x="11875" y="35001"/>
                </a:lnTo>
                <a:lnTo>
                  <a:pt x="22810" y="33449"/>
                </a:lnTo>
                <a:lnTo>
                  <a:pt x="25496" y="35001"/>
                </a:lnTo>
                <a:close/>
              </a:path>
              <a:path w="281939" h="275589">
                <a:moveTo>
                  <a:pt x="72289" y="70815"/>
                </a:moveTo>
                <a:lnTo>
                  <a:pt x="68992" y="68911"/>
                </a:lnTo>
                <a:lnTo>
                  <a:pt x="70892" y="65620"/>
                </a:lnTo>
                <a:lnTo>
                  <a:pt x="72289" y="70815"/>
                </a:lnTo>
                <a:close/>
              </a:path>
              <a:path w="281939" h="275589">
                <a:moveTo>
                  <a:pt x="76697" y="70815"/>
                </a:moveTo>
                <a:lnTo>
                  <a:pt x="72289" y="70815"/>
                </a:lnTo>
                <a:lnTo>
                  <a:pt x="70892" y="65620"/>
                </a:lnTo>
                <a:lnTo>
                  <a:pt x="76474" y="65620"/>
                </a:lnTo>
                <a:lnTo>
                  <a:pt x="77496" y="69430"/>
                </a:lnTo>
                <a:lnTo>
                  <a:pt x="76697" y="70815"/>
                </a:lnTo>
                <a:close/>
              </a:path>
              <a:path w="281939" h="275589">
                <a:moveTo>
                  <a:pt x="142165" y="274967"/>
                </a:moveTo>
                <a:lnTo>
                  <a:pt x="1360" y="193675"/>
                </a:lnTo>
                <a:lnTo>
                  <a:pt x="100" y="188977"/>
                </a:lnTo>
                <a:lnTo>
                  <a:pt x="0" y="188404"/>
                </a:lnTo>
                <a:lnTo>
                  <a:pt x="68992" y="68911"/>
                </a:lnTo>
                <a:lnTo>
                  <a:pt x="72289" y="70815"/>
                </a:lnTo>
                <a:lnTo>
                  <a:pt x="76697" y="70815"/>
                </a:lnTo>
                <a:lnTo>
                  <a:pt x="9573" y="187071"/>
                </a:lnTo>
                <a:lnTo>
                  <a:pt x="5170" y="187071"/>
                </a:lnTo>
                <a:lnTo>
                  <a:pt x="6567" y="192278"/>
                </a:lnTo>
                <a:lnTo>
                  <a:pt x="14189" y="192278"/>
                </a:lnTo>
                <a:lnTo>
                  <a:pt x="142674" y="266458"/>
                </a:lnTo>
                <a:lnTo>
                  <a:pt x="140768" y="269760"/>
                </a:lnTo>
                <a:lnTo>
                  <a:pt x="149572" y="269760"/>
                </a:lnTo>
                <a:lnTo>
                  <a:pt x="147372" y="273570"/>
                </a:lnTo>
                <a:lnTo>
                  <a:pt x="142165" y="274967"/>
                </a:lnTo>
                <a:close/>
              </a:path>
              <a:path w="281939" h="275589">
                <a:moveTo>
                  <a:pt x="149572" y="269760"/>
                </a:moveTo>
                <a:lnTo>
                  <a:pt x="140768" y="269760"/>
                </a:lnTo>
                <a:lnTo>
                  <a:pt x="145975" y="268363"/>
                </a:lnTo>
                <a:lnTo>
                  <a:pt x="142674" y="266458"/>
                </a:lnTo>
                <a:lnTo>
                  <a:pt x="211697" y="146913"/>
                </a:lnTo>
                <a:lnTo>
                  <a:pt x="216904" y="145516"/>
                </a:lnTo>
                <a:lnTo>
                  <a:pt x="225924" y="150723"/>
                </a:lnTo>
                <a:lnTo>
                  <a:pt x="218301" y="150723"/>
                </a:lnTo>
                <a:lnTo>
                  <a:pt x="213094" y="152107"/>
                </a:lnTo>
                <a:lnTo>
                  <a:pt x="216400" y="154016"/>
                </a:lnTo>
                <a:lnTo>
                  <a:pt x="149572" y="269760"/>
                </a:lnTo>
                <a:close/>
              </a:path>
              <a:path w="281939" h="275589">
                <a:moveTo>
                  <a:pt x="216400" y="154016"/>
                </a:moveTo>
                <a:lnTo>
                  <a:pt x="213094" y="152107"/>
                </a:lnTo>
                <a:lnTo>
                  <a:pt x="218301" y="150723"/>
                </a:lnTo>
                <a:lnTo>
                  <a:pt x="216400" y="154016"/>
                </a:lnTo>
                <a:close/>
              </a:path>
              <a:path w="281939" h="275589">
                <a:moveTo>
                  <a:pt x="275947" y="188404"/>
                </a:moveTo>
                <a:lnTo>
                  <a:pt x="216400" y="154016"/>
                </a:lnTo>
                <a:lnTo>
                  <a:pt x="218301" y="150723"/>
                </a:lnTo>
                <a:lnTo>
                  <a:pt x="225924" y="150723"/>
                </a:lnTo>
                <a:lnTo>
                  <a:pt x="270183" y="176273"/>
                </a:lnTo>
                <a:lnTo>
                  <a:pt x="274308" y="186524"/>
                </a:lnTo>
                <a:lnTo>
                  <a:pt x="278109" y="186524"/>
                </a:lnTo>
                <a:lnTo>
                  <a:pt x="275947" y="188404"/>
                </a:lnTo>
                <a:close/>
              </a:path>
              <a:path w="281939" h="275589">
                <a:moveTo>
                  <a:pt x="274308" y="186524"/>
                </a:moveTo>
                <a:lnTo>
                  <a:pt x="270183" y="176273"/>
                </a:lnTo>
                <a:lnTo>
                  <a:pt x="279757" y="181800"/>
                </a:lnTo>
                <a:lnTo>
                  <a:pt x="274308" y="186524"/>
                </a:lnTo>
                <a:close/>
              </a:path>
              <a:path w="281939" h="275589">
                <a:moveTo>
                  <a:pt x="6567" y="192278"/>
                </a:moveTo>
                <a:lnTo>
                  <a:pt x="5170" y="187071"/>
                </a:lnTo>
                <a:lnTo>
                  <a:pt x="8472" y="188977"/>
                </a:lnTo>
                <a:lnTo>
                  <a:pt x="6567" y="192278"/>
                </a:lnTo>
                <a:close/>
              </a:path>
              <a:path w="281939" h="275589">
                <a:moveTo>
                  <a:pt x="8472" y="188977"/>
                </a:moveTo>
                <a:lnTo>
                  <a:pt x="5170" y="187071"/>
                </a:lnTo>
                <a:lnTo>
                  <a:pt x="9573" y="187071"/>
                </a:lnTo>
                <a:lnTo>
                  <a:pt x="8472" y="188977"/>
                </a:lnTo>
                <a:close/>
              </a:path>
              <a:path w="281939" h="275589">
                <a:moveTo>
                  <a:pt x="14189" y="192278"/>
                </a:moveTo>
                <a:lnTo>
                  <a:pt x="6567" y="192278"/>
                </a:lnTo>
                <a:lnTo>
                  <a:pt x="8472" y="188977"/>
                </a:lnTo>
                <a:lnTo>
                  <a:pt x="14189" y="192278"/>
                </a:lnTo>
                <a:close/>
              </a:path>
              <a:path w="281939" h="275589">
                <a:moveTo>
                  <a:pt x="140768" y="269760"/>
                </a:moveTo>
                <a:lnTo>
                  <a:pt x="142674" y="266458"/>
                </a:lnTo>
                <a:lnTo>
                  <a:pt x="145975" y="268363"/>
                </a:lnTo>
                <a:lnTo>
                  <a:pt x="140768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65960" y="3587496"/>
            <a:ext cx="265430" cy="280670"/>
          </a:xfrm>
          <a:custGeom>
            <a:avLst/>
            <a:gdLst/>
            <a:ahLst/>
            <a:cxnLst/>
            <a:rect l="l" t="t" r="r" b="b"/>
            <a:pathLst>
              <a:path w="265430" h="280670">
                <a:moveTo>
                  <a:pt x="83819" y="280415"/>
                </a:moveTo>
                <a:lnTo>
                  <a:pt x="120395" y="216407"/>
                </a:lnTo>
                <a:lnTo>
                  <a:pt x="0" y="146303"/>
                </a:lnTo>
                <a:lnTo>
                  <a:pt x="83819" y="0"/>
                </a:lnTo>
                <a:lnTo>
                  <a:pt x="204215" y="70103"/>
                </a:lnTo>
                <a:lnTo>
                  <a:pt x="249877" y="70103"/>
                </a:lnTo>
                <a:lnTo>
                  <a:pt x="265175" y="202691"/>
                </a:lnTo>
                <a:lnTo>
                  <a:pt x="83819" y="280415"/>
                </a:lnTo>
                <a:close/>
              </a:path>
              <a:path w="265430" h="280670">
                <a:moveTo>
                  <a:pt x="249877" y="70103"/>
                </a:moveTo>
                <a:lnTo>
                  <a:pt x="204215" y="70103"/>
                </a:lnTo>
                <a:lnTo>
                  <a:pt x="242315" y="4571"/>
                </a:lnTo>
                <a:lnTo>
                  <a:pt x="249877" y="7010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62721" y="3584778"/>
            <a:ext cx="272415" cy="287020"/>
          </a:xfrm>
          <a:custGeom>
            <a:avLst/>
            <a:gdLst/>
            <a:ahLst/>
            <a:cxnLst/>
            <a:rect l="l" t="t" r="r" b="b"/>
            <a:pathLst>
              <a:path w="272414" h="287020">
                <a:moveTo>
                  <a:pt x="118792" y="219955"/>
                </a:moveTo>
                <a:lnTo>
                  <a:pt x="1384" y="152171"/>
                </a:lnTo>
                <a:lnTo>
                  <a:pt x="0" y="146964"/>
                </a:lnTo>
                <a:lnTo>
                  <a:pt x="84035" y="1396"/>
                </a:lnTo>
                <a:lnTo>
                  <a:pt x="89242" y="0"/>
                </a:lnTo>
                <a:lnTo>
                  <a:pt x="98260" y="5206"/>
                </a:lnTo>
                <a:lnTo>
                  <a:pt x="90639" y="5206"/>
                </a:lnTo>
                <a:lnTo>
                  <a:pt x="85432" y="6603"/>
                </a:lnTo>
                <a:lnTo>
                  <a:pt x="88733" y="8509"/>
                </a:lnTo>
                <a:lnTo>
                  <a:pt x="9597" y="145567"/>
                </a:lnTo>
                <a:lnTo>
                  <a:pt x="5194" y="145567"/>
                </a:lnTo>
                <a:lnTo>
                  <a:pt x="6591" y="150774"/>
                </a:lnTo>
                <a:lnTo>
                  <a:pt x="14213" y="150774"/>
                </a:lnTo>
                <a:lnTo>
                  <a:pt x="125895" y="215252"/>
                </a:lnTo>
                <a:lnTo>
                  <a:pt x="126269" y="216649"/>
                </a:lnTo>
                <a:lnTo>
                  <a:pt x="120700" y="216649"/>
                </a:lnTo>
                <a:lnTo>
                  <a:pt x="118792" y="219955"/>
                </a:lnTo>
                <a:close/>
              </a:path>
              <a:path w="272414" h="287020">
                <a:moveTo>
                  <a:pt x="88733" y="8509"/>
                </a:moveTo>
                <a:lnTo>
                  <a:pt x="85432" y="6603"/>
                </a:lnTo>
                <a:lnTo>
                  <a:pt x="90639" y="5206"/>
                </a:lnTo>
                <a:lnTo>
                  <a:pt x="88733" y="8509"/>
                </a:lnTo>
                <a:close/>
              </a:path>
              <a:path w="272414" h="287020">
                <a:moveTo>
                  <a:pt x="206133" y="76288"/>
                </a:moveTo>
                <a:lnTo>
                  <a:pt x="88733" y="8509"/>
                </a:lnTo>
                <a:lnTo>
                  <a:pt x="90639" y="5206"/>
                </a:lnTo>
                <a:lnTo>
                  <a:pt x="98260" y="5206"/>
                </a:lnTo>
                <a:lnTo>
                  <a:pt x="206638" y="67788"/>
                </a:lnTo>
                <a:lnTo>
                  <a:pt x="204736" y="71081"/>
                </a:lnTo>
                <a:lnTo>
                  <a:pt x="213539" y="71081"/>
                </a:lnTo>
                <a:lnTo>
                  <a:pt x="211340" y="74891"/>
                </a:lnTo>
                <a:lnTo>
                  <a:pt x="206133" y="76288"/>
                </a:lnTo>
                <a:close/>
              </a:path>
              <a:path w="272414" h="287020">
                <a:moveTo>
                  <a:pt x="213539" y="71081"/>
                </a:moveTo>
                <a:lnTo>
                  <a:pt x="204736" y="71081"/>
                </a:lnTo>
                <a:lnTo>
                  <a:pt x="209943" y="69697"/>
                </a:lnTo>
                <a:lnTo>
                  <a:pt x="206638" y="67788"/>
                </a:lnTo>
                <a:lnTo>
                  <a:pt x="242252" y="6108"/>
                </a:lnTo>
                <a:lnTo>
                  <a:pt x="249339" y="7569"/>
                </a:lnTo>
                <a:lnTo>
                  <a:pt x="249443" y="8458"/>
                </a:lnTo>
                <a:lnTo>
                  <a:pt x="241769" y="8458"/>
                </a:lnTo>
                <a:lnTo>
                  <a:pt x="243103" y="19864"/>
                </a:lnTo>
                <a:lnTo>
                  <a:pt x="213539" y="71081"/>
                </a:lnTo>
                <a:close/>
              </a:path>
              <a:path w="272414" h="287020">
                <a:moveTo>
                  <a:pt x="243103" y="19864"/>
                </a:moveTo>
                <a:lnTo>
                  <a:pt x="241769" y="8458"/>
                </a:lnTo>
                <a:lnTo>
                  <a:pt x="248843" y="9918"/>
                </a:lnTo>
                <a:lnTo>
                  <a:pt x="243103" y="19864"/>
                </a:lnTo>
                <a:close/>
              </a:path>
              <a:path w="272414" h="287020">
                <a:moveTo>
                  <a:pt x="264466" y="202625"/>
                </a:moveTo>
                <a:lnTo>
                  <a:pt x="243103" y="19864"/>
                </a:lnTo>
                <a:lnTo>
                  <a:pt x="248843" y="9918"/>
                </a:lnTo>
                <a:lnTo>
                  <a:pt x="241769" y="8458"/>
                </a:lnTo>
                <a:lnTo>
                  <a:pt x="249443" y="8458"/>
                </a:lnTo>
                <a:lnTo>
                  <a:pt x="272007" y="201498"/>
                </a:lnTo>
                <a:lnTo>
                  <a:pt x="267081" y="201498"/>
                </a:lnTo>
                <a:lnTo>
                  <a:pt x="264466" y="202625"/>
                </a:lnTo>
                <a:close/>
              </a:path>
              <a:path w="272414" h="287020">
                <a:moveTo>
                  <a:pt x="204736" y="71081"/>
                </a:moveTo>
                <a:lnTo>
                  <a:pt x="206638" y="67788"/>
                </a:lnTo>
                <a:lnTo>
                  <a:pt x="209943" y="69697"/>
                </a:lnTo>
                <a:lnTo>
                  <a:pt x="204736" y="71081"/>
                </a:lnTo>
                <a:close/>
              </a:path>
              <a:path w="272414" h="287020">
                <a:moveTo>
                  <a:pt x="6591" y="150774"/>
                </a:moveTo>
                <a:lnTo>
                  <a:pt x="5194" y="145567"/>
                </a:lnTo>
                <a:lnTo>
                  <a:pt x="8496" y="147474"/>
                </a:lnTo>
                <a:lnTo>
                  <a:pt x="6591" y="150774"/>
                </a:lnTo>
                <a:close/>
              </a:path>
              <a:path w="272414" h="287020">
                <a:moveTo>
                  <a:pt x="8496" y="147474"/>
                </a:moveTo>
                <a:lnTo>
                  <a:pt x="5194" y="145567"/>
                </a:lnTo>
                <a:lnTo>
                  <a:pt x="9597" y="145567"/>
                </a:lnTo>
                <a:lnTo>
                  <a:pt x="8496" y="147474"/>
                </a:lnTo>
                <a:close/>
              </a:path>
              <a:path w="272414" h="287020">
                <a:moveTo>
                  <a:pt x="14213" y="150774"/>
                </a:moveTo>
                <a:lnTo>
                  <a:pt x="6591" y="150774"/>
                </a:lnTo>
                <a:lnTo>
                  <a:pt x="8496" y="147474"/>
                </a:lnTo>
                <a:lnTo>
                  <a:pt x="14213" y="150774"/>
                </a:lnTo>
                <a:close/>
              </a:path>
              <a:path w="272414" h="287020">
                <a:moveTo>
                  <a:pt x="264795" y="205435"/>
                </a:moveTo>
                <a:lnTo>
                  <a:pt x="264466" y="202625"/>
                </a:lnTo>
                <a:lnTo>
                  <a:pt x="267081" y="201498"/>
                </a:lnTo>
                <a:lnTo>
                  <a:pt x="264795" y="205435"/>
                </a:lnTo>
                <a:close/>
              </a:path>
              <a:path w="272414" h="287020">
                <a:moveTo>
                  <a:pt x="271850" y="205435"/>
                </a:moveTo>
                <a:lnTo>
                  <a:pt x="264795" y="205435"/>
                </a:lnTo>
                <a:lnTo>
                  <a:pt x="267081" y="201498"/>
                </a:lnTo>
                <a:lnTo>
                  <a:pt x="272007" y="201498"/>
                </a:lnTo>
                <a:lnTo>
                  <a:pt x="272364" y="204546"/>
                </a:lnTo>
                <a:lnTo>
                  <a:pt x="271850" y="205435"/>
                </a:lnTo>
                <a:close/>
              </a:path>
              <a:path w="272414" h="287020">
                <a:moveTo>
                  <a:pt x="91695" y="285432"/>
                </a:moveTo>
                <a:lnTo>
                  <a:pt x="89776" y="285432"/>
                </a:lnTo>
                <a:lnTo>
                  <a:pt x="95518" y="275488"/>
                </a:lnTo>
                <a:lnTo>
                  <a:pt x="264466" y="202625"/>
                </a:lnTo>
                <a:lnTo>
                  <a:pt x="264795" y="205435"/>
                </a:lnTo>
                <a:lnTo>
                  <a:pt x="271850" y="205435"/>
                </a:lnTo>
                <a:lnTo>
                  <a:pt x="270090" y="208483"/>
                </a:lnTo>
                <a:lnTo>
                  <a:pt x="91695" y="285432"/>
                </a:lnTo>
                <a:close/>
              </a:path>
              <a:path w="272414" h="287020">
                <a:moveTo>
                  <a:pt x="122085" y="221856"/>
                </a:moveTo>
                <a:lnTo>
                  <a:pt x="118792" y="219955"/>
                </a:lnTo>
                <a:lnTo>
                  <a:pt x="120700" y="216649"/>
                </a:lnTo>
                <a:lnTo>
                  <a:pt x="122085" y="221856"/>
                </a:lnTo>
                <a:close/>
              </a:path>
              <a:path w="272414" h="287020">
                <a:moveTo>
                  <a:pt x="126485" y="221856"/>
                </a:moveTo>
                <a:lnTo>
                  <a:pt x="122085" y="221856"/>
                </a:lnTo>
                <a:lnTo>
                  <a:pt x="120700" y="216649"/>
                </a:lnTo>
                <a:lnTo>
                  <a:pt x="126269" y="216649"/>
                </a:lnTo>
                <a:lnTo>
                  <a:pt x="127292" y="220459"/>
                </a:lnTo>
                <a:lnTo>
                  <a:pt x="126485" y="221856"/>
                </a:lnTo>
                <a:close/>
              </a:path>
              <a:path w="272414" h="287020">
                <a:moveTo>
                  <a:pt x="87985" y="287032"/>
                </a:moveTo>
                <a:lnTo>
                  <a:pt x="83185" y="281622"/>
                </a:lnTo>
                <a:lnTo>
                  <a:pt x="118792" y="219955"/>
                </a:lnTo>
                <a:lnTo>
                  <a:pt x="122085" y="221856"/>
                </a:lnTo>
                <a:lnTo>
                  <a:pt x="126485" y="221856"/>
                </a:lnTo>
                <a:lnTo>
                  <a:pt x="95518" y="275488"/>
                </a:lnTo>
                <a:lnTo>
                  <a:pt x="84975" y="280034"/>
                </a:lnTo>
                <a:lnTo>
                  <a:pt x="89776" y="285432"/>
                </a:lnTo>
                <a:lnTo>
                  <a:pt x="91695" y="285432"/>
                </a:lnTo>
                <a:lnTo>
                  <a:pt x="87985" y="287032"/>
                </a:lnTo>
                <a:close/>
              </a:path>
              <a:path w="272414" h="287020">
                <a:moveTo>
                  <a:pt x="89776" y="285432"/>
                </a:moveTo>
                <a:lnTo>
                  <a:pt x="84975" y="280034"/>
                </a:lnTo>
                <a:lnTo>
                  <a:pt x="95518" y="275488"/>
                </a:lnTo>
                <a:lnTo>
                  <a:pt x="89776" y="2854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29511" y="4158996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19" h="268604">
                <a:moveTo>
                  <a:pt x="201168" y="268224"/>
                </a:moveTo>
                <a:lnTo>
                  <a:pt x="9143" y="240791"/>
                </a:lnTo>
                <a:lnTo>
                  <a:pt x="71628" y="204215"/>
                </a:lnTo>
                <a:lnTo>
                  <a:pt x="0" y="80771"/>
                </a:lnTo>
                <a:lnTo>
                  <a:pt x="141731" y="0"/>
                </a:lnTo>
                <a:lnTo>
                  <a:pt x="211836" y="121919"/>
                </a:lnTo>
                <a:lnTo>
                  <a:pt x="260181" y="121919"/>
                </a:lnTo>
                <a:lnTo>
                  <a:pt x="201168" y="268224"/>
                </a:lnTo>
                <a:close/>
              </a:path>
              <a:path w="274319" h="268604">
                <a:moveTo>
                  <a:pt x="260181" y="121919"/>
                </a:moveTo>
                <a:lnTo>
                  <a:pt x="211836" y="121919"/>
                </a:lnTo>
                <a:lnTo>
                  <a:pt x="274319" y="86867"/>
                </a:lnTo>
                <a:lnTo>
                  <a:pt x="260181" y="1219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6527" y="4155338"/>
            <a:ext cx="281940" cy="274955"/>
          </a:xfrm>
          <a:custGeom>
            <a:avLst/>
            <a:gdLst/>
            <a:ahLst/>
            <a:cxnLst/>
            <a:rect l="l" t="t" r="r" b="b"/>
            <a:pathLst>
              <a:path w="281939" h="274954">
                <a:moveTo>
                  <a:pt x="69023" y="206046"/>
                </a:moveTo>
                <a:lnTo>
                  <a:pt x="0" y="86499"/>
                </a:lnTo>
                <a:lnTo>
                  <a:pt x="1396" y="81292"/>
                </a:lnTo>
                <a:lnTo>
                  <a:pt x="142201" y="0"/>
                </a:lnTo>
                <a:lnTo>
                  <a:pt x="147408" y="1397"/>
                </a:lnTo>
                <a:lnTo>
                  <a:pt x="149608" y="5206"/>
                </a:lnTo>
                <a:lnTo>
                  <a:pt x="140804" y="5206"/>
                </a:lnTo>
                <a:lnTo>
                  <a:pt x="142706" y="8500"/>
                </a:lnTo>
                <a:lnTo>
                  <a:pt x="14224" y="82689"/>
                </a:lnTo>
                <a:lnTo>
                  <a:pt x="6603" y="82689"/>
                </a:lnTo>
                <a:lnTo>
                  <a:pt x="5206" y="87896"/>
                </a:lnTo>
                <a:lnTo>
                  <a:pt x="9610" y="87896"/>
                </a:lnTo>
                <a:lnTo>
                  <a:pt x="76726" y="204139"/>
                </a:lnTo>
                <a:lnTo>
                  <a:pt x="72326" y="204139"/>
                </a:lnTo>
                <a:lnTo>
                  <a:pt x="69023" y="206046"/>
                </a:lnTo>
                <a:close/>
              </a:path>
              <a:path w="281939" h="274954">
                <a:moveTo>
                  <a:pt x="142706" y="8500"/>
                </a:moveTo>
                <a:lnTo>
                  <a:pt x="140804" y="5206"/>
                </a:lnTo>
                <a:lnTo>
                  <a:pt x="146011" y="6591"/>
                </a:lnTo>
                <a:lnTo>
                  <a:pt x="142706" y="8500"/>
                </a:lnTo>
                <a:close/>
              </a:path>
              <a:path w="281939" h="274954">
                <a:moveTo>
                  <a:pt x="216941" y="129451"/>
                </a:moveTo>
                <a:lnTo>
                  <a:pt x="211734" y="128054"/>
                </a:lnTo>
                <a:lnTo>
                  <a:pt x="142706" y="8500"/>
                </a:lnTo>
                <a:lnTo>
                  <a:pt x="146011" y="6591"/>
                </a:lnTo>
                <a:lnTo>
                  <a:pt x="140804" y="5206"/>
                </a:lnTo>
                <a:lnTo>
                  <a:pt x="149608" y="5206"/>
                </a:lnTo>
                <a:lnTo>
                  <a:pt x="216431" y="120941"/>
                </a:lnTo>
                <a:lnTo>
                  <a:pt x="213131" y="122847"/>
                </a:lnTo>
                <a:lnTo>
                  <a:pt x="218338" y="124244"/>
                </a:lnTo>
                <a:lnTo>
                  <a:pt x="225958" y="124244"/>
                </a:lnTo>
                <a:lnTo>
                  <a:pt x="216941" y="129451"/>
                </a:lnTo>
                <a:close/>
              </a:path>
              <a:path w="281939" h="274954">
                <a:moveTo>
                  <a:pt x="5206" y="87896"/>
                </a:moveTo>
                <a:lnTo>
                  <a:pt x="6603" y="82689"/>
                </a:lnTo>
                <a:lnTo>
                  <a:pt x="8509" y="85989"/>
                </a:lnTo>
                <a:lnTo>
                  <a:pt x="5206" y="87896"/>
                </a:lnTo>
                <a:close/>
              </a:path>
              <a:path w="281939" h="274954">
                <a:moveTo>
                  <a:pt x="8509" y="85989"/>
                </a:moveTo>
                <a:lnTo>
                  <a:pt x="6603" y="82689"/>
                </a:lnTo>
                <a:lnTo>
                  <a:pt x="14224" y="82689"/>
                </a:lnTo>
                <a:lnTo>
                  <a:pt x="8509" y="85989"/>
                </a:lnTo>
                <a:close/>
              </a:path>
              <a:path w="281939" h="274954">
                <a:moveTo>
                  <a:pt x="9610" y="87896"/>
                </a:moveTo>
                <a:lnTo>
                  <a:pt x="5206" y="87896"/>
                </a:lnTo>
                <a:lnTo>
                  <a:pt x="8509" y="85989"/>
                </a:lnTo>
                <a:lnTo>
                  <a:pt x="9610" y="87896"/>
                </a:lnTo>
                <a:close/>
              </a:path>
              <a:path w="281939" h="274954">
                <a:moveTo>
                  <a:pt x="225958" y="124244"/>
                </a:moveTo>
                <a:lnTo>
                  <a:pt x="218338" y="124244"/>
                </a:lnTo>
                <a:lnTo>
                  <a:pt x="216431" y="120941"/>
                </a:lnTo>
                <a:lnTo>
                  <a:pt x="275983" y="86563"/>
                </a:lnTo>
                <a:lnTo>
                  <a:pt x="278146" y="88442"/>
                </a:lnTo>
                <a:lnTo>
                  <a:pt x="274345" y="88442"/>
                </a:lnTo>
                <a:lnTo>
                  <a:pt x="270225" y="98680"/>
                </a:lnTo>
                <a:lnTo>
                  <a:pt x="225958" y="124244"/>
                </a:lnTo>
                <a:close/>
              </a:path>
              <a:path w="281939" h="274954">
                <a:moveTo>
                  <a:pt x="270225" y="98680"/>
                </a:moveTo>
                <a:lnTo>
                  <a:pt x="274345" y="88442"/>
                </a:lnTo>
                <a:lnTo>
                  <a:pt x="279793" y="93154"/>
                </a:lnTo>
                <a:lnTo>
                  <a:pt x="270225" y="98680"/>
                </a:lnTo>
                <a:close/>
              </a:path>
              <a:path w="281939" h="274954">
                <a:moveTo>
                  <a:pt x="209577" y="269760"/>
                </a:moveTo>
                <a:lnTo>
                  <a:pt x="201371" y="269760"/>
                </a:lnTo>
                <a:lnTo>
                  <a:pt x="205435" y="267411"/>
                </a:lnTo>
                <a:lnTo>
                  <a:pt x="202485" y="266992"/>
                </a:lnTo>
                <a:lnTo>
                  <a:pt x="270225" y="98680"/>
                </a:lnTo>
                <a:lnTo>
                  <a:pt x="279793" y="93154"/>
                </a:lnTo>
                <a:lnTo>
                  <a:pt x="274345" y="88442"/>
                </a:lnTo>
                <a:lnTo>
                  <a:pt x="278146" y="88442"/>
                </a:lnTo>
                <a:lnTo>
                  <a:pt x="281419" y="91287"/>
                </a:lnTo>
                <a:lnTo>
                  <a:pt x="209577" y="269760"/>
                </a:lnTo>
                <a:close/>
              </a:path>
              <a:path w="281939" h="274954">
                <a:moveTo>
                  <a:pt x="218338" y="124244"/>
                </a:moveTo>
                <a:lnTo>
                  <a:pt x="213131" y="122847"/>
                </a:lnTo>
                <a:lnTo>
                  <a:pt x="216431" y="120941"/>
                </a:lnTo>
                <a:lnTo>
                  <a:pt x="218338" y="124244"/>
                </a:lnTo>
                <a:close/>
              </a:path>
              <a:path w="281939" h="274954">
                <a:moveTo>
                  <a:pt x="70929" y="209346"/>
                </a:moveTo>
                <a:lnTo>
                  <a:pt x="69023" y="206046"/>
                </a:lnTo>
                <a:lnTo>
                  <a:pt x="72326" y="204139"/>
                </a:lnTo>
                <a:lnTo>
                  <a:pt x="70929" y="209346"/>
                </a:lnTo>
                <a:close/>
              </a:path>
              <a:path w="281939" h="274954">
                <a:moveTo>
                  <a:pt x="76511" y="209346"/>
                </a:moveTo>
                <a:lnTo>
                  <a:pt x="70929" y="209346"/>
                </a:lnTo>
                <a:lnTo>
                  <a:pt x="72326" y="204139"/>
                </a:lnTo>
                <a:lnTo>
                  <a:pt x="76726" y="204139"/>
                </a:lnTo>
                <a:lnTo>
                  <a:pt x="77533" y="205536"/>
                </a:lnTo>
                <a:lnTo>
                  <a:pt x="76511" y="209346"/>
                </a:lnTo>
                <a:close/>
              </a:path>
              <a:path w="281939" h="274954">
                <a:moveTo>
                  <a:pt x="204368" y="274954"/>
                </a:moveTo>
                <a:lnTo>
                  <a:pt x="10845" y="247497"/>
                </a:lnTo>
                <a:lnTo>
                  <a:pt x="9474" y="240423"/>
                </a:lnTo>
                <a:lnTo>
                  <a:pt x="69023" y="206046"/>
                </a:lnTo>
                <a:lnTo>
                  <a:pt x="70929" y="209346"/>
                </a:lnTo>
                <a:lnTo>
                  <a:pt x="76511" y="209346"/>
                </a:lnTo>
                <a:lnTo>
                  <a:pt x="76136" y="210743"/>
                </a:lnTo>
                <a:lnTo>
                  <a:pt x="25537" y="239953"/>
                </a:lnTo>
                <a:lnTo>
                  <a:pt x="11912" y="239953"/>
                </a:lnTo>
                <a:lnTo>
                  <a:pt x="13284" y="247027"/>
                </a:lnTo>
                <a:lnTo>
                  <a:pt x="61770" y="247027"/>
                </a:lnTo>
                <a:lnTo>
                  <a:pt x="202485" y="266992"/>
                </a:lnTo>
                <a:lnTo>
                  <a:pt x="201371" y="269760"/>
                </a:lnTo>
                <a:lnTo>
                  <a:pt x="209577" y="269760"/>
                </a:lnTo>
                <a:lnTo>
                  <a:pt x="208432" y="272605"/>
                </a:lnTo>
                <a:lnTo>
                  <a:pt x="204368" y="274954"/>
                </a:lnTo>
                <a:close/>
              </a:path>
              <a:path w="281939" h="274954">
                <a:moveTo>
                  <a:pt x="13284" y="247027"/>
                </a:moveTo>
                <a:lnTo>
                  <a:pt x="11912" y="239953"/>
                </a:lnTo>
                <a:lnTo>
                  <a:pt x="22849" y="241505"/>
                </a:lnTo>
                <a:lnTo>
                  <a:pt x="13284" y="247027"/>
                </a:lnTo>
                <a:close/>
              </a:path>
              <a:path w="281939" h="274954">
                <a:moveTo>
                  <a:pt x="22849" y="241505"/>
                </a:moveTo>
                <a:lnTo>
                  <a:pt x="11912" y="239953"/>
                </a:lnTo>
                <a:lnTo>
                  <a:pt x="25537" y="239953"/>
                </a:lnTo>
                <a:lnTo>
                  <a:pt x="22849" y="241505"/>
                </a:lnTo>
                <a:close/>
              </a:path>
              <a:path w="281939" h="274954">
                <a:moveTo>
                  <a:pt x="61770" y="247027"/>
                </a:moveTo>
                <a:lnTo>
                  <a:pt x="13284" y="247027"/>
                </a:lnTo>
                <a:lnTo>
                  <a:pt x="22849" y="241505"/>
                </a:lnTo>
                <a:lnTo>
                  <a:pt x="61770" y="247027"/>
                </a:lnTo>
                <a:close/>
              </a:path>
              <a:path w="281939" h="274954">
                <a:moveTo>
                  <a:pt x="201371" y="269760"/>
                </a:moveTo>
                <a:lnTo>
                  <a:pt x="202485" y="266992"/>
                </a:lnTo>
                <a:lnTo>
                  <a:pt x="205435" y="267411"/>
                </a:lnTo>
                <a:lnTo>
                  <a:pt x="201371" y="26976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77567" y="1505711"/>
            <a:ext cx="3950335" cy="441959"/>
          </a:xfrm>
          <a:custGeom>
            <a:avLst/>
            <a:gdLst/>
            <a:ahLst/>
            <a:cxnLst/>
            <a:rect l="l" t="t" r="r" b="b"/>
            <a:pathLst>
              <a:path w="3950335" h="441960">
                <a:moveTo>
                  <a:pt x="0" y="0"/>
                </a:moveTo>
                <a:lnTo>
                  <a:pt x="3950207" y="0"/>
                </a:lnTo>
                <a:lnTo>
                  <a:pt x="3950207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53943" y="1635485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游客应用平台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22120" y="1487424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9475" y="460248"/>
                </a:moveTo>
                <a:lnTo>
                  <a:pt x="132587" y="460248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0540" y="230124"/>
                </a:lnTo>
                <a:lnTo>
                  <a:pt x="379475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18919" y="1483360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30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30">
                <a:moveTo>
                  <a:pt x="509668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30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30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30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30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30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30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93963" y="1626468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15539" y="2595372"/>
            <a:ext cx="3426460" cy="441959"/>
          </a:xfrm>
          <a:custGeom>
            <a:avLst/>
            <a:gdLst/>
            <a:ahLst/>
            <a:cxnLst/>
            <a:rect l="l" t="t" r="r" b="b"/>
            <a:pathLst>
              <a:path w="3426460" h="441960">
                <a:moveTo>
                  <a:pt x="0" y="0"/>
                </a:moveTo>
                <a:lnTo>
                  <a:pt x="3425952" y="0"/>
                </a:lnTo>
                <a:lnTo>
                  <a:pt x="3425952" y="4419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429889" y="272448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景区管理平台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8379" y="2595372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9475" y="460247"/>
                </a:moveTo>
                <a:lnTo>
                  <a:pt x="132587" y="460247"/>
                </a:lnTo>
                <a:lnTo>
                  <a:pt x="0" y="230123"/>
                </a:lnTo>
                <a:lnTo>
                  <a:pt x="132587" y="0"/>
                </a:lnTo>
                <a:lnTo>
                  <a:pt x="379475" y="0"/>
                </a:lnTo>
                <a:lnTo>
                  <a:pt x="510539" y="230123"/>
                </a:lnTo>
                <a:lnTo>
                  <a:pt x="379475" y="46024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75535" y="2591422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30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54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85" y="232270"/>
                </a:lnTo>
                <a:lnTo>
                  <a:pt x="6616" y="232270"/>
                </a:lnTo>
                <a:lnTo>
                  <a:pt x="6616" y="236054"/>
                </a:lnTo>
                <a:lnTo>
                  <a:pt x="8785" y="236054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30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30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30">
                <a:moveTo>
                  <a:pt x="509671" y="234162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36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71" y="234162"/>
                </a:lnTo>
                <a:close/>
              </a:path>
              <a:path w="517525" h="468630">
                <a:moveTo>
                  <a:pt x="388636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20"/>
                </a:lnTo>
                <a:close/>
              </a:path>
              <a:path w="517525" h="468630">
                <a:moveTo>
                  <a:pt x="6616" y="236054"/>
                </a:moveTo>
                <a:lnTo>
                  <a:pt x="6616" y="232270"/>
                </a:lnTo>
                <a:lnTo>
                  <a:pt x="7701" y="234162"/>
                </a:lnTo>
                <a:lnTo>
                  <a:pt x="6616" y="236054"/>
                </a:lnTo>
                <a:close/>
              </a:path>
              <a:path w="517525" h="468630">
                <a:moveTo>
                  <a:pt x="7701" y="234162"/>
                </a:moveTo>
                <a:lnTo>
                  <a:pt x="6616" y="232270"/>
                </a:lnTo>
                <a:lnTo>
                  <a:pt x="8785" y="232270"/>
                </a:lnTo>
                <a:lnTo>
                  <a:pt x="7701" y="234162"/>
                </a:lnTo>
                <a:close/>
              </a:path>
              <a:path w="517525" h="468630">
                <a:moveTo>
                  <a:pt x="510755" y="236054"/>
                </a:moveTo>
                <a:lnTo>
                  <a:pt x="509671" y="234162"/>
                </a:lnTo>
                <a:lnTo>
                  <a:pt x="510755" y="232270"/>
                </a:lnTo>
                <a:lnTo>
                  <a:pt x="510755" y="236054"/>
                </a:lnTo>
                <a:close/>
              </a:path>
              <a:path w="517525" h="468630">
                <a:moveTo>
                  <a:pt x="517372" y="236054"/>
                </a:moveTo>
                <a:lnTo>
                  <a:pt x="510755" y="236054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54"/>
                </a:lnTo>
                <a:close/>
              </a:path>
              <a:path w="517525" h="468630">
                <a:moveTo>
                  <a:pt x="8785" y="236054"/>
                </a:moveTo>
                <a:lnTo>
                  <a:pt x="6616" y="236054"/>
                </a:lnTo>
                <a:lnTo>
                  <a:pt x="7701" y="234162"/>
                </a:lnTo>
                <a:lnTo>
                  <a:pt x="8785" y="236054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509671" y="234162"/>
                </a:lnTo>
                <a:lnTo>
                  <a:pt x="510755" y="236054"/>
                </a:lnTo>
                <a:lnTo>
                  <a:pt x="517372" y="236054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30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30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450579" y="273453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29255" y="3541776"/>
            <a:ext cx="3412490" cy="451484"/>
          </a:xfrm>
          <a:custGeom>
            <a:avLst/>
            <a:gdLst/>
            <a:ahLst/>
            <a:cxnLst/>
            <a:rect l="l" t="t" r="r" b="b"/>
            <a:pathLst>
              <a:path w="3412490" h="451485">
                <a:moveTo>
                  <a:pt x="0" y="0"/>
                </a:moveTo>
                <a:lnTo>
                  <a:pt x="3412236" y="0"/>
                </a:lnTo>
                <a:lnTo>
                  <a:pt x="3412236" y="451103"/>
                </a:lnTo>
                <a:lnTo>
                  <a:pt x="0" y="451103"/>
                </a:lnTo>
                <a:lnTo>
                  <a:pt x="0" y="0"/>
                </a:lnTo>
                <a:close/>
              </a:path>
            </a:pathLst>
          </a:custGeom>
          <a:solidFill>
            <a:srgbClr val="133E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36873" y="367632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行政管理平台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73807" y="3523488"/>
            <a:ext cx="512445" cy="460375"/>
          </a:xfrm>
          <a:custGeom>
            <a:avLst/>
            <a:gdLst/>
            <a:ahLst/>
            <a:cxnLst/>
            <a:rect l="l" t="t" r="r" b="b"/>
            <a:pathLst>
              <a:path w="512444" h="460375">
                <a:moveTo>
                  <a:pt x="379475" y="460248"/>
                </a:moveTo>
                <a:lnTo>
                  <a:pt x="132587" y="460248"/>
                </a:lnTo>
                <a:lnTo>
                  <a:pt x="0" y="230124"/>
                </a:lnTo>
                <a:lnTo>
                  <a:pt x="132587" y="0"/>
                </a:lnTo>
                <a:lnTo>
                  <a:pt x="379475" y="0"/>
                </a:lnTo>
                <a:lnTo>
                  <a:pt x="512064" y="230124"/>
                </a:lnTo>
                <a:lnTo>
                  <a:pt x="379475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71090" y="3519119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20"/>
                </a:lnTo>
                <a:lnTo>
                  <a:pt x="137521" y="7620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20"/>
                </a:moveTo>
                <a:lnTo>
                  <a:pt x="135305" y="7620"/>
                </a:lnTo>
                <a:lnTo>
                  <a:pt x="138620" y="5702"/>
                </a:lnTo>
                <a:lnTo>
                  <a:pt x="137521" y="7620"/>
                </a:lnTo>
                <a:close/>
              </a:path>
              <a:path w="517525" h="468629">
                <a:moveTo>
                  <a:pt x="379863" y="7620"/>
                </a:moveTo>
                <a:lnTo>
                  <a:pt x="137521" y="7620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20"/>
                </a:lnTo>
                <a:close/>
              </a:path>
              <a:path w="517525" h="468629">
                <a:moveTo>
                  <a:pt x="509668" y="234168"/>
                </a:moveTo>
                <a:lnTo>
                  <a:pt x="378764" y="5702"/>
                </a:lnTo>
                <a:lnTo>
                  <a:pt x="382066" y="7620"/>
                </a:lnTo>
                <a:lnTo>
                  <a:pt x="388636" y="7620"/>
                </a:lnTo>
                <a:lnTo>
                  <a:pt x="517372" y="232270"/>
                </a:lnTo>
                <a:lnTo>
                  <a:pt x="510755" y="232270"/>
                </a:lnTo>
                <a:lnTo>
                  <a:pt x="509668" y="234168"/>
                </a:lnTo>
                <a:close/>
              </a:path>
              <a:path w="517525" h="468629">
                <a:moveTo>
                  <a:pt x="388636" y="7620"/>
                </a:moveTo>
                <a:lnTo>
                  <a:pt x="382066" y="7620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20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29">
                <a:moveTo>
                  <a:pt x="510755" y="236067"/>
                </a:moveTo>
                <a:lnTo>
                  <a:pt x="509668" y="234168"/>
                </a:lnTo>
                <a:lnTo>
                  <a:pt x="510755" y="232270"/>
                </a:lnTo>
                <a:lnTo>
                  <a:pt x="510755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55" y="236067"/>
                </a:lnTo>
                <a:lnTo>
                  <a:pt x="510755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68" y="234168"/>
                </a:lnTo>
                <a:lnTo>
                  <a:pt x="510755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446134" y="3662227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98904" y="4424171"/>
            <a:ext cx="3950335" cy="443865"/>
          </a:xfrm>
          <a:custGeom>
            <a:avLst/>
            <a:gdLst/>
            <a:ahLst/>
            <a:cxnLst/>
            <a:rect l="l" t="t" r="r" b="b"/>
            <a:pathLst>
              <a:path w="3950335" h="443864">
                <a:moveTo>
                  <a:pt x="0" y="0"/>
                </a:moveTo>
                <a:lnTo>
                  <a:pt x="3950208" y="0"/>
                </a:lnTo>
                <a:lnTo>
                  <a:pt x="3950208" y="443484"/>
                </a:lnTo>
                <a:lnTo>
                  <a:pt x="0" y="44348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175990" y="4554516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综合服务平台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44979" y="4405884"/>
            <a:ext cx="510540" cy="460375"/>
          </a:xfrm>
          <a:custGeom>
            <a:avLst/>
            <a:gdLst/>
            <a:ahLst/>
            <a:cxnLst/>
            <a:rect l="l" t="t" r="r" b="b"/>
            <a:pathLst>
              <a:path w="510539" h="460375">
                <a:moveTo>
                  <a:pt x="377951" y="460248"/>
                </a:moveTo>
                <a:lnTo>
                  <a:pt x="131063" y="460248"/>
                </a:lnTo>
                <a:lnTo>
                  <a:pt x="0" y="230124"/>
                </a:lnTo>
                <a:lnTo>
                  <a:pt x="131063" y="0"/>
                </a:lnTo>
                <a:lnTo>
                  <a:pt x="377951" y="0"/>
                </a:lnTo>
                <a:lnTo>
                  <a:pt x="510539" y="230124"/>
                </a:lnTo>
                <a:lnTo>
                  <a:pt x="377951" y="46024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40954" y="4401756"/>
            <a:ext cx="517525" cy="468630"/>
          </a:xfrm>
          <a:custGeom>
            <a:avLst/>
            <a:gdLst/>
            <a:ahLst/>
            <a:cxnLst/>
            <a:rect l="l" t="t" r="r" b="b"/>
            <a:pathLst>
              <a:path w="517525" h="468629">
                <a:moveTo>
                  <a:pt x="382066" y="468337"/>
                </a:moveTo>
                <a:lnTo>
                  <a:pt x="135305" y="468337"/>
                </a:lnTo>
                <a:lnTo>
                  <a:pt x="132003" y="466420"/>
                </a:lnTo>
                <a:lnTo>
                  <a:pt x="0" y="236067"/>
                </a:lnTo>
                <a:lnTo>
                  <a:pt x="0" y="232270"/>
                </a:lnTo>
                <a:lnTo>
                  <a:pt x="132003" y="1917"/>
                </a:lnTo>
                <a:lnTo>
                  <a:pt x="135305" y="0"/>
                </a:lnTo>
                <a:lnTo>
                  <a:pt x="382066" y="0"/>
                </a:lnTo>
                <a:lnTo>
                  <a:pt x="385368" y="1917"/>
                </a:lnTo>
                <a:lnTo>
                  <a:pt x="387537" y="5702"/>
                </a:lnTo>
                <a:lnTo>
                  <a:pt x="138620" y="5702"/>
                </a:lnTo>
                <a:lnTo>
                  <a:pt x="135305" y="7619"/>
                </a:lnTo>
                <a:lnTo>
                  <a:pt x="137521" y="7619"/>
                </a:lnTo>
                <a:lnTo>
                  <a:pt x="8792" y="232270"/>
                </a:lnTo>
                <a:lnTo>
                  <a:pt x="6616" y="232270"/>
                </a:lnTo>
                <a:lnTo>
                  <a:pt x="6616" y="236067"/>
                </a:lnTo>
                <a:lnTo>
                  <a:pt x="8792" y="236067"/>
                </a:lnTo>
                <a:lnTo>
                  <a:pt x="137521" y="460717"/>
                </a:lnTo>
                <a:lnTo>
                  <a:pt x="135305" y="460717"/>
                </a:lnTo>
                <a:lnTo>
                  <a:pt x="138620" y="462635"/>
                </a:lnTo>
                <a:lnTo>
                  <a:pt x="387537" y="462635"/>
                </a:lnTo>
                <a:lnTo>
                  <a:pt x="385368" y="466420"/>
                </a:lnTo>
                <a:lnTo>
                  <a:pt x="382066" y="468337"/>
                </a:lnTo>
                <a:close/>
              </a:path>
              <a:path w="517525" h="468629">
                <a:moveTo>
                  <a:pt x="137521" y="7619"/>
                </a:moveTo>
                <a:lnTo>
                  <a:pt x="135305" y="7619"/>
                </a:lnTo>
                <a:lnTo>
                  <a:pt x="138620" y="5702"/>
                </a:lnTo>
                <a:lnTo>
                  <a:pt x="137521" y="7619"/>
                </a:lnTo>
                <a:close/>
              </a:path>
              <a:path w="517525" h="468629">
                <a:moveTo>
                  <a:pt x="379863" y="7619"/>
                </a:moveTo>
                <a:lnTo>
                  <a:pt x="137521" y="7619"/>
                </a:lnTo>
                <a:lnTo>
                  <a:pt x="138620" y="5702"/>
                </a:lnTo>
                <a:lnTo>
                  <a:pt x="378764" y="5702"/>
                </a:lnTo>
                <a:lnTo>
                  <a:pt x="379863" y="7619"/>
                </a:lnTo>
                <a:close/>
              </a:path>
              <a:path w="517525" h="468629">
                <a:moveTo>
                  <a:pt x="509680" y="234168"/>
                </a:moveTo>
                <a:lnTo>
                  <a:pt x="378764" y="5702"/>
                </a:lnTo>
                <a:lnTo>
                  <a:pt x="382066" y="7619"/>
                </a:lnTo>
                <a:lnTo>
                  <a:pt x="388636" y="7619"/>
                </a:lnTo>
                <a:lnTo>
                  <a:pt x="517372" y="232270"/>
                </a:lnTo>
                <a:lnTo>
                  <a:pt x="510768" y="232270"/>
                </a:lnTo>
                <a:lnTo>
                  <a:pt x="509680" y="234168"/>
                </a:lnTo>
                <a:close/>
              </a:path>
              <a:path w="517525" h="468629">
                <a:moveTo>
                  <a:pt x="388636" y="7619"/>
                </a:moveTo>
                <a:lnTo>
                  <a:pt x="382066" y="7619"/>
                </a:lnTo>
                <a:lnTo>
                  <a:pt x="378764" y="5702"/>
                </a:lnTo>
                <a:lnTo>
                  <a:pt x="387537" y="5702"/>
                </a:lnTo>
                <a:lnTo>
                  <a:pt x="388636" y="7619"/>
                </a:lnTo>
                <a:close/>
              </a:path>
              <a:path w="517525" h="468629">
                <a:moveTo>
                  <a:pt x="6616" y="236067"/>
                </a:moveTo>
                <a:lnTo>
                  <a:pt x="6616" y="232270"/>
                </a:lnTo>
                <a:lnTo>
                  <a:pt x="7704" y="234168"/>
                </a:lnTo>
                <a:lnTo>
                  <a:pt x="6616" y="236067"/>
                </a:lnTo>
                <a:close/>
              </a:path>
              <a:path w="517525" h="468629">
                <a:moveTo>
                  <a:pt x="7704" y="234168"/>
                </a:moveTo>
                <a:lnTo>
                  <a:pt x="6616" y="232270"/>
                </a:lnTo>
                <a:lnTo>
                  <a:pt x="8792" y="232270"/>
                </a:lnTo>
                <a:lnTo>
                  <a:pt x="7704" y="234168"/>
                </a:lnTo>
                <a:close/>
              </a:path>
              <a:path w="517525" h="468629">
                <a:moveTo>
                  <a:pt x="510768" y="236067"/>
                </a:moveTo>
                <a:lnTo>
                  <a:pt x="509680" y="234168"/>
                </a:lnTo>
                <a:lnTo>
                  <a:pt x="510768" y="232270"/>
                </a:lnTo>
                <a:lnTo>
                  <a:pt x="510768" y="236067"/>
                </a:lnTo>
                <a:close/>
              </a:path>
              <a:path w="517525" h="468629">
                <a:moveTo>
                  <a:pt x="517372" y="236067"/>
                </a:moveTo>
                <a:lnTo>
                  <a:pt x="510768" y="236067"/>
                </a:lnTo>
                <a:lnTo>
                  <a:pt x="510768" y="232270"/>
                </a:lnTo>
                <a:lnTo>
                  <a:pt x="517372" y="232270"/>
                </a:lnTo>
                <a:lnTo>
                  <a:pt x="517372" y="236067"/>
                </a:lnTo>
                <a:close/>
              </a:path>
              <a:path w="517525" h="468629">
                <a:moveTo>
                  <a:pt x="8792" y="236067"/>
                </a:moveTo>
                <a:lnTo>
                  <a:pt x="6616" y="236067"/>
                </a:lnTo>
                <a:lnTo>
                  <a:pt x="7704" y="234168"/>
                </a:lnTo>
                <a:lnTo>
                  <a:pt x="8792" y="236067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509680" y="234168"/>
                </a:lnTo>
                <a:lnTo>
                  <a:pt x="510768" y="236067"/>
                </a:lnTo>
                <a:lnTo>
                  <a:pt x="517372" y="236067"/>
                </a:lnTo>
                <a:lnTo>
                  <a:pt x="388636" y="460717"/>
                </a:lnTo>
                <a:lnTo>
                  <a:pt x="382066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138620" y="462635"/>
                </a:moveTo>
                <a:lnTo>
                  <a:pt x="135305" y="460717"/>
                </a:lnTo>
                <a:lnTo>
                  <a:pt x="137521" y="460717"/>
                </a:lnTo>
                <a:lnTo>
                  <a:pt x="138620" y="462635"/>
                </a:lnTo>
                <a:close/>
              </a:path>
              <a:path w="517525" h="468629">
                <a:moveTo>
                  <a:pt x="378764" y="462635"/>
                </a:moveTo>
                <a:lnTo>
                  <a:pt x="138620" y="462635"/>
                </a:lnTo>
                <a:lnTo>
                  <a:pt x="137521" y="460717"/>
                </a:lnTo>
                <a:lnTo>
                  <a:pt x="379863" y="460717"/>
                </a:lnTo>
                <a:lnTo>
                  <a:pt x="378764" y="462635"/>
                </a:lnTo>
                <a:close/>
              </a:path>
              <a:path w="517525" h="468629">
                <a:moveTo>
                  <a:pt x="387537" y="462635"/>
                </a:moveTo>
                <a:lnTo>
                  <a:pt x="378764" y="462635"/>
                </a:lnTo>
                <a:lnTo>
                  <a:pt x="382066" y="460717"/>
                </a:lnTo>
                <a:lnTo>
                  <a:pt x="388636" y="460717"/>
                </a:lnTo>
                <a:lnTo>
                  <a:pt x="387537" y="46263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915998" y="4544864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89660" y="2875788"/>
            <a:ext cx="484631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GMwYTRhMjdiZmUxYmNkMDMwOGM4M2VhYjIwMTEzYz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5870</Words>
  <Application>WPS 演示</Application>
  <PresentationFormat>宽屏</PresentationFormat>
  <Paragraphs>562</Paragraphs>
  <Slides>53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6" baseType="lpstr">
      <vt:lpstr>Arial</vt:lpstr>
      <vt:lpstr>宋体</vt:lpstr>
      <vt:lpstr>Wingdings</vt:lpstr>
      <vt:lpstr>Times New Roman</vt:lpstr>
      <vt:lpstr>黑体</vt:lpstr>
      <vt:lpstr>微软雅黑</vt:lpstr>
      <vt:lpstr>Microsoft JhengHei</vt:lpstr>
      <vt:lpstr>Calibri</vt:lpstr>
      <vt:lpstr>Arial Unicode MS</vt:lpstr>
      <vt:lpstr>等线</vt:lpstr>
      <vt:lpstr>新宋体</vt:lpstr>
      <vt:lpstr>华文楷体</vt:lpstr>
      <vt:lpstr>Office Theme</vt:lpstr>
      <vt:lpstr>PowerPoint 演示文稿</vt:lpstr>
      <vt:lpstr>PowerPoint 演示文稿</vt:lpstr>
      <vt:lpstr> 	设计方案- 需求分析 	</vt:lpstr>
      <vt:lpstr> 	电影小镇- 系统整体架构 	</vt:lpstr>
      <vt:lpstr> 	设计方案- 平台 	</vt:lpstr>
      <vt:lpstr> 	平台- 1个核心 	</vt:lpstr>
      <vt:lpstr> 	应用平台- 游客应用平台 	</vt:lpstr>
      <vt:lpstr> 	应用平台- 景区管理平台 	</vt:lpstr>
      <vt:lpstr> 	应用平台- 行政管理平台 	</vt:lpstr>
      <vt:lpstr> 	行政管理平台- 系统整体架构 	</vt:lpstr>
      <vt:lpstr> 	应用平台- 综合服务平台 	</vt:lpstr>
      <vt:lpstr> 	综合服务平台- 系统整体架构 	</vt:lpstr>
      <vt:lpstr> 	管理中心- 监管中心 	</vt:lpstr>
      <vt:lpstr> 	管理中心- 数据中心 	</vt:lpstr>
      <vt:lpstr> 	管理中心- 卡务中心 	</vt:lpstr>
      <vt:lpstr> 	管理中心- 结算中心 	</vt:lpstr>
      <vt:lpstr> 	管理中心- 票务中心 	</vt:lpstr>
      <vt:lpstr> 	管理中心- 自助服务中心 	</vt:lpstr>
      <vt:lpstr> 	应用子系统- 整体系统架构 	</vt:lpstr>
      <vt:lpstr> 	应用子系统- 游客体验层 	</vt:lpstr>
      <vt:lpstr> 	游客体验层- 游客票务应用系统 	</vt:lpstr>
      <vt:lpstr> 	游客体验层- 停车场管理系统 	</vt:lpstr>
      <vt:lpstr> 	游客体验层- 多媒体信息引导及发布系统 	</vt:lpstr>
      <vt:lpstr> 	游客体验层- 信息查询系统 	</vt:lpstr>
      <vt:lpstr> 	游客体验层- 无线WiFi系统 	</vt:lpstr>
      <vt:lpstr> 	游客体验层- 手机直播系统 	</vt:lpstr>
      <vt:lpstr> 	游客体验层- 景区消费系统 	</vt:lpstr>
      <vt:lpstr> 	游客体验层- 紧急求助系统 	</vt:lpstr>
      <vt:lpstr> 	游客体验层- 游客自助服务系统 	</vt:lpstr>
      <vt:lpstr> 	游客体验层- 车位引导与反向寻车系统 	</vt:lpstr>
      <vt:lpstr> 	游客体验层- 客控系统 	</vt:lpstr>
      <vt:lpstr> 	应用子系统- 景区管理层 	</vt:lpstr>
      <vt:lpstr> 	景区管理层- 音视频监控系统 	</vt:lpstr>
      <vt:lpstr> 	景区管理层- 门禁系统 	</vt:lpstr>
      <vt:lpstr> 	景区管理层- 一卡通系统 	</vt:lpstr>
      <vt:lpstr> 	景区管理层- 背景音乐及应急广播系统 	</vt:lpstr>
      <vt:lpstr> 	景区管理层- 电子巡更系统 	</vt:lpstr>
      <vt:lpstr> 	景区管理层- 无线对讲系统 	</vt:lpstr>
      <vt:lpstr> 	景区管理层- 客流统计系统 	</vt:lpstr>
      <vt:lpstr> 	景区管理层- 景区游览车车辆指挥调度管理系统 	</vt:lpstr>
      <vt:lpstr> 	景区管理层- 楼宇设备监控系统 	</vt:lpstr>
      <vt:lpstr> 	景区管理层- 智能照明系统 	</vt:lpstr>
      <vt:lpstr> 	景区管理层- 能源管理系统 	</vt:lpstr>
      <vt:lpstr> 	景区管理层- 智能化系统集成 	</vt:lpstr>
      <vt:lpstr> 	应用子系统- 基础建设层 	</vt:lpstr>
      <vt:lpstr> 	基础建设层- 综合布线系统 	</vt:lpstr>
      <vt:lpstr> 	基础建设层- 有线电视系统 	</vt:lpstr>
      <vt:lpstr> 	基础建设层- 计算机网络系统 	</vt:lpstr>
      <vt:lpstr> 	基础建设层- 室内外管网工程 	</vt:lpstr>
      <vt:lpstr> 	基础建设层- 机房工程 	</vt:lpstr>
      <vt:lpstr>PowerPoint 演示文稿</vt:lpstr>
      <vt:lpstr> 	结束语 	</vt:lpstr>
      <vt:lpstr>感谢观看	欢迎指正！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光仔</cp:lastModifiedBy>
  <cp:revision>2</cp:revision>
  <dcterms:created xsi:type="dcterms:W3CDTF">2022-02-13T15:21:00Z</dcterms:created>
  <dcterms:modified xsi:type="dcterms:W3CDTF">2022-05-13T07:38:49Z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2020-04-03T08:00:00Z</vt:filetime>
  </property>
  <property fmtid="{D5CDD505-2E9C-101B-9397-08002B2CF9AE}" pid="3" name="Creator">
    <vt:lpwstr>WPS 演示</vt:lpwstr>
  </property>
  <property fmtid="{D5CDD505-2E9C-101B-9397-08002B2CF9AE}" pid="4" name="LastSaved">
    <vt:filetime>2022-02-13T08:00:00Z</vt:filetime>
  </property>
  <property fmtid="{D5CDD505-2E9C-101B-9397-08002B2CF9AE}" pid="5" name="ICV">
    <vt:lpwstr>107524365DF04E939D723C61F46DF166</vt:lpwstr>
  </property>
  <property fmtid="{D5CDD505-2E9C-101B-9397-08002B2CF9AE}" pid="6" name="KSOProductBuildVer">
    <vt:lpwstr>2052-11.1.0.11636</vt:lpwstr>
  </property>
</Properties>
</file>