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10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3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4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6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8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9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0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KSO_WPP_MARK_KEY" val="9b7046de-de9e-4193-8419-4c2f55f2b3f8"/>
  <p:tag name="COMMONDATA" val="eyJoZGlkIjoiNGMwYTRhMjdiZmUxYmNkMDMwOGM4M2VhYjIwMTEzYzk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光仔</cp:lastModifiedBy>
  <cp:revision>172</cp:revision>
  <dcterms:created xsi:type="dcterms:W3CDTF">2019-06-19T02:08:00Z</dcterms:created>
  <dcterms:modified xsi:type="dcterms:W3CDTF">2022-10-05T02:08:58Z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54FF5896440744238C149FF1E186DD60</vt:lpwstr>
  </property>
</Properties>
</file>