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tags" Target="tags/tag109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3.xml"/><Relationship Id="rId49" Type="http://schemas.openxmlformats.org/officeDocument/2006/relationships/presProps" Target="presProps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1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3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4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5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6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8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9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0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1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2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3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4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5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6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8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9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0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1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2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4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5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6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7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8.xml"/><Relationship Id="rId1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9.xml><?xml version="1.0" encoding="utf-8"?>
<p:tagLst xmlns:p="http://schemas.openxmlformats.org/presentationml/2006/main">
  <p:tag name="KSO_WPP_MARK_KEY" val="a5ece8b4-d5e6-4b75-b3da-593be91fe70e"/>
  <p:tag name="COMMONDATA" val="eyJoZGlkIjoiNGMwYTRhMjdiZmUxYmNkMDMwOGM4M2VhYjIwMTEzYzk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4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光仔</cp:lastModifiedBy>
  <cp:revision>172</cp:revision>
  <dcterms:created xsi:type="dcterms:W3CDTF">2019-06-19T02:08:00Z</dcterms:created>
  <dcterms:modified xsi:type="dcterms:W3CDTF">2022-09-27T02:24:20Z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8FCCD4E08F7246CA8867E97D3DE9ED01</vt:lpwstr>
  </property>
</Properties>
</file>